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02F"/>
    <a:srgbClr val="E95420"/>
    <a:srgbClr val="00ADD8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dirty="0"/>
            <a:t>P</a:t>
          </a:r>
          <a:r>
            <a:rPr lang="fr" dirty="0"/>
            <a:t>rogramming langage</a:t>
          </a:r>
          <a:br>
            <a:rPr lang="fr" dirty="0"/>
          </a:br>
          <a:r>
            <a:rPr lang="fr" i="1" dirty="0"/>
            <a:t>go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dirty="0"/>
            <a:t>D</a:t>
          </a:r>
          <a:r>
            <a:rPr lang="fr" dirty="0"/>
            <a:t>isplay METHOD</a:t>
          </a:r>
        </a:p>
        <a:p>
          <a:pPr rtl="0">
            <a:lnSpc>
              <a:spcPct val="100000"/>
            </a:lnSpc>
            <a:defRPr cap="all"/>
          </a:pPr>
          <a:r>
            <a:rPr lang="fr" i="1" dirty="0"/>
            <a:t>Windows terminal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 dirty="0"/>
            <a:t>Version controlling</a:t>
          </a:r>
        </a:p>
        <a:p>
          <a:pPr rtl="0">
            <a:lnSpc>
              <a:spcPct val="100000"/>
            </a:lnSpc>
            <a:defRPr cap="all"/>
          </a:pPr>
          <a:r>
            <a:rPr lang="fr" i="1" dirty="0"/>
            <a:t>git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rgbClr val="00ADD8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tx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inal Cmd avec un remplissage uni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rgbClr val="F1502F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rgbClr val="00AD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P</a:t>
          </a:r>
          <a:r>
            <a:rPr lang="fr" sz="1700" kern="1200" dirty="0"/>
            <a:t>rogramming langage</a:t>
          </a:r>
          <a:br>
            <a:rPr lang="fr" sz="1700" kern="1200" dirty="0"/>
          </a:br>
          <a:r>
            <a:rPr lang="fr" sz="1700" i="1" kern="1200" dirty="0"/>
            <a:t>go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D</a:t>
          </a:r>
          <a:r>
            <a:rPr lang="fr" sz="1700" kern="1200" dirty="0"/>
            <a:t>isplay METHOD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700" i="1" kern="1200" dirty="0"/>
            <a:t>Windows terminal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rgbClr val="F1502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700" kern="1200" dirty="0"/>
            <a:t>Version controlling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700" i="1" kern="1200" dirty="0"/>
            <a:t>git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17/12/2020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17/12/2020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17/12/2020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17/12/2020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17/12/2020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17/12/2020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17/12/2020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1778576"/>
            <a:ext cx="4775075" cy="2370629"/>
          </a:xfrm>
        </p:spPr>
        <p:txBody>
          <a:bodyPr rtlCol="0">
            <a:normAutofit/>
          </a:bodyPr>
          <a:lstStyle/>
          <a:p>
            <a:pPr rtl="0"/>
            <a:r>
              <a:rPr lang="fr-FR" sz="5400" b="1" dirty="0">
                <a:solidFill>
                  <a:schemeClr val="tx1"/>
                </a:solidFill>
              </a:rPr>
              <a:t>A</a:t>
            </a:r>
            <a:r>
              <a:rPr lang="fr" sz="5400" b="1" dirty="0">
                <a:solidFill>
                  <a:schemeClr val="tx1"/>
                </a:solidFill>
              </a:rPr>
              <a:t>scii-art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616545"/>
            <a:ext cx="4775075" cy="1083076"/>
          </a:xfrm>
        </p:spPr>
        <p:txBody>
          <a:bodyPr rtlCol="0">
            <a:normAutofit lnSpcReduction="10000"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THIEN Anatole</a:t>
            </a:r>
          </a:p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LEJOSNE Florian</a:t>
            </a:r>
          </a:p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MANIXAY William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B8C89-DD8D-44E2-A38E-5B8D3F47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Error</a:t>
            </a:r>
            <a:r>
              <a:rPr lang="fr-FR" dirty="0"/>
              <a:t> management</a:t>
            </a:r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173A6A-DA04-421B-9A30-338D6EE65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10058400" cy="1907390"/>
          </a:xfrm>
          <a:ln w="76200">
            <a:solidFill>
              <a:schemeClr val="bg1"/>
            </a:solidFill>
          </a:ln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29A4103-1607-4EC8-B6D5-9D081064A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68306"/>
            <a:ext cx="10058400" cy="1465744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1541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264658"/>
            <a:ext cx="4775075" cy="2370629"/>
          </a:xfrm>
        </p:spPr>
        <p:txBody>
          <a:bodyPr rtlCol="0">
            <a:normAutofit/>
          </a:bodyPr>
          <a:lstStyle/>
          <a:p>
            <a:pPr rtl="0"/>
            <a:r>
              <a:rPr lang="fr-FR" sz="5400" b="1" dirty="0">
                <a:solidFill>
                  <a:schemeClr val="tx1"/>
                </a:solidFill>
              </a:rPr>
              <a:t>Merci de votre attention</a:t>
            </a:r>
            <a:endParaRPr lang="fr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6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U</a:t>
            </a:r>
            <a:r>
              <a:rPr lang="fr" dirty="0"/>
              <a:t>sed technologies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38740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A14D93B3-69D5-4255-A6FE-D8B25C55B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3" y="3105149"/>
            <a:ext cx="871537" cy="8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953CC55A-1D5D-4979-ADC8-C364569D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7958"/>
            <a:ext cx="3144774" cy="1074199"/>
          </a:xfrm>
        </p:spPr>
        <p:txBody>
          <a:bodyPr/>
          <a:lstStyle/>
          <a:p>
            <a:r>
              <a:rPr lang="fr-FR" dirty="0"/>
              <a:t>Program</a:t>
            </a:r>
            <a:br>
              <a:rPr lang="fr-FR" dirty="0"/>
            </a:br>
            <a:r>
              <a:rPr lang="fr-FR" dirty="0"/>
              <a:t>structure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1A4CCD8-799E-4BDB-B0B7-DF57C501C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007834"/>
            <a:ext cx="3144774" cy="4242208"/>
          </a:xfrm>
        </p:spPr>
        <p:txBody>
          <a:bodyPr/>
          <a:lstStyle/>
          <a:p>
            <a:r>
              <a:rPr lang="fr-FR" dirty="0"/>
              <a:t>files/</a:t>
            </a:r>
            <a:r>
              <a:rPr lang="fr-FR" dirty="0" err="1"/>
              <a:t>utility.go</a:t>
            </a:r>
            <a:endParaRPr lang="fr-FR" dirty="0"/>
          </a:p>
          <a:p>
            <a:r>
              <a:rPr lang="fr-FR" dirty="0"/>
              <a:t> → fonctions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the program </a:t>
            </a:r>
            <a:r>
              <a:rPr lang="fr-FR" dirty="0" err="1"/>
              <a:t>work</a:t>
            </a:r>
            <a:endParaRPr lang="fr-FR" dirty="0"/>
          </a:p>
          <a:p>
            <a:endParaRPr lang="fr-FR" dirty="0"/>
          </a:p>
          <a:p>
            <a:r>
              <a:rPr lang="fr-FR" dirty="0"/>
              <a:t>files/</a:t>
            </a:r>
            <a:r>
              <a:rPr lang="fr-FR" dirty="0" err="1"/>
              <a:t>errors.go</a:t>
            </a:r>
            <a:endParaRPr lang="fr-FR" dirty="0"/>
          </a:p>
          <a:p>
            <a:r>
              <a:rPr lang="fr-FR" dirty="0"/>
              <a:t> → </a:t>
            </a:r>
            <a:r>
              <a:rPr lang="fr-FR" dirty="0" err="1"/>
              <a:t>error</a:t>
            </a:r>
            <a:r>
              <a:rPr lang="fr-FR" dirty="0"/>
              <a:t> management to help the user</a:t>
            </a:r>
          </a:p>
          <a:p>
            <a:endParaRPr lang="fr-FR" dirty="0"/>
          </a:p>
          <a:p>
            <a:r>
              <a:rPr lang="fr-FR" dirty="0"/>
              <a:t>format/</a:t>
            </a:r>
          </a:p>
          <a:p>
            <a:r>
              <a:rPr lang="fr-FR" dirty="0"/>
              <a:t> → banner format files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F65BB4E-A7A8-40EF-ACA7-456B6FF66800}"/>
              </a:ext>
            </a:extLst>
          </p:cNvPr>
          <p:cNvSpPr/>
          <p:nvPr/>
        </p:nvSpPr>
        <p:spPr>
          <a:xfrm>
            <a:off x="932155" y="781235"/>
            <a:ext cx="1660125" cy="107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ascii-art/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8917BC5-413F-4D0B-B1D3-CE60EBA40E18}"/>
              </a:ext>
            </a:extLst>
          </p:cNvPr>
          <p:cNvCxnSpPr>
            <a:cxnSpLocks/>
          </p:cNvCxnSpPr>
          <p:nvPr/>
        </p:nvCxnSpPr>
        <p:spPr>
          <a:xfrm>
            <a:off x="1300785" y="1855433"/>
            <a:ext cx="34667" cy="4113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B3FDADB-0DE0-400B-8E14-4AF4EEBC5A0D}"/>
              </a:ext>
            </a:extLst>
          </p:cNvPr>
          <p:cNvSpPr/>
          <p:nvPr/>
        </p:nvSpPr>
        <p:spPr>
          <a:xfrm>
            <a:off x="1553441" y="2007834"/>
            <a:ext cx="1038840" cy="672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files/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7F3D03-467B-480F-A364-B2D6D71CBB70}"/>
              </a:ext>
            </a:extLst>
          </p:cNvPr>
          <p:cNvCxnSpPr/>
          <p:nvPr/>
        </p:nvCxnSpPr>
        <p:spPr>
          <a:xfrm>
            <a:off x="1305018" y="2342561"/>
            <a:ext cx="2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96743D4-FAA5-4752-9DB9-5244D04B09BF}"/>
              </a:ext>
            </a:extLst>
          </p:cNvPr>
          <p:cNvSpPr/>
          <p:nvPr/>
        </p:nvSpPr>
        <p:spPr>
          <a:xfrm>
            <a:off x="1565578" y="3781736"/>
            <a:ext cx="1038840" cy="672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format/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14C33C-06A6-4DDF-9170-7D1A0EB28E12}"/>
              </a:ext>
            </a:extLst>
          </p:cNvPr>
          <p:cNvCxnSpPr/>
          <p:nvPr/>
        </p:nvCxnSpPr>
        <p:spPr>
          <a:xfrm>
            <a:off x="1317155" y="4116463"/>
            <a:ext cx="2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0399D31-9C71-49E1-BF92-DD5C362596B8}"/>
              </a:ext>
            </a:extLst>
          </p:cNvPr>
          <p:cNvCxnSpPr>
            <a:cxnSpLocks/>
          </p:cNvCxnSpPr>
          <p:nvPr/>
        </p:nvCxnSpPr>
        <p:spPr>
          <a:xfrm>
            <a:off x="1767840" y="2680024"/>
            <a:ext cx="0" cy="84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7E0E745-26B1-4D55-AF21-68BA3BE4F418}"/>
              </a:ext>
            </a:extLst>
          </p:cNvPr>
          <p:cNvCxnSpPr/>
          <p:nvPr/>
        </p:nvCxnSpPr>
        <p:spPr>
          <a:xfrm>
            <a:off x="1762760" y="323088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9499C90-5CC8-48F8-904E-84D0B8D53B2F}"/>
              </a:ext>
            </a:extLst>
          </p:cNvPr>
          <p:cNvCxnSpPr/>
          <p:nvPr/>
        </p:nvCxnSpPr>
        <p:spPr>
          <a:xfrm>
            <a:off x="1767840" y="294132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28B9C12-8670-48CD-920E-4A7378A1206D}"/>
              </a:ext>
            </a:extLst>
          </p:cNvPr>
          <p:cNvCxnSpPr/>
          <p:nvPr/>
        </p:nvCxnSpPr>
        <p:spPr>
          <a:xfrm>
            <a:off x="1762760" y="352662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8269525-35F6-4DAA-87BC-04B504982469}"/>
              </a:ext>
            </a:extLst>
          </p:cNvPr>
          <p:cNvSpPr txBox="1"/>
          <p:nvPr/>
        </p:nvSpPr>
        <p:spPr>
          <a:xfrm>
            <a:off x="2084998" y="2802820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ascii-art.go</a:t>
            </a:r>
            <a:endParaRPr lang="fr-FR" sz="12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1F7402A-C187-47F1-9EE1-ACBAF5CB1246}"/>
              </a:ext>
            </a:extLst>
          </p:cNvPr>
          <p:cNvSpPr txBox="1"/>
          <p:nvPr/>
        </p:nvSpPr>
        <p:spPr>
          <a:xfrm>
            <a:off x="2072861" y="309735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utility.go</a:t>
            </a:r>
            <a:endParaRPr lang="fr-FR" sz="12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19A813E-89F7-413B-BE7B-6C2CDC8063AD}"/>
              </a:ext>
            </a:extLst>
          </p:cNvPr>
          <p:cNvSpPr txBox="1"/>
          <p:nvPr/>
        </p:nvSpPr>
        <p:spPr>
          <a:xfrm>
            <a:off x="2072861" y="338691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errors.go</a:t>
            </a:r>
            <a:endParaRPr lang="fr-FR" sz="1200" dirty="0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D49C829-20B6-4CC6-96B7-71425A0E107D}"/>
              </a:ext>
            </a:extLst>
          </p:cNvPr>
          <p:cNvCxnSpPr>
            <a:cxnSpLocks/>
          </p:cNvCxnSpPr>
          <p:nvPr/>
        </p:nvCxnSpPr>
        <p:spPr>
          <a:xfrm>
            <a:off x="1767840" y="4448952"/>
            <a:ext cx="0" cy="114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1F7B2E1-EA86-4560-9C01-B017F19A4FBF}"/>
              </a:ext>
            </a:extLst>
          </p:cNvPr>
          <p:cNvCxnSpPr/>
          <p:nvPr/>
        </p:nvCxnSpPr>
        <p:spPr>
          <a:xfrm>
            <a:off x="1762760" y="499980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39FBEE8-42D4-4D6A-ADE3-F3C5CEDB53F5}"/>
              </a:ext>
            </a:extLst>
          </p:cNvPr>
          <p:cNvCxnSpPr/>
          <p:nvPr/>
        </p:nvCxnSpPr>
        <p:spPr>
          <a:xfrm>
            <a:off x="1767840" y="471024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C3F0866-C1D2-48F1-84FB-94DC426610A9}"/>
              </a:ext>
            </a:extLst>
          </p:cNvPr>
          <p:cNvCxnSpPr/>
          <p:nvPr/>
        </p:nvCxnSpPr>
        <p:spPr>
          <a:xfrm>
            <a:off x="1762760" y="5295556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E3B1D3A-80A8-4D35-B279-8704A3EBED11}"/>
              </a:ext>
            </a:extLst>
          </p:cNvPr>
          <p:cNvSpPr txBox="1"/>
          <p:nvPr/>
        </p:nvSpPr>
        <p:spPr>
          <a:xfrm>
            <a:off x="2084998" y="457174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standard.txt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FB02253-7640-4A2A-BF6B-C30892F5A642}"/>
              </a:ext>
            </a:extLst>
          </p:cNvPr>
          <p:cNvSpPr txBox="1"/>
          <p:nvPr/>
        </p:nvSpPr>
        <p:spPr>
          <a:xfrm>
            <a:off x="2072861" y="486628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shadow.txt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326C5F6-5E3C-4041-AB4A-10F6542A6127}"/>
              </a:ext>
            </a:extLst>
          </p:cNvPr>
          <p:cNvSpPr txBox="1"/>
          <p:nvPr/>
        </p:nvSpPr>
        <p:spPr>
          <a:xfrm>
            <a:off x="2072861" y="5155841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thinkertoy.txt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2BE1A99-8464-40ED-B8BF-BB32A4445B15}"/>
              </a:ext>
            </a:extLst>
          </p:cNvPr>
          <p:cNvCxnSpPr/>
          <p:nvPr/>
        </p:nvCxnSpPr>
        <p:spPr>
          <a:xfrm>
            <a:off x="1762760" y="5596123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FBF53193-76C8-45EB-83C1-4AA97D1A952F}"/>
              </a:ext>
            </a:extLst>
          </p:cNvPr>
          <p:cNvSpPr txBox="1"/>
          <p:nvPr/>
        </p:nvSpPr>
        <p:spPr>
          <a:xfrm>
            <a:off x="2066563" y="54515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doom.txt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2607E3A-D4D3-4038-B52A-654624B5E2C1}"/>
              </a:ext>
            </a:extLst>
          </p:cNvPr>
          <p:cNvCxnSpPr/>
          <p:nvPr/>
        </p:nvCxnSpPr>
        <p:spPr>
          <a:xfrm>
            <a:off x="1335452" y="5969000"/>
            <a:ext cx="24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563BDB12-2165-405F-A10B-70C0CAF8489E}"/>
              </a:ext>
            </a:extLst>
          </p:cNvPr>
          <p:cNvSpPr txBox="1"/>
          <p:nvPr/>
        </p:nvSpPr>
        <p:spPr>
          <a:xfrm>
            <a:off x="1583875" y="5830500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ascii-art.exe</a:t>
            </a:r>
          </a:p>
        </p:txBody>
      </p:sp>
    </p:spTree>
    <p:extLst>
      <p:ext uri="{BB962C8B-B14F-4D97-AF65-F5344CB8AC3E}">
        <p14:creationId xmlns:p14="http://schemas.microsoft.com/office/powerpoint/2010/main" val="35842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A7B60F9-2DED-492E-8314-C818EDA8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Classic</a:t>
            </a:r>
            <a:endParaRPr lang="fr-FR" dirty="0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5257FF-0E7A-479E-B25F-B199D6DE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24" y="2103438"/>
            <a:ext cx="7612952" cy="3849687"/>
          </a:xfr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395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A7B60F9-2DED-492E-8314-C818EDA8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Fs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A5257FF-0E7A-479E-B25F-B199D6DE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152" y="2103438"/>
            <a:ext cx="7489696" cy="3849687"/>
          </a:xfr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5849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A7B60F9-2DED-492E-8314-C818EDA8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Color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A5257FF-0E7A-479E-B25F-B199D6DE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9524" y="2201633"/>
            <a:ext cx="7612952" cy="3653297"/>
          </a:xfr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499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A7B60F9-2DED-492E-8314-C818EDA8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Output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A5257FF-0E7A-479E-B25F-B199D6DE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9524" y="2204474"/>
            <a:ext cx="7612952" cy="3647614"/>
          </a:xfr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8663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A7B60F9-2DED-492E-8314-C818EDA8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Justify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A5257FF-0E7A-479E-B25F-B199D6DE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9524" y="3105928"/>
            <a:ext cx="7612952" cy="1844707"/>
          </a:xfr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3727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6C03F-DF09-487E-9681-FFEDAA11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Methods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BDDA981-C735-4B9C-9A14-4DFBCF0AF2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fr-FR" sz="2400" dirty="0"/>
              <a:t>Scanner</a:t>
            </a:r>
          </a:p>
          <a:p>
            <a:pPr marL="0" indent="0" algn="just">
              <a:buNone/>
            </a:pPr>
            <a:r>
              <a:rPr lang="fr-FR" dirty="0" err="1"/>
              <a:t>Takes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of the format file </a:t>
            </a:r>
            <a:r>
              <a:rPr lang="fr-FR" dirty="0" err="1"/>
              <a:t>selected</a:t>
            </a:r>
            <a:r>
              <a:rPr lang="fr-FR" dirty="0"/>
              <a:t> by the user as </a:t>
            </a:r>
            <a:r>
              <a:rPr lang="fr-FR" dirty="0" err="1"/>
              <a:t>well</a:t>
            </a:r>
            <a:r>
              <a:rPr lang="fr-FR" dirty="0"/>
              <a:t> as the line </a:t>
            </a:r>
            <a:r>
              <a:rPr lang="fr-FR" dirty="0" err="1"/>
              <a:t>required</a:t>
            </a:r>
            <a:r>
              <a:rPr lang="fr-FR" dirty="0"/>
              <a:t> by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by.</a:t>
            </a:r>
          </a:p>
          <a:p>
            <a:pPr marL="0" indent="0" algn="just">
              <a:buNone/>
            </a:pPr>
            <a:r>
              <a:rPr lang="fr-FR" dirty="0" err="1"/>
              <a:t>Returns</a:t>
            </a:r>
            <a:r>
              <a:rPr lang="fr-FR" dirty="0"/>
              <a:t> an </a:t>
            </a:r>
            <a:r>
              <a:rPr lang="fr-FR" dirty="0" err="1"/>
              <a:t>entire</a:t>
            </a:r>
            <a:r>
              <a:rPr lang="fr-FR" dirty="0"/>
              <a:t> line of the format file, </a:t>
            </a:r>
            <a:r>
              <a:rPr lang="fr-FR" dirty="0" err="1"/>
              <a:t>which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a for </a:t>
            </a:r>
            <a:r>
              <a:rPr lang="fr-FR" dirty="0" err="1"/>
              <a:t>loop</a:t>
            </a:r>
            <a:r>
              <a:rPr lang="fr-FR" dirty="0"/>
              <a:t> to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characters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 err="1"/>
              <a:t>os.Open</a:t>
            </a:r>
            <a:endParaRPr lang="fr-FR" dirty="0"/>
          </a:p>
          <a:p>
            <a:pPr marL="0" indent="0" algn="just">
              <a:buNone/>
            </a:pPr>
            <a:r>
              <a:rPr lang="fr-FR" dirty="0" err="1"/>
              <a:t>bufio.NewScanner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E46E4C-5B8B-417E-BD24-3CF6CF1B1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dirty="0"/>
              <a:t>Terminal </a:t>
            </a:r>
            <a:r>
              <a:rPr lang="fr-FR" sz="2400" dirty="0" err="1"/>
              <a:t>Width</a:t>
            </a:r>
            <a:endParaRPr lang="fr-FR" sz="2400" dirty="0"/>
          </a:p>
          <a:p>
            <a:pPr marL="0" indent="0" algn="just">
              <a:buNone/>
            </a:pPr>
            <a:r>
              <a:rPr lang="fr-FR" dirty="0" err="1"/>
              <a:t>Enters</a:t>
            </a:r>
            <a:r>
              <a:rPr lang="fr-FR" dirty="0"/>
              <a:t> a command to </a:t>
            </a:r>
            <a:r>
              <a:rPr lang="fr-FR" dirty="0" err="1"/>
              <a:t>retrieve</a:t>
            </a:r>
            <a:r>
              <a:rPr lang="fr-FR" dirty="0"/>
              <a:t> information about the </a:t>
            </a:r>
            <a:r>
              <a:rPr lang="fr-FR" dirty="0" err="1"/>
              <a:t>user’s</a:t>
            </a:r>
            <a:r>
              <a:rPr lang="fr-FR" dirty="0"/>
              <a:t> terminal.</a:t>
            </a:r>
          </a:p>
          <a:p>
            <a:pPr marL="0" indent="0" algn="just">
              <a:buNone/>
            </a:pP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converts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string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int</a:t>
            </a:r>
            <a:r>
              <a:rPr lang="fr-FR" dirty="0"/>
              <a:t> and </a:t>
            </a:r>
            <a:r>
              <a:rPr lang="fr-FR" dirty="0" err="1"/>
              <a:t>returning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 err="1"/>
              <a:t>exec.Command</a:t>
            </a:r>
            <a:endParaRPr lang="fr-FR" dirty="0"/>
          </a:p>
          <a:p>
            <a:pPr marL="0" indent="0" algn="just">
              <a:buNone/>
            </a:pPr>
            <a:r>
              <a:rPr lang="fr-FR" dirty="0" err="1"/>
              <a:t>strings.TrimSuffix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75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192</Words>
  <Application>Microsoft Office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Garamond</vt:lpstr>
      <vt:lpstr>SavonVTI</vt:lpstr>
      <vt:lpstr>Ascii-art</vt:lpstr>
      <vt:lpstr>Used technologies</vt:lpstr>
      <vt:lpstr>Program structure</vt:lpstr>
      <vt:lpstr>Classic</vt:lpstr>
      <vt:lpstr>Fs</vt:lpstr>
      <vt:lpstr>Color</vt:lpstr>
      <vt:lpstr>Output</vt:lpstr>
      <vt:lpstr>Justify</vt:lpstr>
      <vt:lpstr>Methods</vt:lpstr>
      <vt:lpstr>Error management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Ascii-art</dc:title>
  <dc:creator>THIEN Anatole</dc:creator>
  <cp:lastModifiedBy>THIEN Anatole</cp:lastModifiedBy>
  <cp:revision>2</cp:revision>
  <dcterms:created xsi:type="dcterms:W3CDTF">2020-12-18T00:58:06Z</dcterms:created>
  <dcterms:modified xsi:type="dcterms:W3CDTF">2020-12-18T01:03:04Z</dcterms:modified>
</cp:coreProperties>
</file>