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090A2-AFAA-42C4-B1EF-2106DE662BD0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0D3EB-8782-4F5E-8B5F-74E9675AB3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221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7EA3-2385-495C-A547-17536330AD41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02F1-8804-41D2-96D5-0556BBD3E799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8B2F-E551-412F-A589-9BE9B3E9ABBF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4304-38A6-4EAB-9189-16BFED1D1A62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05CB-F4A8-46EA-A7F3-B9CA2147F6AA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06AF-5CCF-470B-81BD-A2B7F436D7D0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19B1-4151-4550-8497-8A31682405A3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656F-17DD-4B62-9C8D-F0B0598B29EF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C226-A928-480F-A5FD-A76627556DD1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F3CC-7598-4617-927A-CBB89AE022E5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629D-7E57-4D5A-B383-C3F8674EF696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9491-53FA-4732-9A32-8631486DC54E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1F50-CE1E-43B5-AC38-DAB70E59D9B7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205A-BD99-4537-82A1-C608D1555166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90D8-606F-403F-80B6-6B28EFE26C17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54D7-79B9-41DB-9142-549D762DAE63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447E-9735-4D2E-ACF4-47213C482343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5717D06-C344-4754-9DED-BB905AEB620A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D561B-A5EF-4BA5-87AF-098F4B6E5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49469"/>
            <a:ext cx="8001000" cy="2864665"/>
          </a:xfrm>
        </p:spPr>
        <p:txBody>
          <a:bodyPr>
            <a:noAutofit/>
          </a:bodyPr>
          <a:lstStyle/>
          <a:p>
            <a:r>
              <a:rPr lang="fr-FR" sz="60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Gapp</a:t>
            </a:r>
            <a:br>
              <a:rPr lang="fr-FR" sz="44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br>
              <a:rPr lang="fr-FR" sz="44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fr-FR" sz="44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Répertoire de jeux-vidéos accès utilisateur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3DFD41-35EB-4E8F-9F28-EFD7E69D8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9564" y="4448909"/>
            <a:ext cx="2850296" cy="2203938"/>
          </a:xfrm>
        </p:spPr>
        <p:txBody>
          <a:bodyPr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Brocard Lucas</a:t>
            </a:r>
          </a:p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Domingues Loïs</a:t>
            </a:r>
          </a:p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Lejosne Florian</a:t>
            </a:r>
          </a:p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Thien Anatole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558366CE-9D0C-4FFC-9AD8-2090E698573A}"/>
              </a:ext>
            </a:extLst>
          </p:cNvPr>
          <p:cNvSpPr txBox="1">
            <a:spLocks/>
          </p:cNvSpPr>
          <p:nvPr/>
        </p:nvSpPr>
        <p:spPr>
          <a:xfrm>
            <a:off x="568324" y="4448909"/>
            <a:ext cx="2850296" cy="2203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Kassab John</a:t>
            </a:r>
          </a:p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Jacques Hugo</a:t>
            </a:r>
          </a:p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Guitay Nicolas</a:t>
            </a:r>
          </a:p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Mourgues Paul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86A352C-4541-4280-814D-B1B48E98F9AE}"/>
              </a:ext>
            </a:extLst>
          </p:cNvPr>
          <p:cNvSpPr txBox="1"/>
          <p:nvPr/>
        </p:nvSpPr>
        <p:spPr>
          <a:xfrm>
            <a:off x="928259" y="3799905"/>
            <a:ext cx="629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Membre du projet :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0984405-BE5B-45F9-A28E-0807B3FE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C64964C-E40E-4ADA-807F-ABA23CA8E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628" y="5676900"/>
            <a:ext cx="1494694" cy="74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9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5CF5BB-9DEC-47B4-9278-59C2D5C24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161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Sommaire :</a:t>
            </a:r>
          </a:p>
          <a:p>
            <a:pPr marL="0" indent="0">
              <a:buNone/>
            </a:pPr>
            <a:r>
              <a:rPr lang="fr-F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 Description et fonctionnalités du site</a:t>
            </a:r>
          </a:p>
          <a:p>
            <a:pPr marL="0" indent="0">
              <a:buNone/>
            </a:pPr>
            <a:r>
              <a:rPr lang="fr-F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 Persona</a:t>
            </a:r>
          </a:p>
          <a:p>
            <a:pPr marL="0" indent="0">
              <a:buNone/>
            </a:pPr>
            <a:r>
              <a:rPr lang="fr-F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 Inscription / Connexion</a:t>
            </a:r>
          </a:p>
          <a:p>
            <a:pPr marL="0" indent="0">
              <a:buNone/>
            </a:pPr>
            <a:r>
              <a:rPr lang="fr-F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 Espace membre</a:t>
            </a:r>
          </a:p>
          <a:p>
            <a:pPr marL="0" indent="0">
              <a:buNone/>
            </a:pPr>
            <a:r>
              <a:rPr lang="fr-F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 Ajout d’un jeu</a:t>
            </a:r>
          </a:p>
          <a:p>
            <a:pPr marL="0" indent="0">
              <a:buNone/>
            </a:pPr>
            <a:r>
              <a:rPr lang="fr-F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 Fonctionnalités futures…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3143F1-5F97-439B-A814-0A16CE31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6180D9-6DCC-4820-8029-53BAC0977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628" y="5676900"/>
            <a:ext cx="1494694" cy="74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4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F9B4B2-09DF-4D3A-A92A-06619A9CC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624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b="1" dirty="0"/>
              <a:t>Description et fonctionnalités du site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4617329-4430-4944-95BA-C5A7B48E9E83}"/>
              </a:ext>
            </a:extLst>
          </p:cNvPr>
          <p:cNvSpPr txBox="1">
            <a:spLocks/>
          </p:cNvSpPr>
          <p:nvPr/>
        </p:nvSpPr>
        <p:spPr>
          <a:xfrm>
            <a:off x="367689" y="1925515"/>
            <a:ext cx="8534400" cy="4325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sz="2400" b="1" i="1" dirty="0"/>
              <a:t>Gapp</a:t>
            </a:r>
            <a:r>
              <a:rPr lang="fr-FR" sz="2400" dirty="0"/>
              <a:t> </a:t>
            </a: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 un site de répertoire de jeux-vidéos accès utilisateur. C’est-à-dire que n’importe qui peut ajouter un contenu en ligne sans accéder au code du site.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fr-FR" sz="2400" dirty="0"/>
          </a:p>
          <a:p>
            <a:pPr marL="0" indent="0">
              <a:buFont typeface="Wingdings 3" panose="05040102010807070707" pitchFamily="18" charset="2"/>
              <a:buNone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site présente diverses fonctionnalités :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 Inscription / Connexion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 Espace membre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 Ajout d’un jeu en BDD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fr-FR" sz="24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D3D234-60B2-4555-8EBB-54710950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AC546FE-8FAA-4DE3-862A-E21C22DFB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628" y="5676900"/>
            <a:ext cx="1494694" cy="74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8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1994C2-6EF6-4717-B853-D1FD07E4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115" y="75026"/>
            <a:ext cx="6800850" cy="1507067"/>
          </a:xfrm>
        </p:spPr>
        <p:txBody>
          <a:bodyPr/>
          <a:lstStyle/>
          <a:p>
            <a:r>
              <a:rPr lang="fr-F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Persona</a:t>
            </a:r>
            <a:endParaRPr lang="fr-FR" b="1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1D54B53-EB7C-497C-8A84-D92157AFF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973" y="1582093"/>
            <a:ext cx="6068227" cy="50742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A15ABC-359E-4E08-AA9D-DB86F0F9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9C9ADF-C2FB-4502-BECB-62C38AC87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628" y="5676900"/>
            <a:ext cx="1494694" cy="74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8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C8D5A5-9941-4EF6-A233-057EEA9E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181" y="196686"/>
            <a:ext cx="5899638" cy="1507067"/>
          </a:xfrm>
        </p:spPr>
        <p:txBody>
          <a:bodyPr/>
          <a:lstStyle/>
          <a:p>
            <a:r>
              <a:rPr lang="fr-F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Inscription / Connexion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4849958-46A3-4C49-9B58-43F190FA4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427" y="2183716"/>
            <a:ext cx="4832423" cy="21168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B97F381-0DAA-4DD7-92D5-7C41487EE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50" y="2178639"/>
            <a:ext cx="4581525" cy="21218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2056DF3-71F7-4C45-AA44-A7A6B9C4E4CB}"/>
              </a:ext>
            </a:extLst>
          </p:cNvPr>
          <p:cNvSpPr txBox="1"/>
          <p:nvPr/>
        </p:nvSpPr>
        <p:spPr>
          <a:xfrm>
            <a:off x="439615" y="4775423"/>
            <a:ext cx="9091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Système d’inscription avec différentes fonctionnalités tels que :</a:t>
            </a:r>
          </a:p>
          <a:p>
            <a:endParaRPr lang="fr-FR" dirty="0"/>
          </a:p>
          <a:p>
            <a:r>
              <a:rPr lang="fr-FR" dirty="0"/>
              <a:t>-   Pseudonyme unique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remplissage de tous les champs</a:t>
            </a:r>
          </a:p>
          <a:p>
            <a:pPr marL="285750" indent="-285750">
              <a:buFontTx/>
              <a:buChar char="-"/>
            </a:pPr>
            <a:r>
              <a:rPr lang="fr-FR" dirty="0"/>
              <a:t>Un mot de passe d’un minimum de 5 caractères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E3F303C-BF4E-48E1-8732-D6CD2DC8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F0BEE64-3812-4F8A-9958-03DBC2289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628" y="5676900"/>
            <a:ext cx="1494694" cy="74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6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AABE37-A197-44A6-84F4-BA02CC65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35" y="3713609"/>
            <a:ext cx="8534400" cy="2528929"/>
          </a:xfrm>
        </p:spPr>
        <p:txBody>
          <a:bodyPr>
            <a:noAutofit/>
          </a:bodyPr>
          <a:lstStyle/>
          <a:p>
            <a:br>
              <a:rPr lang="fr-FR" sz="2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fr-FR" sz="2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sz="2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Une fois connecté, le site nous redirige vers la page de l’espace membre ou les informations de l’utilisateur lui sont affichées à l’écran.</a:t>
            </a:r>
            <a:br>
              <a:rPr lang="fr-FR" sz="2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fr-FR" sz="2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sz="2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L’utilisateur a la possibilité de modifier son adresse mail, sa photo de profil ainsi que son mot de passe.</a:t>
            </a:r>
            <a:br>
              <a:rPr lang="fr-FR" sz="2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fr-FR" sz="2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sz="2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 lui est possible de supprimer son compte ou bien encore de se déconnecter.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349767F-95B4-4EF5-8BE0-9D464DA4E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453" y="2008417"/>
            <a:ext cx="5519545" cy="6831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26D4B34-4273-4DF7-9867-03A65E3E6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08" y="950219"/>
            <a:ext cx="5519545" cy="27292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7" name="Titre 1">
            <a:extLst>
              <a:ext uri="{FF2B5EF4-FFF2-40B4-BE49-F238E27FC236}">
                <a16:creationId xmlns:a16="http://schemas.microsoft.com/office/drawing/2014/main" id="{3B55EA3B-15A5-4299-BC22-170D71E1F8FA}"/>
              </a:ext>
            </a:extLst>
          </p:cNvPr>
          <p:cNvSpPr txBox="1">
            <a:spLocks/>
          </p:cNvSpPr>
          <p:nvPr/>
        </p:nvSpPr>
        <p:spPr>
          <a:xfrm>
            <a:off x="3146181" y="-140102"/>
            <a:ext cx="5899638" cy="11586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Espace membre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9C05A259-BE9A-4778-80C5-003DE18C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4D5882B1-B1B0-4438-B91B-DE9E96B77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628" y="5676900"/>
            <a:ext cx="1494694" cy="74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8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BADDD09E-8094-4188-9090-C1C7840FE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Diagonal Corner Rectangle 24">
            <a:extLst>
              <a:ext uri="{FF2B5EF4-FFF2-40B4-BE49-F238E27FC236}">
                <a16:creationId xmlns:a16="http://schemas.microsoft.com/office/drawing/2014/main" id="{C58F6CE0-025D-40A5-AEF1-00954E3F9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9D4270-D8A2-4FC7-9856-DE00647EE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0" r="-2" b="-2"/>
          <a:stretch/>
        </p:blipFill>
        <p:spPr>
          <a:xfrm>
            <a:off x="797205" y="786117"/>
            <a:ext cx="4809744" cy="4956048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C4EB0F-4352-4188-B4D1-33B5B6C44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Une fois connecté l’utilisateur a la possibilité d’ajouter un jeu qui sera stocké directement en BDD puis réaffiché sur la page d’accueil (fonctionnalités à venir).</a:t>
            </a:r>
          </a:p>
          <a:p>
            <a:pPr marL="0" indent="0">
              <a:buNone/>
            </a:pPr>
            <a:endParaRPr lang="fr-FR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fr-FR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site propose un formulaire avec à certains endroits des menus déroulants pour faciliter son utilisation.</a:t>
            </a:r>
          </a:p>
          <a:p>
            <a:pPr marL="0" indent="0">
              <a:buNone/>
            </a:pPr>
            <a:endParaRPr lang="fr-FR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fr-FR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L’utilisateur pourra ajouter une photo pour illustrer le jeu qu’il publiera (fonctionnalités à venir).</a:t>
            </a:r>
          </a:p>
          <a:p>
            <a:pPr marL="0" indent="0">
              <a:buNone/>
            </a:pPr>
            <a:endParaRPr lang="fr-FR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fr-FR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L’utilisateur a aussi la possibilité de laisser son avis.</a:t>
            </a:r>
          </a:p>
          <a:p>
            <a:pPr marL="0" indent="0">
              <a:buNone/>
            </a:pPr>
            <a:endParaRPr lang="fr-FR" sz="1800" dirty="0"/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D8025A22-9C86-4108-A289-BD5650A8E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9A3623F-EF59-4F0B-9030-79CB7F995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BD0F53-A43D-414A-8653-E9F1D3610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08661C0-6128-4F64-8EDF-2D73D5F47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AFEF08-AFBA-4125-B170-D3EB3E11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A0E13BF-B4CA-4B20-A5DD-50ABBAEC7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itre 1">
            <a:extLst>
              <a:ext uri="{FF2B5EF4-FFF2-40B4-BE49-F238E27FC236}">
                <a16:creationId xmlns:a16="http://schemas.microsoft.com/office/drawing/2014/main" id="{5E8A4ED2-36BB-413B-8632-C8AE6374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360" y="-419100"/>
            <a:ext cx="5899638" cy="1507067"/>
          </a:xfrm>
        </p:spPr>
        <p:txBody>
          <a:bodyPr/>
          <a:lstStyle/>
          <a:p>
            <a:r>
              <a:rPr lang="fr-F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Ajout d’un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A7830C-8D46-4AD0-B5EB-60405819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96D0A90F-2E7A-4A17-9B12-8653C4E56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628" y="5676900"/>
            <a:ext cx="1494694" cy="74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7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4422D-F067-49C2-8E1A-2301BE55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82" y="205478"/>
            <a:ext cx="8534400" cy="1507067"/>
          </a:xfrm>
        </p:spPr>
        <p:txBody>
          <a:bodyPr/>
          <a:lstStyle/>
          <a:p>
            <a:r>
              <a:rPr lang="fr-F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Fonctionnalités futures…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5E124A-8A72-4A36-A670-682B786A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628" y="1934307"/>
            <a:ext cx="8534400" cy="4186767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Ajout des jeux ajoutés par les utilisateurs directement sur la 	 	   		page d’accueil sous forme de cartes Bootstrap.</a:t>
            </a:r>
          </a:p>
          <a:p>
            <a:pPr>
              <a:buFontTx/>
              <a:buChar char="-"/>
            </a:pP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FontTx/>
              <a:buChar char="-"/>
            </a:pP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Ajout d’une messagerie privée entres utilisateurs.</a:t>
            </a:r>
          </a:p>
          <a:p>
            <a:pPr>
              <a:buFontTx/>
              <a:buChar char="-"/>
            </a:pP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FontTx/>
              <a:buChar char="-"/>
            </a:pP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Ajout d’un espace commentaire pour chaque jeu publié.</a:t>
            </a:r>
          </a:p>
          <a:p>
            <a:pPr>
              <a:buFontTx/>
              <a:buChar char="-"/>
            </a:pP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FontTx/>
              <a:buChar char="-"/>
            </a:pP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Ajout d’un système de notation.</a:t>
            </a:r>
          </a:p>
          <a:p>
            <a:pPr>
              <a:buFontTx/>
              <a:buChar char="-"/>
            </a:pP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	Ajout d’une onglet « Recherche » ou l’utilisateur pourra trier par 		catégorie ou simplement rechercher par nom.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DD8B9A-C9BE-47A7-9845-856DC37C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FF9CCD-E09A-4704-A321-189745210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628" y="5676900"/>
            <a:ext cx="1494694" cy="74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081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365</Words>
  <Application>Microsoft Office PowerPoint</Application>
  <PresentationFormat>Grand écran</PresentationFormat>
  <Paragraphs>59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3</vt:lpstr>
      <vt:lpstr>Secteur</vt:lpstr>
      <vt:lpstr>Gapp  Répertoire de jeux-vidéos accès utilisateur</vt:lpstr>
      <vt:lpstr>Présentation PowerPoint</vt:lpstr>
      <vt:lpstr>Présentation PowerPoint</vt:lpstr>
      <vt:lpstr>Persona</vt:lpstr>
      <vt:lpstr>Inscription / Connexion</vt:lpstr>
      <vt:lpstr>  Une fois connecté, le site nous redirige vers la page de l’espace membre ou les informations de l’utilisateur lui sont affichées à l’écran.  L’utilisateur a la possibilité de modifier son adresse mail, sa photo de profil ainsi que son mot de passe.  Il lui est possible de supprimer son compte ou bien encore de se déconnecter.</vt:lpstr>
      <vt:lpstr>Ajout d’un jeu</vt:lpstr>
      <vt:lpstr>Fonctionnalités futures…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Gapp  Répertoire de jeux-vidéos accès utilisateur</dc:title>
  <dc:creator>John Kassab</dc:creator>
  <cp:lastModifiedBy>John Kassab</cp:lastModifiedBy>
  <cp:revision>1</cp:revision>
  <dcterms:created xsi:type="dcterms:W3CDTF">2020-12-05T15:41:28Z</dcterms:created>
  <dcterms:modified xsi:type="dcterms:W3CDTF">2020-12-05T16:03:02Z</dcterms:modified>
</cp:coreProperties>
</file>