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60" d="100"/>
          <a:sy n="60" d="100"/>
        </p:scale>
        <p:origin x="2486" y="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5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6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4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163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94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6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05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2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39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73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C36A-D845-495B-9F35-B963409554B1}" type="datetimeFigureOut">
              <a:rPr lang="nl-NL" smtClean="0"/>
              <a:t>29-10-2020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E592-A302-44A2-A963-95D015DC3B5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86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5" y="307694"/>
            <a:ext cx="190800" cy="1908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25" y="307694"/>
            <a:ext cx="190800" cy="1908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5" y="307694"/>
            <a:ext cx="190800" cy="190800"/>
          </a:xfrm>
          <a:prstGeom prst="rect">
            <a:avLst/>
          </a:prstGeom>
        </p:spPr>
      </p:pic>
      <p:pic>
        <p:nvPicPr>
          <p:cNvPr id="45" name="Afbeelding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5" y="307694"/>
            <a:ext cx="190800" cy="190800"/>
          </a:xfrm>
          <a:prstGeom prst="rect">
            <a:avLst/>
          </a:prstGeom>
        </p:spPr>
      </p:pic>
      <p:pic>
        <p:nvPicPr>
          <p:cNvPr id="84" name="Afbeelding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45" y="307694"/>
            <a:ext cx="190800" cy="190800"/>
          </a:xfrm>
          <a:prstGeom prst="rect">
            <a:avLst/>
          </a:prstGeom>
        </p:spPr>
      </p:pic>
      <p:pic>
        <p:nvPicPr>
          <p:cNvPr id="85" name="Afbeelding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85" y="307694"/>
            <a:ext cx="190800" cy="190800"/>
          </a:xfrm>
          <a:prstGeom prst="rect">
            <a:avLst/>
          </a:prstGeom>
        </p:spPr>
      </p:pic>
      <p:pic>
        <p:nvPicPr>
          <p:cNvPr id="86" name="Afbeelding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25" y="307694"/>
            <a:ext cx="190800" cy="190800"/>
          </a:xfrm>
          <a:prstGeom prst="rect">
            <a:avLst/>
          </a:prstGeom>
        </p:spPr>
      </p:pic>
      <p:pic>
        <p:nvPicPr>
          <p:cNvPr id="87" name="Afbeelding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65" y="307694"/>
            <a:ext cx="190800" cy="190800"/>
          </a:xfrm>
          <a:prstGeom prst="rect">
            <a:avLst/>
          </a:prstGeom>
        </p:spPr>
      </p:pic>
      <p:pic>
        <p:nvPicPr>
          <p:cNvPr id="88" name="Afbeelding 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05" y="307694"/>
            <a:ext cx="190800" cy="190800"/>
          </a:xfrm>
          <a:prstGeom prst="rect">
            <a:avLst/>
          </a:prstGeom>
        </p:spPr>
      </p:pic>
      <p:pic>
        <p:nvPicPr>
          <p:cNvPr id="89" name="Afbeelding 8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345" y="307694"/>
            <a:ext cx="190800" cy="190800"/>
          </a:xfrm>
          <a:prstGeom prst="rect">
            <a:avLst/>
          </a:prstGeom>
        </p:spPr>
      </p:pic>
      <p:pic>
        <p:nvPicPr>
          <p:cNvPr id="90" name="Afbeelding 8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985" y="307694"/>
            <a:ext cx="190800" cy="190800"/>
          </a:xfrm>
          <a:prstGeom prst="rect">
            <a:avLst/>
          </a:prstGeom>
        </p:spPr>
      </p:pic>
      <p:pic>
        <p:nvPicPr>
          <p:cNvPr id="91" name="Afbeelding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22" y="307694"/>
            <a:ext cx="190800" cy="190800"/>
          </a:xfrm>
          <a:prstGeom prst="rect">
            <a:avLst/>
          </a:prstGeom>
        </p:spPr>
      </p:pic>
      <p:pic>
        <p:nvPicPr>
          <p:cNvPr id="92" name="Afbeelding 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5" y="556145"/>
            <a:ext cx="190800" cy="190800"/>
          </a:xfrm>
          <a:prstGeom prst="rect">
            <a:avLst/>
          </a:prstGeom>
        </p:spPr>
      </p:pic>
      <p:pic>
        <p:nvPicPr>
          <p:cNvPr id="93" name="Afbeelding 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1" y="556145"/>
            <a:ext cx="190800" cy="190800"/>
          </a:xfrm>
          <a:prstGeom prst="rect">
            <a:avLst/>
          </a:prstGeom>
        </p:spPr>
      </p:pic>
      <p:pic>
        <p:nvPicPr>
          <p:cNvPr id="94" name="Afbeelding 9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7" y="556145"/>
            <a:ext cx="190800" cy="190800"/>
          </a:xfrm>
          <a:prstGeom prst="rect">
            <a:avLst/>
          </a:prstGeom>
        </p:spPr>
      </p:pic>
      <p:pic>
        <p:nvPicPr>
          <p:cNvPr id="95" name="Afbeelding 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3" y="556145"/>
            <a:ext cx="190800" cy="190800"/>
          </a:xfrm>
          <a:prstGeom prst="rect">
            <a:avLst/>
          </a:prstGeom>
        </p:spPr>
      </p:pic>
      <p:pic>
        <p:nvPicPr>
          <p:cNvPr id="96" name="Afbeelding 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49" y="556145"/>
            <a:ext cx="190800" cy="190800"/>
          </a:xfrm>
          <a:prstGeom prst="rect">
            <a:avLst/>
          </a:prstGeom>
        </p:spPr>
      </p:pic>
      <p:pic>
        <p:nvPicPr>
          <p:cNvPr id="97" name="Afbeelding 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5" y="556145"/>
            <a:ext cx="190800" cy="190800"/>
          </a:xfrm>
          <a:prstGeom prst="rect">
            <a:avLst/>
          </a:prstGeom>
        </p:spPr>
      </p:pic>
      <p:pic>
        <p:nvPicPr>
          <p:cNvPr id="98" name="Afbeelding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681" y="556145"/>
            <a:ext cx="190800" cy="190800"/>
          </a:xfrm>
          <a:prstGeom prst="rect">
            <a:avLst/>
          </a:prstGeom>
        </p:spPr>
      </p:pic>
      <p:pic>
        <p:nvPicPr>
          <p:cNvPr id="99" name="Afbeelding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97" y="556145"/>
            <a:ext cx="190800" cy="190800"/>
          </a:xfrm>
          <a:prstGeom prst="rect">
            <a:avLst/>
          </a:prstGeom>
        </p:spPr>
      </p:pic>
      <p:pic>
        <p:nvPicPr>
          <p:cNvPr id="100" name="Afbeelding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13" y="556145"/>
            <a:ext cx="190800" cy="190800"/>
          </a:xfrm>
          <a:prstGeom prst="rect">
            <a:avLst/>
          </a:prstGeom>
        </p:spPr>
      </p:pic>
      <p:pic>
        <p:nvPicPr>
          <p:cNvPr id="101" name="Afbeelding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29" y="556145"/>
            <a:ext cx="190800" cy="190800"/>
          </a:xfrm>
          <a:prstGeom prst="rect">
            <a:avLst/>
          </a:prstGeom>
        </p:spPr>
      </p:pic>
      <p:pic>
        <p:nvPicPr>
          <p:cNvPr id="102" name="Afbeelding 10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45" y="556145"/>
            <a:ext cx="190800" cy="190800"/>
          </a:xfrm>
          <a:prstGeom prst="rect">
            <a:avLst/>
          </a:prstGeom>
        </p:spPr>
      </p:pic>
      <p:pic>
        <p:nvPicPr>
          <p:cNvPr id="103" name="Afbeelding 10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58" y="556145"/>
            <a:ext cx="190800" cy="190800"/>
          </a:xfrm>
          <a:prstGeom prst="rect">
            <a:avLst/>
          </a:prstGeom>
        </p:spPr>
      </p:pic>
      <p:pic>
        <p:nvPicPr>
          <p:cNvPr id="104" name="Afbeelding 10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3" y="811641"/>
            <a:ext cx="190800" cy="190800"/>
          </a:xfrm>
          <a:prstGeom prst="rect">
            <a:avLst/>
          </a:prstGeom>
        </p:spPr>
      </p:pic>
      <p:pic>
        <p:nvPicPr>
          <p:cNvPr id="105" name="Afbeelding 10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7" y="811641"/>
            <a:ext cx="190800" cy="190800"/>
          </a:xfrm>
          <a:prstGeom prst="rect">
            <a:avLst/>
          </a:prstGeom>
        </p:spPr>
      </p:pic>
      <p:pic>
        <p:nvPicPr>
          <p:cNvPr id="106" name="Afbeelding 10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1" y="811641"/>
            <a:ext cx="190800" cy="190800"/>
          </a:xfrm>
          <a:prstGeom prst="rect">
            <a:avLst/>
          </a:prstGeom>
        </p:spPr>
      </p:pic>
      <p:pic>
        <p:nvPicPr>
          <p:cNvPr id="107" name="Afbeelding 10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45" y="811641"/>
            <a:ext cx="190800" cy="190800"/>
          </a:xfrm>
          <a:prstGeom prst="rect">
            <a:avLst/>
          </a:prstGeom>
        </p:spPr>
      </p:pic>
      <p:pic>
        <p:nvPicPr>
          <p:cNvPr id="108" name="Afbeelding 10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39" y="811641"/>
            <a:ext cx="190800" cy="190800"/>
          </a:xfrm>
          <a:prstGeom prst="rect">
            <a:avLst/>
          </a:prstGeom>
        </p:spPr>
      </p:pic>
      <p:pic>
        <p:nvPicPr>
          <p:cNvPr id="109" name="Afbeelding 108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33" y="811641"/>
            <a:ext cx="190800" cy="190800"/>
          </a:xfrm>
          <a:prstGeom prst="rect">
            <a:avLst/>
          </a:prstGeom>
        </p:spPr>
      </p:pic>
      <p:pic>
        <p:nvPicPr>
          <p:cNvPr id="110" name="Afbeelding 10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27" y="811641"/>
            <a:ext cx="190800" cy="190800"/>
          </a:xfrm>
          <a:prstGeom prst="rect">
            <a:avLst/>
          </a:prstGeom>
        </p:spPr>
      </p:pic>
      <p:pic>
        <p:nvPicPr>
          <p:cNvPr id="111" name="Afbeelding 110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21" y="811641"/>
            <a:ext cx="190800" cy="190800"/>
          </a:xfrm>
          <a:prstGeom prst="rect">
            <a:avLst/>
          </a:prstGeom>
        </p:spPr>
      </p:pic>
      <p:pic>
        <p:nvPicPr>
          <p:cNvPr id="112" name="Afbeelding 11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15" y="811641"/>
            <a:ext cx="190800" cy="190800"/>
          </a:xfrm>
          <a:prstGeom prst="rect">
            <a:avLst/>
          </a:prstGeom>
        </p:spPr>
      </p:pic>
      <p:pic>
        <p:nvPicPr>
          <p:cNvPr id="113" name="Afbeelding 11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09" y="811641"/>
            <a:ext cx="190800" cy="190800"/>
          </a:xfrm>
          <a:prstGeom prst="rect">
            <a:avLst/>
          </a:prstGeom>
        </p:spPr>
      </p:pic>
      <p:pic>
        <p:nvPicPr>
          <p:cNvPr id="114" name="Afbeelding 113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03" y="811641"/>
            <a:ext cx="190800" cy="190800"/>
          </a:xfrm>
          <a:prstGeom prst="rect">
            <a:avLst/>
          </a:prstGeom>
        </p:spPr>
      </p:pic>
      <p:pic>
        <p:nvPicPr>
          <p:cNvPr id="115" name="Afbeelding 114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00" y="811641"/>
            <a:ext cx="190800" cy="190800"/>
          </a:xfrm>
          <a:prstGeom prst="rect">
            <a:avLst/>
          </a:prstGeom>
        </p:spPr>
      </p:pic>
      <p:pic>
        <p:nvPicPr>
          <p:cNvPr id="116" name="Afbeelding 115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97" y="276619"/>
            <a:ext cx="190800" cy="190800"/>
          </a:xfrm>
          <a:prstGeom prst="rect">
            <a:avLst/>
          </a:prstGeom>
        </p:spPr>
      </p:pic>
      <p:pic>
        <p:nvPicPr>
          <p:cNvPr id="117" name="Afbeelding 116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06" y="276619"/>
            <a:ext cx="190800" cy="190800"/>
          </a:xfrm>
          <a:prstGeom prst="rect">
            <a:avLst/>
          </a:prstGeom>
        </p:spPr>
      </p:pic>
      <p:pic>
        <p:nvPicPr>
          <p:cNvPr id="118" name="Afbeelding 117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15" y="276619"/>
            <a:ext cx="190800" cy="190800"/>
          </a:xfrm>
          <a:prstGeom prst="rect">
            <a:avLst/>
          </a:prstGeom>
        </p:spPr>
      </p:pic>
      <p:pic>
        <p:nvPicPr>
          <p:cNvPr id="119" name="Afbeelding 118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24" y="276619"/>
            <a:ext cx="190800" cy="190800"/>
          </a:xfrm>
          <a:prstGeom prst="rect">
            <a:avLst/>
          </a:prstGeom>
        </p:spPr>
      </p:pic>
      <p:pic>
        <p:nvPicPr>
          <p:cNvPr id="120" name="Afbeelding 119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33" y="276619"/>
            <a:ext cx="190800" cy="190800"/>
          </a:xfrm>
          <a:prstGeom prst="rect">
            <a:avLst/>
          </a:prstGeom>
        </p:spPr>
      </p:pic>
      <p:pic>
        <p:nvPicPr>
          <p:cNvPr id="121" name="Afbeelding 120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42" y="276619"/>
            <a:ext cx="190800" cy="190800"/>
          </a:xfrm>
          <a:prstGeom prst="rect">
            <a:avLst/>
          </a:prstGeom>
        </p:spPr>
      </p:pic>
      <p:pic>
        <p:nvPicPr>
          <p:cNvPr id="122" name="Afbeelding 121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51" y="276619"/>
            <a:ext cx="190800" cy="190800"/>
          </a:xfrm>
          <a:prstGeom prst="rect">
            <a:avLst/>
          </a:prstGeom>
        </p:spPr>
      </p:pic>
      <p:pic>
        <p:nvPicPr>
          <p:cNvPr id="123" name="Afbeelding 122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60" y="276619"/>
            <a:ext cx="190800" cy="190800"/>
          </a:xfrm>
          <a:prstGeom prst="rect">
            <a:avLst/>
          </a:prstGeom>
        </p:spPr>
      </p:pic>
      <p:pic>
        <p:nvPicPr>
          <p:cNvPr id="124" name="Afbeelding 12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69" y="276619"/>
            <a:ext cx="190800" cy="190800"/>
          </a:xfrm>
          <a:prstGeom prst="rect">
            <a:avLst/>
          </a:prstGeom>
        </p:spPr>
      </p:pic>
      <p:pic>
        <p:nvPicPr>
          <p:cNvPr id="125" name="Afbeelding 124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78" y="276619"/>
            <a:ext cx="190800" cy="190800"/>
          </a:xfrm>
          <a:prstGeom prst="rect">
            <a:avLst/>
          </a:prstGeom>
        </p:spPr>
      </p:pic>
      <p:pic>
        <p:nvPicPr>
          <p:cNvPr id="126" name="Afbeelding 125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87" y="276619"/>
            <a:ext cx="190800" cy="190800"/>
          </a:xfrm>
          <a:prstGeom prst="rect">
            <a:avLst/>
          </a:prstGeom>
        </p:spPr>
      </p:pic>
      <p:pic>
        <p:nvPicPr>
          <p:cNvPr id="127" name="Afbeelding 126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00" y="276619"/>
            <a:ext cx="190800" cy="190800"/>
          </a:xfrm>
          <a:prstGeom prst="rect">
            <a:avLst/>
          </a:prstGeom>
        </p:spPr>
      </p:pic>
      <p:pic>
        <p:nvPicPr>
          <p:cNvPr id="128" name="Afbeelding 127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11" y="543971"/>
            <a:ext cx="190800" cy="190800"/>
          </a:xfrm>
          <a:prstGeom prst="rect">
            <a:avLst/>
          </a:prstGeom>
        </p:spPr>
      </p:pic>
      <p:pic>
        <p:nvPicPr>
          <p:cNvPr id="129" name="Afbeelding 128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20" y="543971"/>
            <a:ext cx="190800" cy="190800"/>
          </a:xfrm>
          <a:prstGeom prst="rect">
            <a:avLst/>
          </a:prstGeom>
        </p:spPr>
      </p:pic>
      <p:pic>
        <p:nvPicPr>
          <p:cNvPr id="130" name="Afbeelding 129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429" y="543971"/>
            <a:ext cx="190800" cy="190800"/>
          </a:xfrm>
          <a:prstGeom prst="rect">
            <a:avLst/>
          </a:prstGeom>
        </p:spPr>
      </p:pic>
      <p:pic>
        <p:nvPicPr>
          <p:cNvPr id="131" name="Afbeelding 130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38" y="543971"/>
            <a:ext cx="190800" cy="190800"/>
          </a:xfrm>
          <a:prstGeom prst="rect">
            <a:avLst/>
          </a:prstGeom>
        </p:spPr>
      </p:pic>
      <p:pic>
        <p:nvPicPr>
          <p:cNvPr id="132" name="Afbeelding 131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47" y="543971"/>
            <a:ext cx="190800" cy="190800"/>
          </a:xfrm>
          <a:prstGeom prst="rect">
            <a:avLst/>
          </a:prstGeom>
        </p:spPr>
      </p:pic>
      <p:pic>
        <p:nvPicPr>
          <p:cNvPr id="133" name="Afbeelding 132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56" y="543971"/>
            <a:ext cx="190800" cy="190800"/>
          </a:xfrm>
          <a:prstGeom prst="rect">
            <a:avLst/>
          </a:prstGeom>
        </p:spPr>
      </p:pic>
      <p:pic>
        <p:nvPicPr>
          <p:cNvPr id="134" name="Afbeelding 133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665" y="543971"/>
            <a:ext cx="190800" cy="190800"/>
          </a:xfrm>
          <a:prstGeom prst="rect">
            <a:avLst/>
          </a:prstGeom>
        </p:spPr>
      </p:pic>
      <p:pic>
        <p:nvPicPr>
          <p:cNvPr id="135" name="Afbeelding 134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74" y="543971"/>
            <a:ext cx="190800" cy="190800"/>
          </a:xfrm>
          <a:prstGeom prst="rect">
            <a:avLst/>
          </a:prstGeom>
        </p:spPr>
      </p:pic>
      <p:pic>
        <p:nvPicPr>
          <p:cNvPr id="136" name="Afbeelding 135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83" y="543971"/>
            <a:ext cx="190800" cy="190800"/>
          </a:xfrm>
          <a:prstGeom prst="rect">
            <a:avLst/>
          </a:prstGeom>
        </p:spPr>
      </p:pic>
      <p:pic>
        <p:nvPicPr>
          <p:cNvPr id="137" name="Afbeelding 136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92" y="543971"/>
            <a:ext cx="190800" cy="190800"/>
          </a:xfrm>
          <a:prstGeom prst="rect">
            <a:avLst/>
          </a:prstGeom>
        </p:spPr>
      </p:pic>
      <p:pic>
        <p:nvPicPr>
          <p:cNvPr id="138" name="Afbeelding 137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1" y="543971"/>
            <a:ext cx="190800" cy="190800"/>
          </a:xfrm>
          <a:prstGeom prst="rect">
            <a:avLst/>
          </a:prstGeom>
        </p:spPr>
      </p:pic>
      <p:pic>
        <p:nvPicPr>
          <p:cNvPr id="139" name="Afbeelding 138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14" y="543971"/>
            <a:ext cx="190800" cy="190800"/>
          </a:xfrm>
          <a:prstGeom prst="rect">
            <a:avLst/>
          </a:prstGeom>
        </p:spPr>
      </p:pic>
      <p:pic>
        <p:nvPicPr>
          <p:cNvPr id="140" name="Afbeelding 139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11" y="787239"/>
            <a:ext cx="190800" cy="190800"/>
          </a:xfrm>
          <a:prstGeom prst="rect">
            <a:avLst/>
          </a:prstGeom>
        </p:spPr>
      </p:pic>
      <p:pic>
        <p:nvPicPr>
          <p:cNvPr id="141" name="Afbeelding 140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92" y="787239"/>
            <a:ext cx="190800" cy="190800"/>
          </a:xfrm>
          <a:prstGeom prst="rect">
            <a:avLst/>
          </a:prstGeom>
        </p:spPr>
      </p:pic>
      <p:pic>
        <p:nvPicPr>
          <p:cNvPr id="142" name="Afbeelding 141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973" y="787239"/>
            <a:ext cx="190800" cy="190800"/>
          </a:xfrm>
          <a:prstGeom prst="rect">
            <a:avLst/>
          </a:prstGeom>
        </p:spPr>
      </p:pic>
      <p:pic>
        <p:nvPicPr>
          <p:cNvPr id="143" name="Afbeelding 142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54" y="787239"/>
            <a:ext cx="190800" cy="190800"/>
          </a:xfrm>
          <a:prstGeom prst="rect">
            <a:avLst/>
          </a:prstGeom>
        </p:spPr>
      </p:pic>
      <p:pic>
        <p:nvPicPr>
          <p:cNvPr id="144" name="Afbeelding 143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35" y="787239"/>
            <a:ext cx="190800" cy="190800"/>
          </a:xfrm>
          <a:prstGeom prst="rect">
            <a:avLst/>
          </a:prstGeom>
        </p:spPr>
      </p:pic>
      <p:pic>
        <p:nvPicPr>
          <p:cNvPr id="145" name="Afbeelding 144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716" y="787239"/>
            <a:ext cx="190800" cy="190800"/>
          </a:xfrm>
          <a:prstGeom prst="rect">
            <a:avLst/>
          </a:prstGeom>
        </p:spPr>
      </p:pic>
      <p:pic>
        <p:nvPicPr>
          <p:cNvPr id="146" name="Afbeelding 145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97" y="787239"/>
            <a:ext cx="190800" cy="190800"/>
          </a:xfrm>
          <a:prstGeom prst="rect">
            <a:avLst/>
          </a:prstGeom>
        </p:spPr>
      </p:pic>
      <p:pic>
        <p:nvPicPr>
          <p:cNvPr id="147" name="Afbeelding 146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78" y="787239"/>
            <a:ext cx="190800" cy="190800"/>
          </a:xfrm>
          <a:prstGeom prst="rect">
            <a:avLst/>
          </a:prstGeom>
        </p:spPr>
      </p:pic>
      <p:pic>
        <p:nvPicPr>
          <p:cNvPr id="148" name="Afbeelding 147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59" y="787239"/>
            <a:ext cx="190800" cy="190800"/>
          </a:xfrm>
          <a:prstGeom prst="rect">
            <a:avLst/>
          </a:prstGeom>
        </p:spPr>
      </p:pic>
      <p:pic>
        <p:nvPicPr>
          <p:cNvPr id="149" name="Afbeelding 148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40" y="787239"/>
            <a:ext cx="190800" cy="190800"/>
          </a:xfrm>
          <a:prstGeom prst="rect">
            <a:avLst/>
          </a:prstGeom>
        </p:spPr>
      </p:pic>
      <p:pic>
        <p:nvPicPr>
          <p:cNvPr id="150" name="Afbeelding 149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21" y="787239"/>
            <a:ext cx="190800" cy="190800"/>
          </a:xfrm>
          <a:prstGeom prst="rect">
            <a:avLst/>
          </a:prstGeom>
        </p:spPr>
      </p:pic>
      <p:pic>
        <p:nvPicPr>
          <p:cNvPr id="151" name="Afbeelding 150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00" y="787239"/>
            <a:ext cx="190800" cy="190800"/>
          </a:xfrm>
          <a:prstGeom prst="rect">
            <a:avLst/>
          </a:prstGeom>
        </p:spPr>
      </p:pic>
      <p:pic>
        <p:nvPicPr>
          <p:cNvPr id="152" name="Afbeelding 151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16" y="307694"/>
            <a:ext cx="190800" cy="190800"/>
          </a:xfrm>
          <a:prstGeom prst="rect">
            <a:avLst/>
          </a:prstGeom>
        </p:spPr>
      </p:pic>
      <p:pic>
        <p:nvPicPr>
          <p:cNvPr id="153" name="Afbeelding 152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16" y="556145"/>
            <a:ext cx="190800" cy="190800"/>
          </a:xfrm>
          <a:prstGeom prst="rect">
            <a:avLst/>
          </a:prstGeom>
        </p:spPr>
      </p:pic>
      <p:pic>
        <p:nvPicPr>
          <p:cNvPr id="154" name="Afbeelding 153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17" y="284716"/>
            <a:ext cx="190800" cy="190800"/>
          </a:xfrm>
          <a:prstGeom prst="rect">
            <a:avLst/>
          </a:prstGeom>
        </p:spPr>
      </p:pic>
      <p:pic>
        <p:nvPicPr>
          <p:cNvPr id="155" name="Afbeelding 154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17" y="556145"/>
            <a:ext cx="190800" cy="190800"/>
          </a:xfrm>
          <a:prstGeom prst="rect">
            <a:avLst/>
          </a:prstGeom>
        </p:spPr>
      </p:pic>
      <p:pic>
        <p:nvPicPr>
          <p:cNvPr id="82" name="Afbeelding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3" y="1525384"/>
            <a:ext cx="190800" cy="190800"/>
          </a:xfrm>
          <a:prstGeom prst="rect">
            <a:avLst/>
          </a:prstGeom>
        </p:spPr>
      </p:pic>
      <p:pic>
        <p:nvPicPr>
          <p:cNvPr id="83" name="Afbeelding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3" y="1525384"/>
            <a:ext cx="190800" cy="190800"/>
          </a:xfrm>
          <a:prstGeom prst="rect">
            <a:avLst/>
          </a:prstGeom>
        </p:spPr>
      </p:pic>
      <p:pic>
        <p:nvPicPr>
          <p:cNvPr id="156" name="Afbeelding 1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3" y="1525384"/>
            <a:ext cx="190800" cy="190800"/>
          </a:xfrm>
          <a:prstGeom prst="rect">
            <a:avLst/>
          </a:prstGeom>
        </p:spPr>
      </p:pic>
      <p:pic>
        <p:nvPicPr>
          <p:cNvPr id="157" name="Afbeelding 1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3" y="1525384"/>
            <a:ext cx="190800" cy="190800"/>
          </a:xfrm>
          <a:prstGeom prst="rect">
            <a:avLst/>
          </a:prstGeom>
        </p:spPr>
      </p:pic>
      <p:pic>
        <p:nvPicPr>
          <p:cNvPr id="158" name="Afbeelding 1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03" y="1525384"/>
            <a:ext cx="190800" cy="190800"/>
          </a:xfrm>
          <a:prstGeom prst="rect">
            <a:avLst/>
          </a:prstGeom>
        </p:spPr>
      </p:pic>
      <p:pic>
        <p:nvPicPr>
          <p:cNvPr id="159" name="Afbeelding 1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43" y="1525384"/>
            <a:ext cx="190800" cy="190800"/>
          </a:xfrm>
          <a:prstGeom prst="rect">
            <a:avLst/>
          </a:prstGeom>
        </p:spPr>
      </p:pic>
      <p:pic>
        <p:nvPicPr>
          <p:cNvPr id="160" name="Afbeelding 1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83" y="1525384"/>
            <a:ext cx="190800" cy="190800"/>
          </a:xfrm>
          <a:prstGeom prst="rect">
            <a:avLst/>
          </a:prstGeom>
        </p:spPr>
      </p:pic>
      <p:pic>
        <p:nvPicPr>
          <p:cNvPr id="161" name="Afbeelding 1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23" y="1525384"/>
            <a:ext cx="190800" cy="190800"/>
          </a:xfrm>
          <a:prstGeom prst="rect">
            <a:avLst/>
          </a:prstGeom>
        </p:spPr>
      </p:pic>
      <p:pic>
        <p:nvPicPr>
          <p:cNvPr id="162" name="Afbeelding 1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63" y="1525384"/>
            <a:ext cx="190800" cy="190800"/>
          </a:xfrm>
          <a:prstGeom prst="rect">
            <a:avLst/>
          </a:prstGeom>
        </p:spPr>
      </p:pic>
      <p:pic>
        <p:nvPicPr>
          <p:cNvPr id="163" name="Afbeelding 1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03" y="1525384"/>
            <a:ext cx="190800" cy="190800"/>
          </a:xfrm>
          <a:prstGeom prst="rect">
            <a:avLst/>
          </a:prstGeom>
        </p:spPr>
      </p:pic>
      <p:pic>
        <p:nvPicPr>
          <p:cNvPr id="164" name="Afbeelding 1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43" y="1525384"/>
            <a:ext cx="190800" cy="190800"/>
          </a:xfrm>
          <a:prstGeom prst="rect">
            <a:avLst/>
          </a:prstGeom>
        </p:spPr>
      </p:pic>
      <p:pic>
        <p:nvPicPr>
          <p:cNvPr id="165" name="Afbeelding 16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80" y="1525384"/>
            <a:ext cx="190800" cy="190800"/>
          </a:xfrm>
          <a:prstGeom prst="rect">
            <a:avLst/>
          </a:prstGeom>
        </p:spPr>
      </p:pic>
      <p:pic>
        <p:nvPicPr>
          <p:cNvPr id="166" name="Afbeelding 16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3" y="1773835"/>
            <a:ext cx="190800" cy="190800"/>
          </a:xfrm>
          <a:prstGeom prst="rect">
            <a:avLst/>
          </a:prstGeom>
        </p:spPr>
      </p:pic>
      <p:pic>
        <p:nvPicPr>
          <p:cNvPr id="167" name="Afbeelding 16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9" y="1773835"/>
            <a:ext cx="190800" cy="190800"/>
          </a:xfrm>
          <a:prstGeom prst="rect">
            <a:avLst/>
          </a:prstGeom>
        </p:spPr>
      </p:pic>
      <p:pic>
        <p:nvPicPr>
          <p:cNvPr id="168" name="Afbeelding 16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75" y="1773835"/>
            <a:ext cx="190800" cy="190800"/>
          </a:xfrm>
          <a:prstGeom prst="rect">
            <a:avLst/>
          </a:prstGeom>
        </p:spPr>
      </p:pic>
      <p:pic>
        <p:nvPicPr>
          <p:cNvPr id="169" name="Afbeelding 16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1" y="1773835"/>
            <a:ext cx="190800" cy="190800"/>
          </a:xfrm>
          <a:prstGeom prst="rect">
            <a:avLst/>
          </a:prstGeom>
        </p:spPr>
      </p:pic>
      <p:pic>
        <p:nvPicPr>
          <p:cNvPr id="170" name="Afbeelding 16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07" y="1773835"/>
            <a:ext cx="190800" cy="190800"/>
          </a:xfrm>
          <a:prstGeom prst="rect">
            <a:avLst/>
          </a:prstGeom>
        </p:spPr>
      </p:pic>
      <p:pic>
        <p:nvPicPr>
          <p:cNvPr id="171" name="Afbeelding 17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23" y="1773835"/>
            <a:ext cx="190800" cy="190800"/>
          </a:xfrm>
          <a:prstGeom prst="rect">
            <a:avLst/>
          </a:prstGeom>
        </p:spPr>
      </p:pic>
      <p:pic>
        <p:nvPicPr>
          <p:cNvPr id="172" name="Afbeelding 17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39" y="1773835"/>
            <a:ext cx="190800" cy="190800"/>
          </a:xfrm>
          <a:prstGeom prst="rect">
            <a:avLst/>
          </a:prstGeom>
        </p:spPr>
      </p:pic>
      <p:pic>
        <p:nvPicPr>
          <p:cNvPr id="173" name="Afbeelding 17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5" y="1773835"/>
            <a:ext cx="190800" cy="190800"/>
          </a:xfrm>
          <a:prstGeom prst="rect">
            <a:avLst/>
          </a:prstGeom>
        </p:spPr>
      </p:pic>
      <p:pic>
        <p:nvPicPr>
          <p:cNvPr id="174" name="Afbeelding 17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71" y="1773835"/>
            <a:ext cx="190800" cy="190800"/>
          </a:xfrm>
          <a:prstGeom prst="rect">
            <a:avLst/>
          </a:prstGeom>
        </p:spPr>
      </p:pic>
      <p:pic>
        <p:nvPicPr>
          <p:cNvPr id="175" name="Afbeelding 17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87" y="1773835"/>
            <a:ext cx="190800" cy="190800"/>
          </a:xfrm>
          <a:prstGeom prst="rect">
            <a:avLst/>
          </a:prstGeom>
        </p:spPr>
      </p:pic>
      <p:pic>
        <p:nvPicPr>
          <p:cNvPr id="176" name="Afbeelding 17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03" y="1773835"/>
            <a:ext cx="190800" cy="190800"/>
          </a:xfrm>
          <a:prstGeom prst="rect">
            <a:avLst/>
          </a:prstGeom>
        </p:spPr>
      </p:pic>
      <p:pic>
        <p:nvPicPr>
          <p:cNvPr id="177" name="Afbeelding 17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6" y="1773835"/>
            <a:ext cx="190800" cy="190800"/>
          </a:xfrm>
          <a:prstGeom prst="rect">
            <a:avLst/>
          </a:prstGeom>
        </p:spPr>
      </p:pic>
      <p:pic>
        <p:nvPicPr>
          <p:cNvPr id="178" name="Afbeelding 177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1" y="2029331"/>
            <a:ext cx="190800" cy="190800"/>
          </a:xfrm>
          <a:prstGeom prst="rect">
            <a:avLst/>
          </a:prstGeom>
        </p:spPr>
      </p:pic>
      <p:pic>
        <p:nvPicPr>
          <p:cNvPr id="179" name="Afbeelding 17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5" y="2029331"/>
            <a:ext cx="190800" cy="190800"/>
          </a:xfrm>
          <a:prstGeom prst="rect">
            <a:avLst/>
          </a:prstGeom>
        </p:spPr>
      </p:pic>
      <p:pic>
        <p:nvPicPr>
          <p:cNvPr id="180" name="Afbeelding 17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9" y="2029331"/>
            <a:ext cx="190800" cy="190800"/>
          </a:xfrm>
          <a:prstGeom prst="rect">
            <a:avLst/>
          </a:prstGeom>
        </p:spPr>
      </p:pic>
      <p:pic>
        <p:nvPicPr>
          <p:cNvPr id="181" name="Afbeelding 180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03" y="2029331"/>
            <a:ext cx="190800" cy="190800"/>
          </a:xfrm>
          <a:prstGeom prst="rect">
            <a:avLst/>
          </a:prstGeom>
        </p:spPr>
      </p:pic>
      <p:pic>
        <p:nvPicPr>
          <p:cNvPr id="182" name="Afbeelding 18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97" y="2029331"/>
            <a:ext cx="190800" cy="190800"/>
          </a:xfrm>
          <a:prstGeom prst="rect">
            <a:avLst/>
          </a:prstGeom>
        </p:spPr>
      </p:pic>
      <p:pic>
        <p:nvPicPr>
          <p:cNvPr id="183" name="Afbeelding 182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91" y="2029331"/>
            <a:ext cx="190800" cy="190800"/>
          </a:xfrm>
          <a:prstGeom prst="rect">
            <a:avLst/>
          </a:prstGeom>
        </p:spPr>
      </p:pic>
      <p:pic>
        <p:nvPicPr>
          <p:cNvPr id="184" name="Afbeelding 18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85" y="2029331"/>
            <a:ext cx="190800" cy="190800"/>
          </a:xfrm>
          <a:prstGeom prst="rect">
            <a:avLst/>
          </a:prstGeom>
        </p:spPr>
      </p:pic>
      <p:pic>
        <p:nvPicPr>
          <p:cNvPr id="185" name="Afbeelding 184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79" y="2029331"/>
            <a:ext cx="190800" cy="190800"/>
          </a:xfrm>
          <a:prstGeom prst="rect">
            <a:avLst/>
          </a:prstGeom>
        </p:spPr>
      </p:pic>
      <p:pic>
        <p:nvPicPr>
          <p:cNvPr id="186" name="Afbeelding 18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73" y="2029331"/>
            <a:ext cx="190800" cy="190800"/>
          </a:xfrm>
          <a:prstGeom prst="rect">
            <a:avLst/>
          </a:prstGeom>
        </p:spPr>
      </p:pic>
      <p:pic>
        <p:nvPicPr>
          <p:cNvPr id="187" name="Afbeelding 18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67" y="2029331"/>
            <a:ext cx="190800" cy="190800"/>
          </a:xfrm>
          <a:prstGeom prst="rect">
            <a:avLst/>
          </a:prstGeom>
        </p:spPr>
      </p:pic>
      <p:pic>
        <p:nvPicPr>
          <p:cNvPr id="188" name="Afbeelding 187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61" y="2029331"/>
            <a:ext cx="190800" cy="190800"/>
          </a:xfrm>
          <a:prstGeom prst="rect">
            <a:avLst/>
          </a:prstGeom>
        </p:spPr>
      </p:pic>
      <p:pic>
        <p:nvPicPr>
          <p:cNvPr id="189" name="Afbeelding 188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58" y="2029331"/>
            <a:ext cx="190800" cy="190800"/>
          </a:xfrm>
          <a:prstGeom prst="rect">
            <a:avLst/>
          </a:prstGeom>
        </p:spPr>
      </p:pic>
      <p:pic>
        <p:nvPicPr>
          <p:cNvPr id="190" name="Afbeelding 18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55" y="1494309"/>
            <a:ext cx="190800" cy="190800"/>
          </a:xfrm>
          <a:prstGeom prst="rect">
            <a:avLst/>
          </a:prstGeom>
        </p:spPr>
      </p:pic>
      <p:pic>
        <p:nvPicPr>
          <p:cNvPr id="191" name="Afbeelding 190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4" y="1494309"/>
            <a:ext cx="190800" cy="190800"/>
          </a:xfrm>
          <a:prstGeom prst="rect">
            <a:avLst/>
          </a:prstGeom>
        </p:spPr>
      </p:pic>
      <p:pic>
        <p:nvPicPr>
          <p:cNvPr id="192" name="Afbeelding 19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73" y="1494309"/>
            <a:ext cx="190800" cy="190800"/>
          </a:xfrm>
          <a:prstGeom prst="rect">
            <a:avLst/>
          </a:prstGeom>
        </p:spPr>
      </p:pic>
      <p:pic>
        <p:nvPicPr>
          <p:cNvPr id="193" name="Afbeelding 192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82" y="1494309"/>
            <a:ext cx="190800" cy="190800"/>
          </a:xfrm>
          <a:prstGeom prst="rect">
            <a:avLst/>
          </a:prstGeom>
        </p:spPr>
      </p:pic>
      <p:pic>
        <p:nvPicPr>
          <p:cNvPr id="194" name="Afbeelding 193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91" y="1494309"/>
            <a:ext cx="190800" cy="190800"/>
          </a:xfrm>
          <a:prstGeom prst="rect">
            <a:avLst/>
          </a:prstGeom>
        </p:spPr>
      </p:pic>
      <p:pic>
        <p:nvPicPr>
          <p:cNvPr id="195" name="Afbeelding 194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00" y="1494309"/>
            <a:ext cx="190800" cy="190800"/>
          </a:xfrm>
          <a:prstGeom prst="rect">
            <a:avLst/>
          </a:prstGeom>
        </p:spPr>
      </p:pic>
      <p:pic>
        <p:nvPicPr>
          <p:cNvPr id="196" name="Afbeelding 195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09" y="1494309"/>
            <a:ext cx="190800" cy="190800"/>
          </a:xfrm>
          <a:prstGeom prst="rect">
            <a:avLst/>
          </a:prstGeom>
        </p:spPr>
      </p:pic>
      <p:pic>
        <p:nvPicPr>
          <p:cNvPr id="197" name="Afbeelding 196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18" y="1494309"/>
            <a:ext cx="190800" cy="190800"/>
          </a:xfrm>
          <a:prstGeom prst="rect">
            <a:avLst/>
          </a:prstGeom>
        </p:spPr>
      </p:pic>
      <p:pic>
        <p:nvPicPr>
          <p:cNvPr id="198" name="Afbeelding 197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27" y="1494309"/>
            <a:ext cx="190800" cy="190800"/>
          </a:xfrm>
          <a:prstGeom prst="rect">
            <a:avLst/>
          </a:prstGeom>
        </p:spPr>
      </p:pic>
      <p:pic>
        <p:nvPicPr>
          <p:cNvPr id="199" name="Afbeelding 198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36" y="1494309"/>
            <a:ext cx="190800" cy="190800"/>
          </a:xfrm>
          <a:prstGeom prst="rect">
            <a:avLst/>
          </a:prstGeom>
        </p:spPr>
      </p:pic>
      <p:pic>
        <p:nvPicPr>
          <p:cNvPr id="200" name="Afbeelding 199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45" y="1494309"/>
            <a:ext cx="190800" cy="190800"/>
          </a:xfrm>
          <a:prstGeom prst="rect">
            <a:avLst/>
          </a:prstGeom>
        </p:spPr>
      </p:pic>
      <p:pic>
        <p:nvPicPr>
          <p:cNvPr id="201" name="Afbeelding 200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58" y="1494309"/>
            <a:ext cx="190800" cy="190800"/>
          </a:xfrm>
          <a:prstGeom prst="rect">
            <a:avLst/>
          </a:prstGeom>
        </p:spPr>
      </p:pic>
      <p:pic>
        <p:nvPicPr>
          <p:cNvPr id="202" name="Afbeelding 201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9" y="1761661"/>
            <a:ext cx="190800" cy="190800"/>
          </a:xfrm>
          <a:prstGeom prst="rect">
            <a:avLst/>
          </a:prstGeom>
        </p:spPr>
      </p:pic>
      <p:pic>
        <p:nvPicPr>
          <p:cNvPr id="203" name="Afbeelding 202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78" y="1761661"/>
            <a:ext cx="190800" cy="190800"/>
          </a:xfrm>
          <a:prstGeom prst="rect">
            <a:avLst/>
          </a:prstGeom>
        </p:spPr>
      </p:pic>
      <p:pic>
        <p:nvPicPr>
          <p:cNvPr id="204" name="Afbeelding 203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87" y="1761661"/>
            <a:ext cx="190800" cy="190800"/>
          </a:xfrm>
          <a:prstGeom prst="rect">
            <a:avLst/>
          </a:prstGeom>
        </p:spPr>
      </p:pic>
      <p:pic>
        <p:nvPicPr>
          <p:cNvPr id="205" name="Afbeelding 204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96" y="1761661"/>
            <a:ext cx="190800" cy="190800"/>
          </a:xfrm>
          <a:prstGeom prst="rect">
            <a:avLst/>
          </a:prstGeom>
        </p:spPr>
      </p:pic>
      <p:pic>
        <p:nvPicPr>
          <p:cNvPr id="206" name="Afbeelding 205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05" y="1761661"/>
            <a:ext cx="190800" cy="190800"/>
          </a:xfrm>
          <a:prstGeom prst="rect">
            <a:avLst/>
          </a:prstGeom>
        </p:spPr>
      </p:pic>
      <p:pic>
        <p:nvPicPr>
          <p:cNvPr id="207" name="Afbeelding 206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14" y="1761661"/>
            <a:ext cx="190800" cy="190800"/>
          </a:xfrm>
          <a:prstGeom prst="rect">
            <a:avLst/>
          </a:prstGeom>
        </p:spPr>
      </p:pic>
      <p:pic>
        <p:nvPicPr>
          <p:cNvPr id="208" name="Afbeelding 207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23" y="1761661"/>
            <a:ext cx="190800" cy="190800"/>
          </a:xfrm>
          <a:prstGeom prst="rect">
            <a:avLst/>
          </a:prstGeom>
        </p:spPr>
      </p:pic>
      <p:pic>
        <p:nvPicPr>
          <p:cNvPr id="209" name="Afbeelding 208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32" y="1761661"/>
            <a:ext cx="190800" cy="190800"/>
          </a:xfrm>
          <a:prstGeom prst="rect">
            <a:avLst/>
          </a:prstGeom>
        </p:spPr>
      </p:pic>
      <p:pic>
        <p:nvPicPr>
          <p:cNvPr id="210" name="Afbeelding 209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41" y="1761661"/>
            <a:ext cx="190800" cy="190800"/>
          </a:xfrm>
          <a:prstGeom prst="rect">
            <a:avLst/>
          </a:prstGeom>
        </p:spPr>
      </p:pic>
      <p:pic>
        <p:nvPicPr>
          <p:cNvPr id="211" name="Afbeelding 210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50" y="1761661"/>
            <a:ext cx="190800" cy="190800"/>
          </a:xfrm>
          <a:prstGeom prst="rect">
            <a:avLst/>
          </a:prstGeom>
        </p:spPr>
      </p:pic>
      <p:pic>
        <p:nvPicPr>
          <p:cNvPr id="212" name="Afbeelding 211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59" y="1761661"/>
            <a:ext cx="190800" cy="190800"/>
          </a:xfrm>
          <a:prstGeom prst="rect">
            <a:avLst/>
          </a:prstGeom>
        </p:spPr>
      </p:pic>
      <p:pic>
        <p:nvPicPr>
          <p:cNvPr id="213" name="Afbeelding 212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72" y="1761661"/>
            <a:ext cx="190800" cy="190800"/>
          </a:xfrm>
          <a:prstGeom prst="rect">
            <a:avLst/>
          </a:prstGeom>
        </p:spPr>
      </p:pic>
      <p:pic>
        <p:nvPicPr>
          <p:cNvPr id="214" name="Afbeelding 213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9" y="2004929"/>
            <a:ext cx="190800" cy="190800"/>
          </a:xfrm>
          <a:prstGeom prst="rect">
            <a:avLst/>
          </a:prstGeom>
        </p:spPr>
      </p:pic>
      <p:pic>
        <p:nvPicPr>
          <p:cNvPr id="215" name="Afbeelding 214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50" y="2004929"/>
            <a:ext cx="190800" cy="190800"/>
          </a:xfrm>
          <a:prstGeom prst="rect">
            <a:avLst/>
          </a:prstGeom>
        </p:spPr>
      </p:pic>
      <p:pic>
        <p:nvPicPr>
          <p:cNvPr id="216" name="Afbeelding 215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31" y="2004929"/>
            <a:ext cx="190800" cy="190800"/>
          </a:xfrm>
          <a:prstGeom prst="rect">
            <a:avLst/>
          </a:prstGeom>
        </p:spPr>
      </p:pic>
      <p:pic>
        <p:nvPicPr>
          <p:cNvPr id="217" name="Afbeelding 216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12" y="2004929"/>
            <a:ext cx="190800" cy="190800"/>
          </a:xfrm>
          <a:prstGeom prst="rect">
            <a:avLst/>
          </a:prstGeom>
        </p:spPr>
      </p:pic>
      <p:pic>
        <p:nvPicPr>
          <p:cNvPr id="218" name="Afbeelding 217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93" y="2004929"/>
            <a:ext cx="190800" cy="190800"/>
          </a:xfrm>
          <a:prstGeom prst="rect">
            <a:avLst/>
          </a:prstGeom>
        </p:spPr>
      </p:pic>
      <p:pic>
        <p:nvPicPr>
          <p:cNvPr id="219" name="Afbeelding 218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74" y="2004929"/>
            <a:ext cx="190800" cy="190800"/>
          </a:xfrm>
          <a:prstGeom prst="rect">
            <a:avLst/>
          </a:prstGeom>
        </p:spPr>
      </p:pic>
      <p:pic>
        <p:nvPicPr>
          <p:cNvPr id="220" name="Afbeelding 219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55" y="2004929"/>
            <a:ext cx="190800" cy="190800"/>
          </a:xfrm>
          <a:prstGeom prst="rect">
            <a:avLst/>
          </a:prstGeom>
        </p:spPr>
      </p:pic>
      <p:pic>
        <p:nvPicPr>
          <p:cNvPr id="221" name="Afbeelding 220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36" y="2004929"/>
            <a:ext cx="190800" cy="190800"/>
          </a:xfrm>
          <a:prstGeom prst="rect">
            <a:avLst/>
          </a:prstGeom>
        </p:spPr>
      </p:pic>
      <p:pic>
        <p:nvPicPr>
          <p:cNvPr id="222" name="Afbeelding 221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17" y="2004929"/>
            <a:ext cx="190800" cy="190800"/>
          </a:xfrm>
          <a:prstGeom prst="rect">
            <a:avLst/>
          </a:prstGeom>
        </p:spPr>
      </p:pic>
      <p:pic>
        <p:nvPicPr>
          <p:cNvPr id="223" name="Afbeelding 222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98" y="2004929"/>
            <a:ext cx="190800" cy="190800"/>
          </a:xfrm>
          <a:prstGeom prst="rect">
            <a:avLst/>
          </a:prstGeom>
        </p:spPr>
      </p:pic>
      <p:pic>
        <p:nvPicPr>
          <p:cNvPr id="224" name="Afbeelding 223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79" y="2004929"/>
            <a:ext cx="190800" cy="190800"/>
          </a:xfrm>
          <a:prstGeom prst="rect">
            <a:avLst/>
          </a:prstGeom>
        </p:spPr>
      </p:pic>
      <p:pic>
        <p:nvPicPr>
          <p:cNvPr id="225" name="Afbeelding 224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58" y="2004929"/>
            <a:ext cx="190800" cy="190800"/>
          </a:xfrm>
          <a:prstGeom prst="rect">
            <a:avLst/>
          </a:prstGeom>
        </p:spPr>
      </p:pic>
      <p:pic>
        <p:nvPicPr>
          <p:cNvPr id="226" name="Afbeelding 225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74" y="1525384"/>
            <a:ext cx="190800" cy="190800"/>
          </a:xfrm>
          <a:prstGeom prst="rect">
            <a:avLst/>
          </a:prstGeom>
        </p:spPr>
      </p:pic>
      <p:pic>
        <p:nvPicPr>
          <p:cNvPr id="227" name="Afbeelding 226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74" y="1773835"/>
            <a:ext cx="190800" cy="190800"/>
          </a:xfrm>
          <a:prstGeom prst="rect">
            <a:avLst/>
          </a:prstGeom>
        </p:spPr>
      </p:pic>
      <p:pic>
        <p:nvPicPr>
          <p:cNvPr id="228" name="Afbeelding 227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75" y="1502406"/>
            <a:ext cx="190800" cy="190800"/>
          </a:xfrm>
          <a:prstGeom prst="rect">
            <a:avLst/>
          </a:prstGeom>
        </p:spPr>
      </p:pic>
      <p:pic>
        <p:nvPicPr>
          <p:cNvPr id="229" name="Afbeelding 228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75" y="1773835"/>
            <a:ext cx="190800" cy="190800"/>
          </a:xfrm>
          <a:prstGeom prst="rect">
            <a:avLst/>
          </a:prstGeom>
        </p:spPr>
      </p:pic>
      <p:pic>
        <p:nvPicPr>
          <p:cNvPr id="230" name="Afbeelding 2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3" y="2771071"/>
            <a:ext cx="190800" cy="190800"/>
          </a:xfrm>
          <a:prstGeom prst="rect">
            <a:avLst/>
          </a:prstGeom>
        </p:spPr>
      </p:pic>
      <p:pic>
        <p:nvPicPr>
          <p:cNvPr id="231" name="Afbeelding 2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3" y="2771071"/>
            <a:ext cx="190800" cy="190800"/>
          </a:xfrm>
          <a:prstGeom prst="rect">
            <a:avLst/>
          </a:prstGeom>
        </p:spPr>
      </p:pic>
      <p:pic>
        <p:nvPicPr>
          <p:cNvPr id="232" name="Afbeelding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3" y="2771071"/>
            <a:ext cx="190800" cy="190800"/>
          </a:xfrm>
          <a:prstGeom prst="rect">
            <a:avLst/>
          </a:prstGeom>
        </p:spPr>
      </p:pic>
      <p:pic>
        <p:nvPicPr>
          <p:cNvPr id="233" name="Afbeelding 2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3" y="2771071"/>
            <a:ext cx="190800" cy="190800"/>
          </a:xfrm>
          <a:prstGeom prst="rect">
            <a:avLst/>
          </a:prstGeom>
        </p:spPr>
      </p:pic>
      <p:pic>
        <p:nvPicPr>
          <p:cNvPr id="234" name="Afbeelding 2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03" y="2771071"/>
            <a:ext cx="190800" cy="190800"/>
          </a:xfrm>
          <a:prstGeom prst="rect">
            <a:avLst/>
          </a:prstGeom>
        </p:spPr>
      </p:pic>
      <p:pic>
        <p:nvPicPr>
          <p:cNvPr id="235" name="Afbeelding 2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43" y="2771071"/>
            <a:ext cx="190800" cy="190800"/>
          </a:xfrm>
          <a:prstGeom prst="rect">
            <a:avLst/>
          </a:prstGeom>
        </p:spPr>
      </p:pic>
      <p:pic>
        <p:nvPicPr>
          <p:cNvPr id="236" name="Afbeelding 2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83" y="2771071"/>
            <a:ext cx="190800" cy="190800"/>
          </a:xfrm>
          <a:prstGeom prst="rect">
            <a:avLst/>
          </a:prstGeom>
        </p:spPr>
      </p:pic>
      <p:pic>
        <p:nvPicPr>
          <p:cNvPr id="237" name="Afbeelding 2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23" y="2771071"/>
            <a:ext cx="190800" cy="190800"/>
          </a:xfrm>
          <a:prstGeom prst="rect">
            <a:avLst/>
          </a:prstGeom>
        </p:spPr>
      </p:pic>
      <p:pic>
        <p:nvPicPr>
          <p:cNvPr id="238" name="Afbeelding 2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63" y="2771071"/>
            <a:ext cx="190800" cy="190800"/>
          </a:xfrm>
          <a:prstGeom prst="rect">
            <a:avLst/>
          </a:prstGeom>
        </p:spPr>
      </p:pic>
      <p:pic>
        <p:nvPicPr>
          <p:cNvPr id="239" name="Afbeelding 2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03" y="2771071"/>
            <a:ext cx="190800" cy="190800"/>
          </a:xfrm>
          <a:prstGeom prst="rect">
            <a:avLst/>
          </a:prstGeom>
        </p:spPr>
      </p:pic>
      <p:pic>
        <p:nvPicPr>
          <p:cNvPr id="240" name="Afbeelding 2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43" y="2771071"/>
            <a:ext cx="190800" cy="190800"/>
          </a:xfrm>
          <a:prstGeom prst="rect">
            <a:avLst/>
          </a:prstGeom>
        </p:spPr>
      </p:pic>
      <p:pic>
        <p:nvPicPr>
          <p:cNvPr id="241" name="Afbeelding 2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80" y="2771071"/>
            <a:ext cx="190800" cy="190800"/>
          </a:xfrm>
          <a:prstGeom prst="rect">
            <a:avLst/>
          </a:prstGeom>
        </p:spPr>
      </p:pic>
      <p:pic>
        <p:nvPicPr>
          <p:cNvPr id="242" name="Afbeelding 2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3" y="3019522"/>
            <a:ext cx="190800" cy="190800"/>
          </a:xfrm>
          <a:prstGeom prst="rect">
            <a:avLst/>
          </a:prstGeom>
        </p:spPr>
      </p:pic>
      <p:pic>
        <p:nvPicPr>
          <p:cNvPr id="243" name="Afbeelding 2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9" y="3019522"/>
            <a:ext cx="190800" cy="190800"/>
          </a:xfrm>
          <a:prstGeom prst="rect">
            <a:avLst/>
          </a:prstGeom>
        </p:spPr>
      </p:pic>
      <p:pic>
        <p:nvPicPr>
          <p:cNvPr id="244" name="Afbeelding 2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75" y="3019522"/>
            <a:ext cx="190800" cy="190800"/>
          </a:xfrm>
          <a:prstGeom prst="rect">
            <a:avLst/>
          </a:prstGeom>
        </p:spPr>
      </p:pic>
      <p:pic>
        <p:nvPicPr>
          <p:cNvPr id="245" name="Afbeelding 2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1" y="3019522"/>
            <a:ext cx="190800" cy="190800"/>
          </a:xfrm>
          <a:prstGeom prst="rect">
            <a:avLst/>
          </a:prstGeom>
        </p:spPr>
      </p:pic>
      <p:pic>
        <p:nvPicPr>
          <p:cNvPr id="246" name="Afbeelding 2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07" y="3019522"/>
            <a:ext cx="190800" cy="190800"/>
          </a:xfrm>
          <a:prstGeom prst="rect">
            <a:avLst/>
          </a:prstGeom>
        </p:spPr>
      </p:pic>
      <p:pic>
        <p:nvPicPr>
          <p:cNvPr id="247" name="Afbeelding 24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23" y="3019522"/>
            <a:ext cx="190800" cy="190800"/>
          </a:xfrm>
          <a:prstGeom prst="rect">
            <a:avLst/>
          </a:prstGeom>
        </p:spPr>
      </p:pic>
      <p:pic>
        <p:nvPicPr>
          <p:cNvPr id="248" name="Afbeelding 24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39" y="3019522"/>
            <a:ext cx="190800" cy="190800"/>
          </a:xfrm>
          <a:prstGeom prst="rect">
            <a:avLst/>
          </a:prstGeom>
        </p:spPr>
      </p:pic>
      <p:pic>
        <p:nvPicPr>
          <p:cNvPr id="249" name="Afbeelding 24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55" y="3019522"/>
            <a:ext cx="190800" cy="190800"/>
          </a:xfrm>
          <a:prstGeom prst="rect">
            <a:avLst/>
          </a:prstGeom>
        </p:spPr>
      </p:pic>
      <p:pic>
        <p:nvPicPr>
          <p:cNvPr id="250" name="Afbeelding 24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71" y="3019522"/>
            <a:ext cx="190800" cy="190800"/>
          </a:xfrm>
          <a:prstGeom prst="rect">
            <a:avLst/>
          </a:prstGeom>
        </p:spPr>
      </p:pic>
      <p:pic>
        <p:nvPicPr>
          <p:cNvPr id="251" name="Afbeelding 25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87" y="3019522"/>
            <a:ext cx="190800" cy="190800"/>
          </a:xfrm>
          <a:prstGeom prst="rect">
            <a:avLst/>
          </a:prstGeom>
        </p:spPr>
      </p:pic>
      <p:pic>
        <p:nvPicPr>
          <p:cNvPr id="252" name="Afbeelding 25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03" y="3019522"/>
            <a:ext cx="190800" cy="190800"/>
          </a:xfrm>
          <a:prstGeom prst="rect">
            <a:avLst/>
          </a:prstGeom>
        </p:spPr>
      </p:pic>
      <p:pic>
        <p:nvPicPr>
          <p:cNvPr id="253" name="Afbeelding 25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6" y="3019522"/>
            <a:ext cx="190800" cy="190800"/>
          </a:xfrm>
          <a:prstGeom prst="rect">
            <a:avLst/>
          </a:prstGeom>
        </p:spPr>
      </p:pic>
      <p:pic>
        <p:nvPicPr>
          <p:cNvPr id="254" name="Afbeelding 25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1" y="3275018"/>
            <a:ext cx="190800" cy="190800"/>
          </a:xfrm>
          <a:prstGeom prst="rect">
            <a:avLst/>
          </a:prstGeom>
        </p:spPr>
      </p:pic>
      <p:pic>
        <p:nvPicPr>
          <p:cNvPr id="255" name="Afbeelding 254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5" y="3275018"/>
            <a:ext cx="190800" cy="190800"/>
          </a:xfrm>
          <a:prstGeom prst="rect">
            <a:avLst/>
          </a:prstGeom>
        </p:spPr>
      </p:pic>
      <p:pic>
        <p:nvPicPr>
          <p:cNvPr id="256" name="Afbeelding 255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09" y="3275018"/>
            <a:ext cx="190800" cy="190800"/>
          </a:xfrm>
          <a:prstGeom prst="rect">
            <a:avLst/>
          </a:prstGeom>
        </p:spPr>
      </p:pic>
      <p:pic>
        <p:nvPicPr>
          <p:cNvPr id="257" name="Afbeelding 256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03" y="3275018"/>
            <a:ext cx="190800" cy="190800"/>
          </a:xfrm>
          <a:prstGeom prst="rect">
            <a:avLst/>
          </a:prstGeom>
        </p:spPr>
      </p:pic>
      <p:pic>
        <p:nvPicPr>
          <p:cNvPr id="258" name="Afbeelding 257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97" y="3275018"/>
            <a:ext cx="190800" cy="190800"/>
          </a:xfrm>
          <a:prstGeom prst="rect">
            <a:avLst/>
          </a:prstGeom>
        </p:spPr>
      </p:pic>
      <p:pic>
        <p:nvPicPr>
          <p:cNvPr id="259" name="Afbeelding 258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91" y="3275018"/>
            <a:ext cx="190800" cy="190800"/>
          </a:xfrm>
          <a:prstGeom prst="rect">
            <a:avLst/>
          </a:prstGeom>
        </p:spPr>
      </p:pic>
      <p:pic>
        <p:nvPicPr>
          <p:cNvPr id="260" name="Afbeelding 25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85" y="3275018"/>
            <a:ext cx="190800" cy="190800"/>
          </a:xfrm>
          <a:prstGeom prst="rect">
            <a:avLst/>
          </a:prstGeom>
        </p:spPr>
      </p:pic>
      <p:pic>
        <p:nvPicPr>
          <p:cNvPr id="261" name="Afbeelding 260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79" y="3275018"/>
            <a:ext cx="190800" cy="190800"/>
          </a:xfrm>
          <a:prstGeom prst="rect">
            <a:avLst/>
          </a:prstGeom>
        </p:spPr>
      </p:pic>
      <p:pic>
        <p:nvPicPr>
          <p:cNvPr id="262" name="Afbeelding 261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73" y="3275018"/>
            <a:ext cx="190800" cy="190800"/>
          </a:xfrm>
          <a:prstGeom prst="rect">
            <a:avLst/>
          </a:prstGeom>
        </p:spPr>
      </p:pic>
      <p:pic>
        <p:nvPicPr>
          <p:cNvPr id="263" name="Afbeelding 26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67" y="3275018"/>
            <a:ext cx="190800" cy="190800"/>
          </a:xfrm>
          <a:prstGeom prst="rect">
            <a:avLst/>
          </a:prstGeom>
        </p:spPr>
      </p:pic>
      <p:pic>
        <p:nvPicPr>
          <p:cNvPr id="264" name="Afbeelding 263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61" y="3275018"/>
            <a:ext cx="190800" cy="190800"/>
          </a:xfrm>
          <a:prstGeom prst="rect">
            <a:avLst/>
          </a:prstGeom>
        </p:spPr>
      </p:pic>
      <p:pic>
        <p:nvPicPr>
          <p:cNvPr id="265" name="Afbeelding 264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58" y="3275018"/>
            <a:ext cx="190800" cy="190800"/>
          </a:xfrm>
          <a:prstGeom prst="rect">
            <a:avLst/>
          </a:prstGeom>
        </p:spPr>
      </p:pic>
      <p:pic>
        <p:nvPicPr>
          <p:cNvPr id="266" name="Afbeelding 265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55" y="2739996"/>
            <a:ext cx="190800" cy="190800"/>
          </a:xfrm>
          <a:prstGeom prst="rect">
            <a:avLst/>
          </a:prstGeom>
        </p:spPr>
      </p:pic>
      <p:pic>
        <p:nvPicPr>
          <p:cNvPr id="267" name="Afbeelding 266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64" y="2739996"/>
            <a:ext cx="190800" cy="190800"/>
          </a:xfrm>
          <a:prstGeom prst="rect">
            <a:avLst/>
          </a:prstGeom>
        </p:spPr>
      </p:pic>
      <p:pic>
        <p:nvPicPr>
          <p:cNvPr id="268" name="Afbeelding 267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73" y="2739996"/>
            <a:ext cx="190800" cy="190800"/>
          </a:xfrm>
          <a:prstGeom prst="rect">
            <a:avLst/>
          </a:prstGeom>
        </p:spPr>
      </p:pic>
      <p:pic>
        <p:nvPicPr>
          <p:cNvPr id="269" name="Afbeelding 268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82" y="2739996"/>
            <a:ext cx="190800" cy="190800"/>
          </a:xfrm>
          <a:prstGeom prst="rect">
            <a:avLst/>
          </a:prstGeom>
        </p:spPr>
      </p:pic>
      <p:pic>
        <p:nvPicPr>
          <p:cNvPr id="270" name="Afbeelding 269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91" y="2739996"/>
            <a:ext cx="190800" cy="190800"/>
          </a:xfrm>
          <a:prstGeom prst="rect">
            <a:avLst/>
          </a:prstGeom>
        </p:spPr>
      </p:pic>
      <p:pic>
        <p:nvPicPr>
          <p:cNvPr id="271" name="Afbeelding 270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00" y="2739996"/>
            <a:ext cx="190800" cy="190800"/>
          </a:xfrm>
          <a:prstGeom prst="rect">
            <a:avLst/>
          </a:prstGeom>
        </p:spPr>
      </p:pic>
      <p:pic>
        <p:nvPicPr>
          <p:cNvPr id="272" name="Afbeelding 271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09" y="2739996"/>
            <a:ext cx="190800" cy="190800"/>
          </a:xfrm>
          <a:prstGeom prst="rect">
            <a:avLst/>
          </a:prstGeom>
        </p:spPr>
      </p:pic>
      <p:pic>
        <p:nvPicPr>
          <p:cNvPr id="273" name="Afbeelding 272"/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818" y="2739996"/>
            <a:ext cx="190800" cy="190800"/>
          </a:xfrm>
          <a:prstGeom prst="rect">
            <a:avLst/>
          </a:prstGeom>
        </p:spPr>
      </p:pic>
      <p:pic>
        <p:nvPicPr>
          <p:cNvPr id="274" name="Afbeelding 27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27" y="2739996"/>
            <a:ext cx="190800" cy="190800"/>
          </a:xfrm>
          <a:prstGeom prst="rect">
            <a:avLst/>
          </a:prstGeom>
        </p:spPr>
      </p:pic>
      <p:pic>
        <p:nvPicPr>
          <p:cNvPr id="275" name="Afbeelding 274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36" y="2739996"/>
            <a:ext cx="190800" cy="190800"/>
          </a:xfrm>
          <a:prstGeom prst="rect">
            <a:avLst/>
          </a:prstGeom>
        </p:spPr>
      </p:pic>
      <p:pic>
        <p:nvPicPr>
          <p:cNvPr id="276" name="Afbeelding 275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45" y="2739996"/>
            <a:ext cx="190800" cy="190800"/>
          </a:xfrm>
          <a:prstGeom prst="rect">
            <a:avLst/>
          </a:prstGeom>
        </p:spPr>
      </p:pic>
      <p:pic>
        <p:nvPicPr>
          <p:cNvPr id="277" name="Afbeelding 276"/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58" y="2739996"/>
            <a:ext cx="190800" cy="190800"/>
          </a:xfrm>
          <a:prstGeom prst="rect">
            <a:avLst/>
          </a:prstGeom>
        </p:spPr>
      </p:pic>
      <p:pic>
        <p:nvPicPr>
          <p:cNvPr id="278" name="Afbeelding 277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9" y="3007348"/>
            <a:ext cx="190800" cy="190800"/>
          </a:xfrm>
          <a:prstGeom prst="rect">
            <a:avLst/>
          </a:prstGeom>
        </p:spPr>
      </p:pic>
      <p:pic>
        <p:nvPicPr>
          <p:cNvPr id="279" name="Afbeelding 278"/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78" y="3007348"/>
            <a:ext cx="190800" cy="190800"/>
          </a:xfrm>
          <a:prstGeom prst="rect">
            <a:avLst/>
          </a:prstGeom>
        </p:spPr>
      </p:pic>
      <p:pic>
        <p:nvPicPr>
          <p:cNvPr id="280" name="Afbeelding 279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87" y="3007348"/>
            <a:ext cx="190800" cy="190800"/>
          </a:xfrm>
          <a:prstGeom prst="rect">
            <a:avLst/>
          </a:prstGeom>
        </p:spPr>
      </p:pic>
      <p:pic>
        <p:nvPicPr>
          <p:cNvPr id="281" name="Afbeelding 280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96" y="3007348"/>
            <a:ext cx="190800" cy="190800"/>
          </a:xfrm>
          <a:prstGeom prst="rect">
            <a:avLst/>
          </a:prstGeom>
        </p:spPr>
      </p:pic>
      <p:pic>
        <p:nvPicPr>
          <p:cNvPr id="282" name="Afbeelding 281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905" y="3007348"/>
            <a:ext cx="190800" cy="190800"/>
          </a:xfrm>
          <a:prstGeom prst="rect">
            <a:avLst/>
          </a:prstGeom>
        </p:spPr>
      </p:pic>
      <p:pic>
        <p:nvPicPr>
          <p:cNvPr id="283" name="Afbeelding 282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14" y="3007348"/>
            <a:ext cx="190800" cy="190800"/>
          </a:xfrm>
          <a:prstGeom prst="rect">
            <a:avLst/>
          </a:prstGeom>
        </p:spPr>
      </p:pic>
      <p:pic>
        <p:nvPicPr>
          <p:cNvPr id="284" name="Afbeelding 283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23" y="3007348"/>
            <a:ext cx="190800" cy="190800"/>
          </a:xfrm>
          <a:prstGeom prst="rect">
            <a:avLst/>
          </a:prstGeom>
        </p:spPr>
      </p:pic>
      <p:pic>
        <p:nvPicPr>
          <p:cNvPr id="285" name="Afbeelding 284"/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32" y="3007348"/>
            <a:ext cx="190800" cy="190800"/>
          </a:xfrm>
          <a:prstGeom prst="rect">
            <a:avLst/>
          </a:prstGeom>
        </p:spPr>
      </p:pic>
      <p:pic>
        <p:nvPicPr>
          <p:cNvPr id="286" name="Afbeelding 285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41" y="3007348"/>
            <a:ext cx="190800" cy="190800"/>
          </a:xfrm>
          <a:prstGeom prst="rect">
            <a:avLst/>
          </a:prstGeom>
        </p:spPr>
      </p:pic>
      <p:pic>
        <p:nvPicPr>
          <p:cNvPr id="287" name="Afbeelding 286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50" y="3007348"/>
            <a:ext cx="190800" cy="190800"/>
          </a:xfrm>
          <a:prstGeom prst="rect">
            <a:avLst/>
          </a:prstGeom>
        </p:spPr>
      </p:pic>
      <p:pic>
        <p:nvPicPr>
          <p:cNvPr id="288" name="Afbeelding 287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59" y="3007348"/>
            <a:ext cx="190800" cy="190800"/>
          </a:xfrm>
          <a:prstGeom prst="rect">
            <a:avLst/>
          </a:prstGeom>
        </p:spPr>
      </p:pic>
      <p:pic>
        <p:nvPicPr>
          <p:cNvPr id="289" name="Afbeelding 288"/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72" y="3007348"/>
            <a:ext cx="190800" cy="190800"/>
          </a:xfrm>
          <a:prstGeom prst="rect">
            <a:avLst/>
          </a:prstGeom>
        </p:spPr>
      </p:pic>
      <p:pic>
        <p:nvPicPr>
          <p:cNvPr id="290" name="Afbeelding 289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9" y="3250616"/>
            <a:ext cx="190800" cy="190800"/>
          </a:xfrm>
          <a:prstGeom prst="rect">
            <a:avLst/>
          </a:prstGeom>
        </p:spPr>
      </p:pic>
      <p:pic>
        <p:nvPicPr>
          <p:cNvPr id="291" name="Afbeelding 290"/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50" y="3250616"/>
            <a:ext cx="190800" cy="190800"/>
          </a:xfrm>
          <a:prstGeom prst="rect">
            <a:avLst/>
          </a:prstGeom>
        </p:spPr>
      </p:pic>
      <p:pic>
        <p:nvPicPr>
          <p:cNvPr id="292" name="Afbeelding 291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31" y="3250616"/>
            <a:ext cx="190800" cy="190800"/>
          </a:xfrm>
          <a:prstGeom prst="rect">
            <a:avLst/>
          </a:prstGeom>
        </p:spPr>
      </p:pic>
      <p:pic>
        <p:nvPicPr>
          <p:cNvPr id="293" name="Afbeelding 292"/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12" y="3250616"/>
            <a:ext cx="190800" cy="190800"/>
          </a:xfrm>
          <a:prstGeom prst="rect">
            <a:avLst/>
          </a:prstGeom>
        </p:spPr>
      </p:pic>
      <p:pic>
        <p:nvPicPr>
          <p:cNvPr id="294" name="Afbeelding 293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93" y="3250616"/>
            <a:ext cx="190800" cy="190800"/>
          </a:xfrm>
          <a:prstGeom prst="rect">
            <a:avLst/>
          </a:prstGeom>
        </p:spPr>
      </p:pic>
      <p:pic>
        <p:nvPicPr>
          <p:cNvPr id="295" name="Afbeelding 294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74" y="3250616"/>
            <a:ext cx="190800" cy="190800"/>
          </a:xfrm>
          <a:prstGeom prst="rect">
            <a:avLst/>
          </a:prstGeom>
        </p:spPr>
      </p:pic>
      <p:pic>
        <p:nvPicPr>
          <p:cNvPr id="296" name="Afbeelding 295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55" y="3250616"/>
            <a:ext cx="190800" cy="190800"/>
          </a:xfrm>
          <a:prstGeom prst="rect">
            <a:avLst/>
          </a:prstGeom>
        </p:spPr>
      </p:pic>
      <p:pic>
        <p:nvPicPr>
          <p:cNvPr id="297" name="Afbeelding 296"/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36" y="3250616"/>
            <a:ext cx="190800" cy="190800"/>
          </a:xfrm>
          <a:prstGeom prst="rect">
            <a:avLst/>
          </a:prstGeom>
        </p:spPr>
      </p:pic>
      <p:pic>
        <p:nvPicPr>
          <p:cNvPr id="298" name="Afbeelding 297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17" y="3250616"/>
            <a:ext cx="190800" cy="190800"/>
          </a:xfrm>
          <a:prstGeom prst="rect">
            <a:avLst/>
          </a:prstGeom>
        </p:spPr>
      </p:pic>
      <p:pic>
        <p:nvPicPr>
          <p:cNvPr id="299" name="Afbeelding 298"/>
          <p:cNvPicPr>
            <a:picLocks noChangeAspect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98" y="3250616"/>
            <a:ext cx="190800" cy="190800"/>
          </a:xfrm>
          <a:prstGeom prst="rect">
            <a:avLst/>
          </a:prstGeom>
        </p:spPr>
      </p:pic>
      <p:pic>
        <p:nvPicPr>
          <p:cNvPr id="300" name="Afbeelding 299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79" y="3250616"/>
            <a:ext cx="190800" cy="190800"/>
          </a:xfrm>
          <a:prstGeom prst="rect">
            <a:avLst/>
          </a:prstGeom>
        </p:spPr>
      </p:pic>
      <p:pic>
        <p:nvPicPr>
          <p:cNvPr id="301" name="Afbeelding 300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58" y="3250616"/>
            <a:ext cx="190800" cy="190800"/>
          </a:xfrm>
          <a:prstGeom prst="rect">
            <a:avLst/>
          </a:prstGeom>
        </p:spPr>
      </p:pic>
      <p:pic>
        <p:nvPicPr>
          <p:cNvPr id="302" name="Afbeelding 301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74" y="2771071"/>
            <a:ext cx="190800" cy="190800"/>
          </a:xfrm>
          <a:prstGeom prst="rect">
            <a:avLst/>
          </a:prstGeom>
        </p:spPr>
      </p:pic>
      <p:pic>
        <p:nvPicPr>
          <p:cNvPr id="303" name="Afbeelding 302"/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74" y="3019522"/>
            <a:ext cx="190800" cy="190800"/>
          </a:xfrm>
          <a:prstGeom prst="rect">
            <a:avLst/>
          </a:prstGeom>
        </p:spPr>
      </p:pic>
      <p:pic>
        <p:nvPicPr>
          <p:cNvPr id="304" name="Afbeelding 303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75" y="2748093"/>
            <a:ext cx="190800" cy="190800"/>
          </a:xfrm>
          <a:prstGeom prst="rect">
            <a:avLst/>
          </a:prstGeom>
        </p:spPr>
      </p:pic>
      <p:pic>
        <p:nvPicPr>
          <p:cNvPr id="305" name="Afbeelding 304"/>
          <p:cNvPicPr>
            <a:picLocks noChangeAspect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775" y="3019522"/>
            <a:ext cx="190800" cy="1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A4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Lex Verheij</dc:creator>
  <cp:lastModifiedBy>Lex Verheij</cp:lastModifiedBy>
  <cp:revision>9</cp:revision>
  <dcterms:created xsi:type="dcterms:W3CDTF">2020-10-29T09:06:17Z</dcterms:created>
  <dcterms:modified xsi:type="dcterms:W3CDTF">2020-10-29T12:17:26Z</dcterms:modified>
</cp:coreProperties>
</file>