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>
      <p:cViewPr>
        <p:scale>
          <a:sx n="125" d="100"/>
          <a:sy n="125" d="100"/>
        </p:scale>
        <p:origin x="1080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55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64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42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163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94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161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05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2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739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73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55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C36A-D845-495B-9F35-B963409554B1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286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4" y="284716"/>
            <a:ext cx="360000" cy="3600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" y="284716"/>
            <a:ext cx="360000" cy="3600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4" y="284716"/>
            <a:ext cx="360000" cy="360000"/>
          </a:xfrm>
          <a:prstGeom prst="rect">
            <a:avLst/>
          </a:prstGeom>
        </p:spPr>
      </p:pic>
      <p:pic>
        <p:nvPicPr>
          <p:cNvPr id="45" name="Afbeelding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12" y="284716"/>
            <a:ext cx="360000" cy="360000"/>
          </a:xfrm>
          <a:prstGeom prst="rect">
            <a:avLst/>
          </a:prstGeom>
        </p:spPr>
      </p:pic>
      <p:pic>
        <p:nvPicPr>
          <p:cNvPr id="84" name="Afbeelding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10" y="284716"/>
            <a:ext cx="360000" cy="360000"/>
          </a:xfrm>
          <a:prstGeom prst="rect">
            <a:avLst/>
          </a:prstGeom>
        </p:spPr>
      </p:pic>
      <p:pic>
        <p:nvPicPr>
          <p:cNvPr id="85" name="Afbeelding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08" y="284716"/>
            <a:ext cx="360000" cy="360000"/>
          </a:xfrm>
          <a:prstGeom prst="rect">
            <a:avLst/>
          </a:prstGeom>
        </p:spPr>
      </p:pic>
      <p:pic>
        <p:nvPicPr>
          <p:cNvPr id="86" name="Afbeelding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10" y="284716"/>
            <a:ext cx="360000" cy="360000"/>
          </a:xfrm>
          <a:prstGeom prst="rect">
            <a:avLst/>
          </a:prstGeom>
        </p:spPr>
      </p:pic>
      <p:pic>
        <p:nvPicPr>
          <p:cNvPr id="87" name="Afbeelding 8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09" y="284716"/>
            <a:ext cx="360000" cy="360000"/>
          </a:xfrm>
          <a:prstGeom prst="rect">
            <a:avLst/>
          </a:prstGeom>
        </p:spPr>
      </p:pic>
      <p:pic>
        <p:nvPicPr>
          <p:cNvPr id="88" name="Afbeelding 8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4" y="667735"/>
            <a:ext cx="360000" cy="360000"/>
          </a:xfrm>
          <a:prstGeom prst="rect">
            <a:avLst/>
          </a:prstGeom>
        </p:spPr>
      </p:pic>
      <p:pic>
        <p:nvPicPr>
          <p:cNvPr id="89" name="Afbeelding 8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1" y="667735"/>
            <a:ext cx="360000" cy="360000"/>
          </a:xfrm>
          <a:prstGeom prst="rect">
            <a:avLst/>
          </a:prstGeom>
        </p:spPr>
      </p:pic>
      <p:pic>
        <p:nvPicPr>
          <p:cNvPr id="90" name="Afbeelding 8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04" y="667735"/>
            <a:ext cx="360000" cy="360000"/>
          </a:xfrm>
          <a:prstGeom prst="rect">
            <a:avLst/>
          </a:prstGeom>
        </p:spPr>
      </p:pic>
      <p:pic>
        <p:nvPicPr>
          <p:cNvPr id="91" name="Afbeelding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97" y="667735"/>
            <a:ext cx="360000" cy="360000"/>
          </a:xfrm>
          <a:prstGeom prst="rect">
            <a:avLst/>
          </a:prstGeom>
        </p:spPr>
      </p:pic>
      <p:pic>
        <p:nvPicPr>
          <p:cNvPr id="92" name="Afbeelding 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6" y="667735"/>
            <a:ext cx="360000" cy="360000"/>
          </a:xfrm>
          <a:prstGeom prst="rect">
            <a:avLst/>
          </a:prstGeom>
        </p:spPr>
      </p:pic>
      <p:pic>
        <p:nvPicPr>
          <p:cNvPr id="93" name="Afbeelding 9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83" y="667735"/>
            <a:ext cx="360000" cy="360000"/>
          </a:xfrm>
          <a:prstGeom prst="rect">
            <a:avLst/>
          </a:prstGeom>
        </p:spPr>
      </p:pic>
      <p:pic>
        <p:nvPicPr>
          <p:cNvPr id="94" name="Afbeelding 9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6" y="667735"/>
            <a:ext cx="360000" cy="360000"/>
          </a:xfrm>
          <a:prstGeom prst="rect">
            <a:avLst/>
          </a:prstGeom>
        </p:spPr>
      </p:pic>
      <p:pic>
        <p:nvPicPr>
          <p:cNvPr id="95" name="Afbeelding 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68" y="667735"/>
            <a:ext cx="360000" cy="360000"/>
          </a:xfrm>
          <a:prstGeom prst="rect">
            <a:avLst/>
          </a:prstGeom>
        </p:spPr>
      </p:pic>
      <p:pic>
        <p:nvPicPr>
          <p:cNvPr id="96" name="Afbeelding 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4" y="1052448"/>
            <a:ext cx="360000" cy="360000"/>
          </a:xfrm>
          <a:prstGeom prst="rect">
            <a:avLst/>
          </a:prstGeom>
        </p:spPr>
      </p:pic>
      <p:pic>
        <p:nvPicPr>
          <p:cNvPr id="97" name="Afbeelding 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" y="1052448"/>
            <a:ext cx="360000" cy="360000"/>
          </a:xfrm>
          <a:prstGeom prst="rect">
            <a:avLst/>
          </a:prstGeom>
        </p:spPr>
      </p:pic>
      <p:pic>
        <p:nvPicPr>
          <p:cNvPr id="98" name="Afbeelding 9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2" y="1052448"/>
            <a:ext cx="360000" cy="360000"/>
          </a:xfrm>
          <a:prstGeom prst="rect">
            <a:avLst/>
          </a:prstGeom>
        </p:spPr>
      </p:pic>
      <p:pic>
        <p:nvPicPr>
          <p:cNvPr id="99" name="Afbeelding 9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31" y="1052448"/>
            <a:ext cx="360000" cy="360000"/>
          </a:xfrm>
          <a:prstGeom prst="rect">
            <a:avLst/>
          </a:prstGeom>
        </p:spPr>
      </p:pic>
      <p:pic>
        <p:nvPicPr>
          <p:cNvPr id="100" name="Afbeelding 9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70" y="1052448"/>
            <a:ext cx="360000" cy="360000"/>
          </a:xfrm>
          <a:prstGeom prst="rect">
            <a:avLst/>
          </a:prstGeom>
        </p:spPr>
      </p:pic>
      <p:pic>
        <p:nvPicPr>
          <p:cNvPr id="101" name="Afbeelding 10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09" y="1052448"/>
            <a:ext cx="360000" cy="360000"/>
          </a:xfrm>
          <a:prstGeom prst="rect">
            <a:avLst/>
          </a:prstGeom>
        </p:spPr>
      </p:pic>
      <p:pic>
        <p:nvPicPr>
          <p:cNvPr id="102" name="Afbeelding 10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48" y="1052448"/>
            <a:ext cx="360000" cy="360000"/>
          </a:xfrm>
          <a:prstGeom prst="rect">
            <a:avLst/>
          </a:prstGeom>
        </p:spPr>
      </p:pic>
      <p:pic>
        <p:nvPicPr>
          <p:cNvPr id="103" name="Afbeelding 10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90" y="1052448"/>
            <a:ext cx="360000" cy="360000"/>
          </a:xfrm>
          <a:prstGeom prst="rect">
            <a:avLst/>
          </a:prstGeom>
        </p:spPr>
      </p:pic>
      <p:pic>
        <p:nvPicPr>
          <p:cNvPr id="104" name="Afbeelding 10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74" y="674401"/>
            <a:ext cx="360000" cy="360000"/>
          </a:xfrm>
          <a:prstGeom prst="rect">
            <a:avLst/>
          </a:prstGeom>
        </p:spPr>
      </p:pic>
      <p:pic>
        <p:nvPicPr>
          <p:cNvPr id="105" name="Afbeelding 10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30" y="674401"/>
            <a:ext cx="360000" cy="360000"/>
          </a:xfrm>
          <a:prstGeom prst="rect">
            <a:avLst/>
          </a:prstGeom>
        </p:spPr>
      </p:pic>
      <p:pic>
        <p:nvPicPr>
          <p:cNvPr id="106" name="Afbeelding 10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86" y="674401"/>
            <a:ext cx="360000" cy="360000"/>
          </a:xfrm>
          <a:prstGeom prst="rect">
            <a:avLst/>
          </a:prstGeom>
        </p:spPr>
      </p:pic>
      <p:pic>
        <p:nvPicPr>
          <p:cNvPr id="107" name="Afbeelding 10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42" y="674401"/>
            <a:ext cx="360000" cy="360000"/>
          </a:xfrm>
          <a:prstGeom prst="rect">
            <a:avLst/>
          </a:prstGeom>
        </p:spPr>
      </p:pic>
      <p:pic>
        <p:nvPicPr>
          <p:cNvPr id="108" name="Afbeelding 10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74" y="1053764"/>
            <a:ext cx="360000" cy="360000"/>
          </a:xfrm>
          <a:prstGeom prst="rect">
            <a:avLst/>
          </a:prstGeom>
        </p:spPr>
      </p:pic>
      <p:pic>
        <p:nvPicPr>
          <p:cNvPr id="109" name="Afbeelding 108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30" y="1053764"/>
            <a:ext cx="360000" cy="360000"/>
          </a:xfrm>
          <a:prstGeom prst="rect">
            <a:avLst/>
          </a:prstGeom>
        </p:spPr>
      </p:pic>
      <p:pic>
        <p:nvPicPr>
          <p:cNvPr id="110" name="Afbeelding 10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86" y="1053764"/>
            <a:ext cx="360000" cy="360000"/>
          </a:xfrm>
          <a:prstGeom prst="rect">
            <a:avLst/>
          </a:prstGeom>
        </p:spPr>
      </p:pic>
      <p:pic>
        <p:nvPicPr>
          <p:cNvPr id="111" name="Afbeelding 110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42" y="1053764"/>
            <a:ext cx="360000" cy="360000"/>
          </a:xfrm>
          <a:prstGeom prst="rect">
            <a:avLst/>
          </a:prstGeom>
        </p:spPr>
      </p:pic>
      <p:pic>
        <p:nvPicPr>
          <p:cNvPr id="112" name="Afbeelding 111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98" y="674401"/>
            <a:ext cx="360000" cy="360000"/>
          </a:xfrm>
          <a:prstGeom prst="rect">
            <a:avLst/>
          </a:prstGeom>
        </p:spPr>
      </p:pic>
      <p:pic>
        <p:nvPicPr>
          <p:cNvPr id="113" name="Afbeelding 112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54" y="674401"/>
            <a:ext cx="360000" cy="360000"/>
          </a:xfrm>
          <a:prstGeom prst="rect">
            <a:avLst/>
          </a:prstGeom>
        </p:spPr>
      </p:pic>
      <p:pic>
        <p:nvPicPr>
          <p:cNvPr id="114" name="Afbeelding 113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10" y="674401"/>
            <a:ext cx="360000" cy="360000"/>
          </a:xfrm>
          <a:prstGeom prst="rect">
            <a:avLst/>
          </a:prstGeom>
        </p:spPr>
      </p:pic>
      <p:pic>
        <p:nvPicPr>
          <p:cNvPr id="115" name="Afbeelding 114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69" y="674401"/>
            <a:ext cx="360000" cy="360000"/>
          </a:xfrm>
          <a:prstGeom prst="rect">
            <a:avLst/>
          </a:prstGeom>
        </p:spPr>
      </p:pic>
      <p:pic>
        <p:nvPicPr>
          <p:cNvPr id="116" name="Afbeelding 115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98" y="1053764"/>
            <a:ext cx="360000" cy="360000"/>
          </a:xfrm>
          <a:prstGeom prst="rect">
            <a:avLst/>
          </a:prstGeom>
        </p:spPr>
      </p:pic>
      <p:pic>
        <p:nvPicPr>
          <p:cNvPr id="117" name="Afbeelding 116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54" y="1053764"/>
            <a:ext cx="360000" cy="360000"/>
          </a:xfrm>
          <a:prstGeom prst="rect">
            <a:avLst/>
          </a:prstGeom>
        </p:spPr>
      </p:pic>
      <p:pic>
        <p:nvPicPr>
          <p:cNvPr id="118" name="Afbeelding 117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10" y="1053764"/>
            <a:ext cx="360000" cy="360000"/>
          </a:xfrm>
          <a:prstGeom prst="rect">
            <a:avLst/>
          </a:prstGeom>
        </p:spPr>
      </p:pic>
      <p:pic>
        <p:nvPicPr>
          <p:cNvPr id="119" name="Afbeelding 118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69" y="1053764"/>
            <a:ext cx="360000" cy="360000"/>
          </a:xfrm>
          <a:prstGeom prst="rect">
            <a:avLst/>
          </a:prstGeom>
        </p:spPr>
      </p:pic>
      <p:pic>
        <p:nvPicPr>
          <p:cNvPr id="120" name="Afbeelding 119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4" y="1972430"/>
            <a:ext cx="360000" cy="360000"/>
          </a:xfrm>
          <a:prstGeom prst="rect">
            <a:avLst/>
          </a:prstGeom>
        </p:spPr>
      </p:pic>
      <p:pic>
        <p:nvPicPr>
          <p:cNvPr id="121" name="Afbeelding 120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0" y="1972430"/>
            <a:ext cx="360000" cy="360000"/>
          </a:xfrm>
          <a:prstGeom prst="rect">
            <a:avLst/>
          </a:prstGeom>
        </p:spPr>
      </p:pic>
      <p:pic>
        <p:nvPicPr>
          <p:cNvPr id="122" name="Afbeelding 121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26" y="1972430"/>
            <a:ext cx="360000" cy="360000"/>
          </a:xfrm>
          <a:prstGeom prst="rect">
            <a:avLst/>
          </a:prstGeom>
        </p:spPr>
      </p:pic>
      <p:pic>
        <p:nvPicPr>
          <p:cNvPr id="123" name="Afbeelding 122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82" y="1972430"/>
            <a:ext cx="360000" cy="360000"/>
          </a:xfrm>
          <a:prstGeom prst="rect">
            <a:avLst/>
          </a:prstGeom>
        </p:spPr>
      </p:pic>
      <p:pic>
        <p:nvPicPr>
          <p:cNvPr id="124" name="Afbeelding 123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38" y="1972430"/>
            <a:ext cx="360000" cy="360000"/>
          </a:xfrm>
          <a:prstGeom prst="rect">
            <a:avLst/>
          </a:prstGeom>
        </p:spPr>
      </p:pic>
      <p:pic>
        <p:nvPicPr>
          <p:cNvPr id="125" name="Afbeelding 124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94" y="1972430"/>
            <a:ext cx="360000" cy="360000"/>
          </a:xfrm>
          <a:prstGeom prst="rect">
            <a:avLst/>
          </a:prstGeom>
        </p:spPr>
      </p:pic>
      <p:pic>
        <p:nvPicPr>
          <p:cNvPr id="126" name="Afbeelding 125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50" y="1972430"/>
            <a:ext cx="360000" cy="360000"/>
          </a:xfrm>
          <a:prstGeom prst="rect">
            <a:avLst/>
          </a:prstGeom>
        </p:spPr>
      </p:pic>
      <p:pic>
        <p:nvPicPr>
          <p:cNvPr id="127" name="Afbeelding 126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09" y="1972430"/>
            <a:ext cx="360000" cy="360000"/>
          </a:xfrm>
          <a:prstGeom prst="rect">
            <a:avLst/>
          </a:prstGeom>
        </p:spPr>
      </p:pic>
      <p:pic>
        <p:nvPicPr>
          <p:cNvPr id="128" name="Afbeelding 127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74" y="285523"/>
            <a:ext cx="360000" cy="360000"/>
          </a:xfrm>
          <a:prstGeom prst="rect">
            <a:avLst/>
          </a:prstGeom>
        </p:spPr>
      </p:pic>
      <p:pic>
        <p:nvPicPr>
          <p:cNvPr id="129" name="Afbeelding 128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30" y="285523"/>
            <a:ext cx="360000" cy="360000"/>
          </a:xfrm>
          <a:prstGeom prst="rect">
            <a:avLst/>
          </a:prstGeom>
        </p:spPr>
      </p:pic>
      <p:pic>
        <p:nvPicPr>
          <p:cNvPr id="130" name="Afbeelding 129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86" y="285523"/>
            <a:ext cx="360000" cy="360000"/>
          </a:xfrm>
          <a:prstGeom prst="rect">
            <a:avLst/>
          </a:prstGeom>
        </p:spPr>
      </p:pic>
      <p:pic>
        <p:nvPicPr>
          <p:cNvPr id="131" name="Afbeelding 130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42" y="285523"/>
            <a:ext cx="360000" cy="360000"/>
          </a:xfrm>
          <a:prstGeom prst="rect">
            <a:avLst/>
          </a:prstGeom>
        </p:spPr>
      </p:pic>
      <p:pic>
        <p:nvPicPr>
          <p:cNvPr id="132" name="Afbeelding 131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98" y="285523"/>
            <a:ext cx="360000" cy="360000"/>
          </a:xfrm>
          <a:prstGeom prst="rect">
            <a:avLst/>
          </a:prstGeom>
        </p:spPr>
      </p:pic>
      <p:pic>
        <p:nvPicPr>
          <p:cNvPr id="133" name="Afbeelding 132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54" y="285523"/>
            <a:ext cx="360000" cy="360000"/>
          </a:xfrm>
          <a:prstGeom prst="rect">
            <a:avLst/>
          </a:prstGeom>
        </p:spPr>
      </p:pic>
      <p:pic>
        <p:nvPicPr>
          <p:cNvPr id="134" name="Afbeelding 133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10" y="285523"/>
            <a:ext cx="360000" cy="360000"/>
          </a:xfrm>
          <a:prstGeom prst="rect">
            <a:avLst/>
          </a:prstGeom>
        </p:spPr>
      </p:pic>
      <p:pic>
        <p:nvPicPr>
          <p:cNvPr id="135" name="Afbeelding 134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69" y="285523"/>
            <a:ext cx="360000" cy="360000"/>
          </a:xfrm>
          <a:prstGeom prst="rect">
            <a:avLst/>
          </a:prstGeom>
        </p:spPr>
      </p:pic>
      <p:pic>
        <p:nvPicPr>
          <p:cNvPr id="136" name="Afbeelding 135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4" y="2366923"/>
            <a:ext cx="360000" cy="360000"/>
          </a:xfrm>
          <a:prstGeom prst="rect">
            <a:avLst/>
          </a:prstGeom>
        </p:spPr>
      </p:pic>
      <p:pic>
        <p:nvPicPr>
          <p:cNvPr id="137" name="Afbeelding 136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0" y="2366923"/>
            <a:ext cx="360000" cy="360000"/>
          </a:xfrm>
          <a:prstGeom prst="rect">
            <a:avLst/>
          </a:prstGeom>
        </p:spPr>
      </p:pic>
      <p:pic>
        <p:nvPicPr>
          <p:cNvPr id="138" name="Afbeelding 137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26" y="2366923"/>
            <a:ext cx="360000" cy="360000"/>
          </a:xfrm>
          <a:prstGeom prst="rect">
            <a:avLst/>
          </a:prstGeom>
        </p:spPr>
      </p:pic>
      <p:pic>
        <p:nvPicPr>
          <p:cNvPr id="139" name="Afbeelding 138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82" y="2366923"/>
            <a:ext cx="360000" cy="360000"/>
          </a:xfrm>
          <a:prstGeom prst="rect">
            <a:avLst/>
          </a:prstGeom>
        </p:spPr>
      </p:pic>
      <p:pic>
        <p:nvPicPr>
          <p:cNvPr id="140" name="Afbeelding 139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38" y="2366923"/>
            <a:ext cx="360000" cy="360000"/>
          </a:xfrm>
          <a:prstGeom prst="rect">
            <a:avLst/>
          </a:prstGeom>
        </p:spPr>
      </p:pic>
      <p:pic>
        <p:nvPicPr>
          <p:cNvPr id="141" name="Afbeelding 140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94" y="2366923"/>
            <a:ext cx="360000" cy="360000"/>
          </a:xfrm>
          <a:prstGeom prst="rect">
            <a:avLst/>
          </a:prstGeom>
        </p:spPr>
      </p:pic>
      <p:pic>
        <p:nvPicPr>
          <p:cNvPr id="142" name="Afbeelding 141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50" y="2366923"/>
            <a:ext cx="360000" cy="360000"/>
          </a:xfrm>
          <a:prstGeom prst="rect">
            <a:avLst/>
          </a:prstGeom>
        </p:spPr>
      </p:pic>
      <p:pic>
        <p:nvPicPr>
          <p:cNvPr id="143" name="Afbeelding 142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09" y="2366923"/>
            <a:ext cx="360000" cy="360000"/>
          </a:xfrm>
          <a:prstGeom prst="rect">
            <a:avLst/>
          </a:prstGeom>
        </p:spPr>
      </p:pic>
      <p:pic>
        <p:nvPicPr>
          <p:cNvPr id="144" name="Afbeelding 143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4" y="2756762"/>
            <a:ext cx="360000" cy="360000"/>
          </a:xfrm>
          <a:prstGeom prst="rect">
            <a:avLst/>
          </a:prstGeom>
        </p:spPr>
      </p:pic>
      <p:pic>
        <p:nvPicPr>
          <p:cNvPr id="145" name="Afbeelding 144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0" y="2756762"/>
            <a:ext cx="360000" cy="360000"/>
          </a:xfrm>
          <a:prstGeom prst="rect">
            <a:avLst/>
          </a:prstGeom>
        </p:spPr>
      </p:pic>
      <p:pic>
        <p:nvPicPr>
          <p:cNvPr id="146" name="Afbeelding 145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26" y="2756762"/>
            <a:ext cx="360000" cy="360000"/>
          </a:xfrm>
          <a:prstGeom prst="rect">
            <a:avLst/>
          </a:prstGeom>
        </p:spPr>
      </p:pic>
      <p:pic>
        <p:nvPicPr>
          <p:cNvPr id="147" name="Afbeelding 146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82" y="2756762"/>
            <a:ext cx="360000" cy="360000"/>
          </a:xfrm>
          <a:prstGeom prst="rect">
            <a:avLst/>
          </a:prstGeom>
        </p:spPr>
      </p:pic>
      <p:pic>
        <p:nvPicPr>
          <p:cNvPr id="148" name="Afbeelding 147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38" y="2756762"/>
            <a:ext cx="360000" cy="360000"/>
          </a:xfrm>
          <a:prstGeom prst="rect">
            <a:avLst/>
          </a:prstGeom>
        </p:spPr>
      </p:pic>
      <p:pic>
        <p:nvPicPr>
          <p:cNvPr id="149" name="Afbeelding 148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94" y="2756762"/>
            <a:ext cx="360000" cy="360000"/>
          </a:xfrm>
          <a:prstGeom prst="rect">
            <a:avLst/>
          </a:prstGeom>
        </p:spPr>
      </p:pic>
      <p:pic>
        <p:nvPicPr>
          <p:cNvPr id="150" name="Afbeelding 149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50" y="2756762"/>
            <a:ext cx="360000" cy="360000"/>
          </a:xfrm>
          <a:prstGeom prst="rect">
            <a:avLst/>
          </a:prstGeom>
        </p:spPr>
      </p:pic>
      <p:pic>
        <p:nvPicPr>
          <p:cNvPr id="151" name="Afbeelding 150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09" y="2756762"/>
            <a:ext cx="360000" cy="360000"/>
          </a:xfrm>
          <a:prstGeom prst="rect">
            <a:avLst/>
          </a:prstGeom>
        </p:spPr>
      </p:pic>
      <p:pic>
        <p:nvPicPr>
          <p:cNvPr id="311" name="Afbeelding 3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3" y="3524716"/>
            <a:ext cx="360000" cy="360000"/>
          </a:xfrm>
          <a:prstGeom prst="rect">
            <a:avLst/>
          </a:prstGeom>
        </p:spPr>
      </p:pic>
      <p:pic>
        <p:nvPicPr>
          <p:cNvPr id="312" name="Afbeelding 3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5" y="3524716"/>
            <a:ext cx="360000" cy="360000"/>
          </a:xfrm>
          <a:prstGeom prst="rect">
            <a:avLst/>
          </a:prstGeom>
        </p:spPr>
      </p:pic>
      <p:pic>
        <p:nvPicPr>
          <p:cNvPr id="313" name="Afbeelding 3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3" y="3524716"/>
            <a:ext cx="360000" cy="360000"/>
          </a:xfrm>
          <a:prstGeom prst="rect">
            <a:avLst/>
          </a:prstGeom>
        </p:spPr>
      </p:pic>
      <p:pic>
        <p:nvPicPr>
          <p:cNvPr id="314" name="Afbeelding 3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11" y="3524716"/>
            <a:ext cx="360000" cy="360000"/>
          </a:xfrm>
          <a:prstGeom prst="rect">
            <a:avLst/>
          </a:prstGeom>
        </p:spPr>
      </p:pic>
      <p:pic>
        <p:nvPicPr>
          <p:cNvPr id="315" name="Afbeelding 3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09" y="3524716"/>
            <a:ext cx="360000" cy="360000"/>
          </a:xfrm>
          <a:prstGeom prst="rect">
            <a:avLst/>
          </a:prstGeom>
        </p:spPr>
      </p:pic>
      <p:pic>
        <p:nvPicPr>
          <p:cNvPr id="316" name="Afbeelding 3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07" y="3524716"/>
            <a:ext cx="360000" cy="360000"/>
          </a:xfrm>
          <a:prstGeom prst="rect">
            <a:avLst/>
          </a:prstGeom>
        </p:spPr>
      </p:pic>
      <p:pic>
        <p:nvPicPr>
          <p:cNvPr id="317" name="Afbeelding 3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09" y="3524716"/>
            <a:ext cx="360000" cy="360000"/>
          </a:xfrm>
          <a:prstGeom prst="rect">
            <a:avLst/>
          </a:prstGeom>
        </p:spPr>
      </p:pic>
      <p:pic>
        <p:nvPicPr>
          <p:cNvPr id="318" name="Afbeelding 3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08" y="3524716"/>
            <a:ext cx="360000" cy="360000"/>
          </a:xfrm>
          <a:prstGeom prst="rect">
            <a:avLst/>
          </a:prstGeom>
        </p:spPr>
      </p:pic>
      <p:pic>
        <p:nvPicPr>
          <p:cNvPr id="319" name="Afbeelding 3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3" y="3907735"/>
            <a:ext cx="360000" cy="360000"/>
          </a:xfrm>
          <a:prstGeom prst="rect">
            <a:avLst/>
          </a:prstGeom>
        </p:spPr>
      </p:pic>
      <p:pic>
        <p:nvPicPr>
          <p:cNvPr id="320" name="Afbeelding 3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0" y="3907735"/>
            <a:ext cx="360000" cy="360000"/>
          </a:xfrm>
          <a:prstGeom prst="rect">
            <a:avLst/>
          </a:prstGeom>
        </p:spPr>
      </p:pic>
      <p:pic>
        <p:nvPicPr>
          <p:cNvPr id="321" name="Afbeelding 3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03" y="3907735"/>
            <a:ext cx="360000" cy="360000"/>
          </a:xfrm>
          <a:prstGeom prst="rect">
            <a:avLst/>
          </a:prstGeom>
        </p:spPr>
      </p:pic>
      <p:pic>
        <p:nvPicPr>
          <p:cNvPr id="322" name="Afbeelding 3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96" y="3907735"/>
            <a:ext cx="360000" cy="360000"/>
          </a:xfrm>
          <a:prstGeom prst="rect">
            <a:avLst/>
          </a:prstGeom>
        </p:spPr>
      </p:pic>
      <p:pic>
        <p:nvPicPr>
          <p:cNvPr id="323" name="Afbeelding 3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5" y="3907735"/>
            <a:ext cx="360000" cy="360000"/>
          </a:xfrm>
          <a:prstGeom prst="rect">
            <a:avLst/>
          </a:prstGeom>
        </p:spPr>
      </p:pic>
      <p:pic>
        <p:nvPicPr>
          <p:cNvPr id="324" name="Afbeelding 3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82" y="3907735"/>
            <a:ext cx="360000" cy="360000"/>
          </a:xfrm>
          <a:prstGeom prst="rect">
            <a:avLst/>
          </a:prstGeom>
        </p:spPr>
      </p:pic>
      <p:pic>
        <p:nvPicPr>
          <p:cNvPr id="325" name="Afbeelding 3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5" y="3907735"/>
            <a:ext cx="360000" cy="360000"/>
          </a:xfrm>
          <a:prstGeom prst="rect">
            <a:avLst/>
          </a:prstGeom>
        </p:spPr>
      </p:pic>
      <p:pic>
        <p:nvPicPr>
          <p:cNvPr id="326" name="Afbeelding 3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67" y="3907735"/>
            <a:ext cx="360000" cy="360000"/>
          </a:xfrm>
          <a:prstGeom prst="rect">
            <a:avLst/>
          </a:prstGeom>
        </p:spPr>
      </p:pic>
      <p:pic>
        <p:nvPicPr>
          <p:cNvPr id="327" name="Afbeelding 32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3" y="4292448"/>
            <a:ext cx="360000" cy="360000"/>
          </a:xfrm>
          <a:prstGeom prst="rect">
            <a:avLst/>
          </a:prstGeom>
        </p:spPr>
      </p:pic>
      <p:pic>
        <p:nvPicPr>
          <p:cNvPr id="328" name="Afbeelding 32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2" y="4292448"/>
            <a:ext cx="360000" cy="360000"/>
          </a:xfrm>
          <a:prstGeom prst="rect">
            <a:avLst/>
          </a:prstGeom>
        </p:spPr>
      </p:pic>
      <p:pic>
        <p:nvPicPr>
          <p:cNvPr id="329" name="Afbeelding 32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1" y="4292448"/>
            <a:ext cx="360000" cy="360000"/>
          </a:xfrm>
          <a:prstGeom prst="rect">
            <a:avLst/>
          </a:prstGeom>
        </p:spPr>
      </p:pic>
      <p:pic>
        <p:nvPicPr>
          <p:cNvPr id="330" name="Afbeelding 32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30" y="4292448"/>
            <a:ext cx="360000" cy="360000"/>
          </a:xfrm>
          <a:prstGeom prst="rect">
            <a:avLst/>
          </a:prstGeom>
        </p:spPr>
      </p:pic>
      <p:pic>
        <p:nvPicPr>
          <p:cNvPr id="331" name="Afbeelding 33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69" y="4292448"/>
            <a:ext cx="360000" cy="360000"/>
          </a:xfrm>
          <a:prstGeom prst="rect">
            <a:avLst/>
          </a:prstGeom>
        </p:spPr>
      </p:pic>
      <p:pic>
        <p:nvPicPr>
          <p:cNvPr id="332" name="Afbeelding 33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08" y="4292448"/>
            <a:ext cx="360000" cy="360000"/>
          </a:xfrm>
          <a:prstGeom prst="rect">
            <a:avLst/>
          </a:prstGeom>
        </p:spPr>
      </p:pic>
      <p:pic>
        <p:nvPicPr>
          <p:cNvPr id="333" name="Afbeelding 33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47" y="4292448"/>
            <a:ext cx="360000" cy="360000"/>
          </a:xfrm>
          <a:prstGeom prst="rect">
            <a:avLst/>
          </a:prstGeom>
        </p:spPr>
      </p:pic>
      <p:pic>
        <p:nvPicPr>
          <p:cNvPr id="334" name="Afbeelding 33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89" y="4292448"/>
            <a:ext cx="360000" cy="360000"/>
          </a:xfrm>
          <a:prstGeom prst="rect">
            <a:avLst/>
          </a:prstGeom>
        </p:spPr>
      </p:pic>
      <p:pic>
        <p:nvPicPr>
          <p:cNvPr id="335" name="Afbeelding 334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73" y="3914401"/>
            <a:ext cx="360000" cy="360000"/>
          </a:xfrm>
          <a:prstGeom prst="rect">
            <a:avLst/>
          </a:prstGeom>
        </p:spPr>
      </p:pic>
      <p:pic>
        <p:nvPicPr>
          <p:cNvPr id="336" name="Afbeelding 33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29" y="3914401"/>
            <a:ext cx="360000" cy="360000"/>
          </a:xfrm>
          <a:prstGeom prst="rect">
            <a:avLst/>
          </a:prstGeom>
        </p:spPr>
      </p:pic>
      <p:pic>
        <p:nvPicPr>
          <p:cNvPr id="337" name="Afbeelding 33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85" y="3914401"/>
            <a:ext cx="360000" cy="360000"/>
          </a:xfrm>
          <a:prstGeom prst="rect">
            <a:avLst/>
          </a:prstGeom>
        </p:spPr>
      </p:pic>
      <p:pic>
        <p:nvPicPr>
          <p:cNvPr id="338" name="Afbeelding 33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41" y="3914401"/>
            <a:ext cx="360000" cy="360000"/>
          </a:xfrm>
          <a:prstGeom prst="rect">
            <a:avLst/>
          </a:prstGeom>
        </p:spPr>
      </p:pic>
      <p:pic>
        <p:nvPicPr>
          <p:cNvPr id="339" name="Afbeelding 33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73" y="4293764"/>
            <a:ext cx="360000" cy="360000"/>
          </a:xfrm>
          <a:prstGeom prst="rect">
            <a:avLst/>
          </a:prstGeom>
        </p:spPr>
      </p:pic>
      <p:pic>
        <p:nvPicPr>
          <p:cNvPr id="340" name="Afbeelding 339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29" y="4293764"/>
            <a:ext cx="360000" cy="360000"/>
          </a:xfrm>
          <a:prstGeom prst="rect">
            <a:avLst/>
          </a:prstGeom>
        </p:spPr>
      </p:pic>
      <p:pic>
        <p:nvPicPr>
          <p:cNvPr id="341" name="Afbeelding 340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85" y="4293764"/>
            <a:ext cx="360000" cy="360000"/>
          </a:xfrm>
          <a:prstGeom prst="rect">
            <a:avLst/>
          </a:prstGeom>
        </p:spPr>
      </p:pic>
      <p:pic>
        <p:nvPicPr>
          <p:cNvPr id="342" name="Afbeelding 341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41" y="4293764"/>
            <a:ext cx="360000" cy="360000"/>
          </a:xfrm>
          <a:prstGeom prst="rect">
            <a:avLst/>
          </a:prstGeom>
        </p:spPr>
      </p:pic>
      <p:pic>
        <p:nvPicPr>
          <p:cNvPr id="343" name="Afbeelding 342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97" y="3914401"/>
            <a:ext cx="360000" cy="360000"/>
          </a:xfrm>
          <a:prstGeom prst="rect">
            <a:avLst/>
          </a:prstGeom>
        </p:spPr>
      </p:pic>
      <p:pic>
        <p:nvPicPr>
          <p:cNvPr id="344" name="Afbeelding 343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53" y="3914401"/>
            <a:ext cx="360000" cy="360000"/>
          </a:xfrm>
          <a:prstGeom prst="rect">
            <a:avLst/>
          </a:prstGeom>
        </p:spPr>
      </p:pic>
      <p:pic>
        <p:nvPicPr>
          <p:cNvPr id="345" name="Afbeelding 344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09" y="3914401"/>
            <a:ext cx="360000" cy="360000"/>
          </a:xfrm>
          <a:prstGeom prst="rect">
            <a:avLst/>
          </a:prstGeom>
        </p:spPr>
      </p:pic>
      <p:pic>
        <p:nvPicPr>
          <p:cNvPr id="346" name="Afbeelding 345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68" y="3914401"/>
            <a:ext cx="360000" cy="360000"/>
          </a:xfrm>
          <a:prstGeom prst="rect">
            <a:avLst/>
          </a:prstGeom>
        </p:spPr>
      </p:pic>
      <p:pic>
        <p:nvPicPr>
          <p:cNvPr id="347" name="Afbeelding 346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97" y="4293764"/>
            <a:ext cx="360000" cy="360000"/>
          </a:xfrm>
          <a:prstGeom prst="rect">
            <a:avLst/>
          </a:prstGeom>
        </p:spPr>
      </p:pic>
      <p:pic>
        <p:nvPicPr>
          <p:cNvPr id="348" name="Afbeelding 347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53" y="4293764"/>
            <a:ext cx="360000" cy="360000"/>
          </a:xfrm>
          <a:prstGeom prst="rect">
            <a:avLst/>
          </a:prstGeom>
        </p:spPr>
      </p:pic>
      <p:pic>
        <p:nvPicPr>
          <p:cNvPr id="349" name="Afbeelding 348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09" y="4293764"/>
            <a:ext cx="360000" cy="360000"/>
          </a:xfrm>
          <a:prstGeom prst="rect">
            <a:avLst/>
          </a:prstGeom>
        </p:spPr>
      </p:pic>
      <p:pic>
        <p:nvPicPr>
          <p:cNvPr id="350" name="Afbeelding 349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68" y="4293764"/>
            <a:ext cx="360000" cy="360000"/>
          </a:xfrm>
          <a:prstGeom prst="rect">
            <a:avLst/>
          </a:prstGeom>
        </p:spPr>
      </p:pic>
      <p:pic>
        <p:nvPicPr>
          <p:cNvPr id="351" name="Afbeelding 350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29" y="1972430"/>
            <a:ext cx="360000" cy="360000"/>
          </a:xfrm>
          <a:prstGeom prst="rect">
            <a:avLst/>
          </a:prstGeom>
        </p:spPr>
      </p:pic>
      <p:pic>
        <p:nvPicPr>
          <p:cNvPr id="352" name="Afbeelding 351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85" y="1972430"/>
            <a:ext cx="360000" cy="360000"/>
          </a:xfrm>
          <a:prstGeom prst="rect">
            <a:avLst/>
          </a:prstGeom>
        </p:spPr>
      </p:pic>
      <p:pic>
        <p:nvPicPr>
          <p:cNvPr id="353" name="Afbeelding 352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741" y="1972430"/>
            <a:ext cx="360000" cy="360000"/>
          </a:xfrm>
          <a:prstGeom prst="rect">
            <a:avLst/>
          </a:prstGeom>
        </p:spPr>
      </p:pic>
      <p:pic>
        <p:nvPicPr>
          <p:cNvPr id="354" name="Afbeelding 353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97" y="1972430"/>
            <a:ext cx="360000" cy="360000"/>
          </a:xfrm>
          <a:prstGeom prst="rect">
            <a:avLst/>
          </a:prstGeom>
        </p:spPr>
      </p:pic>
      <p:pic>
        <p:nvPicPr>
          <p:cNvPr id="355" name="Afbeelding 354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53" y="1972430"/>
            <a:ext cx="360000" cy="360000"/>
          </a:xfrm>
          <a:prstGeom prst="rect">
            <a:avLst/>
          </a:prstGeom>
        </p:spPr>
      </p:pic>
      <p:pic>
        <p:nvPicPr>
          <p:cNvPr id="356" name="Afbeelding 355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09" y="1972430"/>
            <a:ext cx="360000" cy="360000"/>
          </a:xfrm>
          <a:prstGeom prst="rect">
            <a:avLst/>
          </a:prstGeom>
        </p:spPr>
      </p:pic>
      <p:pic>
        <p:nvPicPr>
          <p:cNvPr id="357" name="Afbeelding 356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65" y="1972430"/>
            <a:ext cx="360000" cy="360000"/>
          </a:xfrm>
          <a:prstGeom prst="rect">
            <a:avLst/>
          </a:prstGeom>
        </p:spPr>
      </p:pic>
      <p:pic>
        <p:nvPicPr>
          <p:cNvPr id="358" name="Afbeelding 357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24" y="1972430"/>
            <a:ext cx="360000" cy="360000"/>
          </a:xfrm>
          <a:prstGeom prst="rect">
            <a:avLst/>
          </a:prstGeom>
        </p:spPr>
      </p:pic>
      <p:pic>
        <p:nvPicPr>
          <p:cNvPr id="359" name="Afbeelding 358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73" y="3525523"/>
            <a:ext cx="360000" cy="360000"/>
          </a:xfrm>
          <a:prstGeom prst="rect">
            <a:avLst/>
          </a:prstGeom>
        </p:spPr>
      </p:pic>
      <p:pic>
        <p:nvPicPr>
          <p:cNvPr id="360" name="Afbeelding 359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29" y="3525523"/>
            <a:ext cx="360000" cy="360000"/>
          </a:xfrm>
          <a:prstGeom prst="rect">
            <a:avLst/>
          </a:prstGeom>
        </p:spPr>
      </p:pic>
      <p:pic>
        <p:nvPicPr>
          <p:cNvPr id="361" name="Afbeelding 360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85" y="3525523"/>
            <a:ext cx="360000" cy="360000"/>
          </a:xfrm>
          <a:prstGeom prst="rect">
            <a:avLst/>
          </a:prstGeom>
        </p:spPr>
      </p:pic>
      <p:pic>
        <p:nvPicPr>
          <p:cNvPr id="362" name="Afbeelding 361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41" y="3525523"/>
            <a:ext cx="360000" cy="360000"/>
          </a:xfrm>
          <a:prstGeom prst="rect">
            <a:avLst/>
          </a:prstGeom>
        </p:spPr>
      </p:pic>
      <p:pic>
        <p:nvPicPr>
          <p:cNvPr id="363" name="Afbeelding 362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97" y="3525523"/>
            <a:ext cx="360000" cy="360000"/>
          </a:xfrm>
          <a:prstGeom prst="rect">
            <a:avLst/>
          </a:prstGeom>
        </p:spPr>
      </p:pic>
      <p:pic>
        <p:nvPicPr>
          <p:cNvPr id="364" name="Afbeelding 363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53" y="3525523"/>
            <a:ext cx="360000" cy="360000"/>
          </a:xfrm>
          <a:prstGeom prst="rect">
            <a:avLst/>
          </a:prstGeom>
        </p:spPr>
      </p:pic>
      <p:pic>
        <p:nvPicPr>
          <p:cNvPr id="365" name="Afbeelding 364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09" y="3525523"/>
            <a:ext cx="360000" cy="360000"/>
          </a:xfrm>
          <a:prstGeom prst="rect">
            <a:avLst/>
          </a:prstGeom>
        </p:spPr>
      </p:pic>
      <p:pic>
        <p:nvPicPr>
          <p:cNvPr id="366" name="Afbeelding 365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68" y="3525523"/>
            <a:ext cx="360000" cy="360000"/>
          </a:xfrm>
          <a:prstGeom prst="rect">
            <a:avLst/>
          </a:prstGeom>
        </p:spPr>
      </p:pic>
      <p:pic>
        <p:nvPicPr>
          <p:cNvPr id="367" name="Afbeelding 366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29" y="2366923"/>
            <a:ext cx="360000" cy="360000"/>
          </a:xfrm>
          <a:prstGeom prst="rect">
            <a:avLst/>
          </a:prstGeom>
        </p:spPr>
      </p:pic>
      <p:pic>
        <p:nvPicPr>
          <p:cNvPr id="368" name="Afbeelding 367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85" y="2366923"/>
            <a:ext cx="360000" cy="360000"/>
          </a:xfrm>
          <a:prstGeom prst="rect">
            <a:avLst/>
          </a:prstGeom>
        </p:spPr>
      </p:pic>
      <p:pic>
        <p:nvPicPr>
          <p:cNvPr id="369" name="Afbeelding 368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741" y="2366923"/>
            <a:ext cx="360000" cy="360000"/>
          </a:xfrm>
          <a:prstGeom prst="rect">
            <a:avLst/>
          </a:prstGeom>
        </p:spPr>
      </p:pic>
      <p:pic>
        <p:nvPicPr>
          <p:cNvPr id="370" name="Afbeelding 369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97" y="2366923"/>
            <a:ext cx="360000" cy="360000"/>
          </a:xfrm>
          <a:prstGeom prst="rect">
            <a:avLst/>
          </a:prstGeom>
        </p:spPr>
      </p:pic>
      <p:pic>
        <p:nvPicPr>
          <p:cNvPr id="371" name="Afbeelding 370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53" y="2366923"/>
            <a:ext cx="360000" cy="360000"/>
          </a:xfrm>
          <a:prstGeom prst="rect">
            <a:avLst/>
          </a:prstGeom>
        </p:spPr>
      </p:pic>
      <p:pic>
        <p:nvPicPr>
          <p:cNvPr id="372" name="Afbeelding 371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09" y="2366923"/>
            <a:ext cx="360000" cy="360000"/>
          </a:xfrm>
          <a:prstGeom prst="rect">
            <a:avLst/>
          </a:prstGeom>
        </p:spPr>
      </p:pic>
      <p:pic>
        <p:nvPicPr>
          <p:cNvPr id="373" name="Afbeelding 372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65" y="2366923"/>
            <a:ext cx="360000" cy="360000"/>
          </a:xfrm>
          <a:prstGeom prst="rect">
            <a:avLst/>
          </a:prstGeom>
        </p:spPr>
      </p:pic>
      <p:pic>
        <p:nvPicPr>
          <p:cNvPr id="374" name="Afbeelding 373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24" y="2366923"/>
            <a:ext cx="360000" cy="360000"/>
          </a:xfrm>
          <a:prstGeom prst="rect">
            <a:avLst/>
          </a:prstGeom>
        </p:spPr>
      </p:pic>
      <p:pic>
        <p:nvPicPr>
          <p:cNvPr id="375" name="Afbeelding 374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29" y="2756762"/>
            <a:ext cx="360000" cy="360000"/>
          </a:xfrm>
          <a:prstGeom prst="rect">
            <a:avLst/>
          </a:prstGeom>
        </p:spPr>
      </p:pic>
      <p:pic>
        <p:nvPicPr>
          <p:cNvPr id="376" name="Afbeelding 375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85" y="2756762"/>
            <a:ext cx="360000" cy="360000"/>
          </a:xfrm>
          <a:prstGeom prst="rect">
            <a:avLst/>
          </a:prstGeom>
        </p:spPr>
      </p:pic>
      <p:pic>
        <p:nvPicPr>
          <p:cNvPr id="377" name="Afbeelding 376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741" y="2756762"/>
            <a:ext cx="360000" cy="360000"/>
          </a:xfrm>
          <a:prstGeom prst="rect">
            <a:avLst/>
          </a:prstGeom>
        </p:spPr>
      </p:pic>
      <p:pic>
        <p:nvPicPr>
          <p:cNvPr id="378" name="Afbeelding 377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97" y="2756762"/>
            <a:ext cx="360000" cy="360000"/>
          </a:xfrm>
          <a:prstGeom prst="rect">
            <a:avLst/>
          </a:prstGeom>
        </p:spPr>
      </p:pic>
      <p:pic>
        <p:nvPicPr>
          <p:cNvPr id="379" name="Afbeelding 378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53" y="2756762"/>
            <a:ext cx="360000" cy="360000"/>
          </a:xfrm>
          <a:prstGeom prst="rect">
            <a:avLst/>
          </a:prstGeom>
        </p:spPr>
      </p:pic>
      <p:pic>
        <p:nvPicPr>
          <p:cNvPr id="380" name="Afbeelding 379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09" y="2756762"/>
            <a:ext cx="360000" cy="360000"/>
          </a:xfrm>
          <a:prstGeom prst="rect">
            <a:avLst/>
          </a:prstGeom>
        </p:spPr>
      </p:pic>
      <p:pic>
        <p:nvPicPr>
          <p:cNvPr id="381" name="Afbeelding 380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65" y="2756762"/>
            <a:ext cx="360000" cy="360000"/>
          </a:xfrm>
          <a:prstGeom prst="rect">
            <a:avLst/>
          </a:prstGeom>
        </p:spPr>
      </p:pic>
      <p:pic>
        <p:nvPicPr>
          <p:cNvPr id="382" name="Afbeelding 381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24" y="2756762"/>
            <a:ext cx="360000" cy="360000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3026713" y="1480926"/>
            <a:ext cx="843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1             2</a:t>
            </a:r>
          </a:p>
          <a:p>
            <a:r>
              <a:rPr lang="nl-NL" sz="1200" dirty="0" smtClean="0"/>
              <a:t>3             3</a:t>
            </a:r>
            <a:endParaRPr lang="nl-NL" sz="1200" dirty="0"/>
          </a:p>
        </p:txBody>
      </p:sp>
      <p:sp>
        <p:nvSpPr>
          <p:cNvPr id="383" name="Tekstvak 382"/>
          <p:cNvSpPr txBox="1"/>
          <p:nvPr/>
        </p:nvSpPr>
        <p:spPr>
          <a:xfrm>
            <a:off x="3026713" y="3108381"/>
            <a:ext cx="843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3             3</a:t>
            </a:r>
          </a:p>
          <a:p>
            <a:r>
              <a:rPr lang="nl-NL" sz="1200" dirty="0" smtClean="0"/>
              <a:t>1             2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6798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8</Words>
  <Application>Microsoft Office PowerPoint</Application>
  <PresentationFormat>A4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Lex Verheij</dc:creator>
  <cp:lastModifiedBy>Lex Verheij</cp:lastModifiedBy>
  <cp:revision>11</cp:revision>
  <dcterms:created xsi:type="dcterms:W3CDTF">2020-10-29T09:06:17Z</dcterms:created>
  <dcterms:modified xsi:type="dcterms:W3CDTF">2020-10-30T10:39:12Z</dcterms:modified>
</cp:coreProperties>
</file>