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288" r:id="rId3"/>
    <p:sldId id="284" r:id="rId4"/>
    <p:sldId id="287" r:id="rId5"/>
    <p:sldId id="289" r:id="rId6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2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1B818"/>
    <a:srgbClr val="003258"/>
    <a:srgbClr val="0070C4"/>
    <a:srgbClr val="000066"/>
    <a:srgbClr val="00FF00"/>
    <a:srgbClr val="FF3300"/>
    <a:srgbClr val="FF33CC"/>
    <a:srgbClr val="A50021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736" autoAdjust="0"/>
  </p:normalViewPr>
  <p:slideViewPr>
    <p:cSldViewPr>
      <p:cViewPr varScale="1">
        <p:scale>
          <a:sx n="67" d="100"/>
          <a:sy n="67" d="100"/>
        </p:scale>
        <p:origin x="-1530" y="-90"/>
      </p:cViewPr>
      <p:guideLst>
        <p:guide orient="horz" pos="2122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2188" y="766763"/>
            <a:ext cx="51181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noProof="1" dirty="0">
                <a:latin typeface="Arial" charset="0"/>
                <a:cs typeface="+mn-ea"/>
              </a:defRPr>
            </a:lvl1pPr>
          </a:lstStyle>
          <a:p>
            <a:fld id="{30442812-9F57-4C6E-B747-57E75E1B9FE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9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FA5BD-5A14-42B2-97DA-9BADF3863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061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EA3F6-A54D-41B9-A53A-16E4E3DF82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290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3E07F-AF88-47AB-9C8B-E92E500A57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5526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8AE7E-65F9-485B-A211-A66985654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7067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F4E0A-D1BC-44D8-B8B5-1DC1593C63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267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793B0-8ED9-49B4-A578-36D13A23AC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4221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2AB17-AE92-4BF0-BB01-0CF45A63E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6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A0FC4-A88C-43E9-9570-A49EA89BD0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02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69C55-910B-460D-887E-C40F6F735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769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F7AC5-374F-44A3-A207-01D426F6E5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551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733E2-0BFE-4FAE-B36D-11D853668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459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4711F-4079-45A9-9B16-8B26209474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999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无锡安东科技有限公司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latin typeface="Arial" charset="0"/>
                <a:cs typeface="+mn-ea"/>
              </a:defRPr>
            </a:lvl1pPr>
          </a:lstStyle>
          <a:p>
            <a:fld id="{E82F7EF0-A47E-4FAF-87DA-E49D1696A4C3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902" y="533476"/>
            <a:ext cx="7238810" cy="99057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阳澄湖大闸蟹</a:t>
            </a:r>
            <a:r>
              <a:rPr lang="en-US" altLang="zh-CN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--</a:t>
            </a:r>
            <a:r>
              <a:rPr lang="zh-CN" altLang="en-US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蟹出道</a:t>
            </a:r>
            <a:r>
              <a:rPr lang="en-US" altLang="zh-CN" b="1" dirty="0" smtClean="0">
                <a:solidFill>
                  <a:srgbClr val="00B050"/>
                </a:solidFill>
              </a:rPr>
              <a:t/>
            </a:r>
            <a:br>
              <a:rPr lang="en-US" altLang="zh-CN" b="1" dirty="0" smtClean="0">
                <a:solidFill>
                  <a:srgbClr val="00B050"/>
                </a:solidFill>
              </a:rPr>
            </a:b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85902" y="30488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b="1" dirty="0" smtClean="0">
                <a:solidFill>
                  <a:srgbClr val="00B050"/>
                </a:solidFill>
              </a:rPr>
              <a:t> 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6145" name="Picture 1" descr="C:\Users\tony\AppData\Roaming\Tencent\Users\912476704\QQ\WinTemp\RichOle\MWVGK2_OA87MT)5(EAFF0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506" y="1524050"/>
            <a:ext cx="8055846" cy="47242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902" y="1600248"/>
            <a:ext cx="655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有人说你横行霸道、横冲直闯</a:t>
            </a:r>
            <a:endParaRPr lang="en-US" altLang="zh-CN" sz="2400" b="1" dirty="0" smtClean="0">
              <a:solidFill>
                <a:srgbClr val="00B05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但了解你的人都知道你在走自己的路</a:t>
            </a:r>
            <a:endParaRPr lang="zh-CN" altLang="en-US" sz="24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516" y="274638"/>
            <a:ext cx="8686572" cy="11430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阳澄湖大闸蟹</a:t>
            </a:r>
            <a:r>
              <a:rPr lang="en-US" altLang="zh-CN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--</a:t>
            </a:r>
            <a:r>
              <a:rPr lang="zh-CN" altLang="en-US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蟹出锅</a:t>
            </a:r>
            <a:r>
              <a:rPr lang="en-US" altLang="zh-CN" sz="4000" b="1" dirty="0" smtClean="0">
                <a:solidFill>
                  <a:srgbClr val="00B050"/>
                </a:solidFill>
              </a:rPr>
              <a:t/>
            </a:r>
            <a:br>
              <a:rPr lang="en-US" altLang="zh-CN" sz="4000" b="1" dirty="0" smtClean="0">
                <a:solidFill>
                  <a:srgbClr val="00B050"/>
                </a:solidFill>
              </a:rPr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1507" name="Picture 3" descr="C:\Users\tony\AppData\Roaming\Tencent\Users\912476704\QQ\WinTemp\RichOle\U7(TT94%DG{K6K1HI37[IG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772" y="1219258"/>
            <a:ext cx="2819326" cy="2666930"/>
          </a:xfrm>
          <a:prstGeom prst="rect">
            <a:avLst/>
          </a:prstGeom>
          <a:noFill/>
        </p:spPr>
      </p:pic>
      <p:pic>
        <p:nvPicPr>
          <p:cNvPr id="21508" name="Picture 4" descr="d:\program files\360se6\User Data\temp\intf_method=File.getThumbByNid&amp;qid=1196849005&amp;nid=14676341996182277&amp;size=800_600&amp;devtype=web&amp;v=1.0.1&amp;rtick=14733025837340&amp;sign=5f4bcfe339f357f5339d221280e64781&amp;.ph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902" y="1219258"/>
            <a:ext cx="2057346" cy="2743128"/>
          </a:xfrm>
          <a:prstGeom prst="rect">
            <a:avLst/>
          </a:prstGeom>
          <a:noFill/>
        </p:spPr>
      </p:pic>
      <p:sp>
        <p:nvSpPr>
          <p:cNvPr id="21510" name="AutoShape 6" descr="http://api34.yunpan.360.cn/intf.php?method=File.getThumbByNid&amp;qid=1196849005&amp;nid=14676341996181681&amp;size=800_600&amp;devtype=web&amp;v=1.0.1&amp;rtick=14733025834630&amp;sign=2b77dc8b6cca6437eee4bb2e241d1fec&amp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2" name="AutoShape 8" descr="http://api34.yunpan.360.cn/intf.php?method=File.getThumbByNid&amp;qid=1196849005&amp;nid=14676341996181681&amp;size=800_600&amp;devtype=web&amp;v=1.0.1&amp;rtick=14733025834630&amp;sign=2b77dc8b6cca6437eee4bb2e241d1fec&amp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13" name="Picture 9" descr="d:\program files\360se6\User Data\temp\intf_method=File.getThumbByNid&amp;qid=1196849005&amp;nid=14676341996181681&amp;size=800_600&amp;devtype=web&amp;v=1.0.1&amp;rtick=14733025834630&amp;sign=2b77dc8b6cca6437eee4bb2e241d1fec&amp;.ph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42" y="1219258"/>
            <a:ext cx="2438336" cy="274312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9704" y="4571970"/>
            <a:ext cx="784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为了让消费者更加便捷吃到正宗阳澄湖水域大闸蟹，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  <a:ea typeface="+mn-ea"/>
              </a:rPr>
              <a:t>2016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年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月公司正式在线开通微信“扫一扫”扫蟹壳二维码功能，吃正品大闸蟹。</a:t>
            </a:r>
            <a:endParaRPr lang="zh-CN" altLang="en-US" sz="24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902" y="1447852"/>
            <a:ext cx="220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000" dirty="0" smtClean="0">
                <a:solidFill>
                  <a:srgbClr val="FFFF00"/>
                </a:solidFill>
              </a:rPr>
              <a:t>活</a:t>
            </a:r>
            <a:r>
              <a:rPr lang="zh-CN" altLang="en-US" sz="2000" dirty="0" smtClean="0">
                <a:solidFill>
                  <a:srgbClr val="FFFF00"/>
                </a:solidFill>
              </a:rPr>
              <a:t>蟹雕刻二维码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32" y="1447852"/>
            <a:ext cx="19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000" dirty="0" smtClean="0">
                <a:solidFill>
                  <a:srgbClr val="FFFF00"/>
                </a:solidFill>
              </a:rPr>
              <a:t>煮熟后扫一扫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704" y="152486"/>
            <a:ext cx="7238810" cy="99057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阳澄湖大闸蟹</a:t>
            </a:r>
            <a:r>
              <a:rPr lang="en-US" altLang="zh-CN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--</a:t>
            </a:r>
            <a:r>
              <a:rPr lang="zh-CN" altLang="en-US" sz="4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蟹品尝</a:t>
            </a:r>
            <a:endParaRPr lang="zh-CN" altLang="en-US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308" y="30488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dirty="0" smtClean="0">
                <a:solidFill>
                  <a:schemeClr val="tx2"/>
                </a:solidFill>
              </a:rPr>
              <a:t> 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74" y="3962386"/>
            <a:ext cx="5714850" cy="259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905" y="914466"/>
            <a:ext cx="553998" cy="4267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  <a:cs typeface="Arial" pitchFamily="34" charset="0"/>
              </a:rPr>
              <a:t>九月邂逅“白富美”</a:t>
            </a:r>
            <a:endParaRPr lang="zh-CN" altLang="en-US" sz="2400" b="1" dirty="0">
              <a:solidFill>
                <a:srgbClr val="00B05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0912" y="3886188"/>
            <a:ext cx="553998" cy="26669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十月偶遇“高富帅”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4099" name="Picture 3" descr="C:\Users\tony\AppData\Roaming\Tencent\Users\912476704\QQ\WinTemp\RichOle\%$VC2}3CPQ2E5US2U[SSUM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74" y="1066862"/>
            <a:ext cx="5714850" cy="2743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38058" y="0"/>
            <a:ext cx="7238810" cy="990574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B050"/>
                </a:solidFill>
              </a:rPr>
              <a:t/>
            </a:r>
            <a:br>
              <a:rPr lang="en-US" altLang="zh-CN" b="1" dirty="0" smtClean="0">
                <a:solidFill>
                  <a:srgbClr val="00B050"/>
                </a:solidFill>
              </a:rPr>
            </a:br>
            <a:r>
              <a:rPr lang="en-US" altLang="zh-CN" b="1" dirty="0" smtClean="0">
                <a:solidFill>
                  <a:srgbClr val="00B050"/>
                </a:solidFill>
              </a:rPr>
              <a:t>                    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308" y="30488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dirty="0" smtClean="0">
                <a:solidFill>
                  <a:schemeClr val="tx2"/>
                </a:solidFill>
              </a:rPr>
              <a:t> 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2" name="AutoShape 1" descr="C:\Users\tony\AppData\Roaming\Tencent\Users\912476704\QQ\WinTemp\RichOle\_3[{}Q9L]3)}$FBQ(ZUk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AutoShape 2" descr="C:\Users\tony\AppData\Roaming\Tencent\Users\912476704\QQ\WinTemp\RichOle\_3[{}Q9L]3)}$FBQ(ZUk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AutoShape 3" descr="C:\Users\tony\AppData\Roaming\Tencent\Users\912476704\QQ\WinTemp\RichOle\_3[{}Q9L]3)}$FBQ(ZUk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C:\Users\tony\AppData\Roaming\Tencent\Users\912476704\QQ\WinTemp\RichOle\_3[{}Q9L]3)}$FBQ(ZUk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1" name="AutoShape 1" descr="C:\Users\tony\AppData\Roaming\Tencent\Users\912476704\QQ\WinTemp\RichOle\_3[{}Q9L]3)}$FBQ(ZUk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81268" y="381080"/>
            <a:ext cx="53287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阳澄湖大闸蟹</a:t>
            </a:r>
            <a:r>
              <a:rPr lang="en-US" altLang="zh-CN" sz="4000" b="1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4000" b="1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栖息地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" name="Picture 2" descr="C:\Users\tony\AppData\Roaming\Tencent\Users\912476704\QQ\WinTemp\RichOle\X7)QJ2[3N{D1_99@%Q01BY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94" y="1295456"/>
            <a:ext cx="7162612" cy="338136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4496" y="5105356"/>
            <a:ext cx="746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阳澄湖以“蟹”闻名，殊不知这片水草丰美气候得宜的水域同时也孕育出了近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  <a:ea typeface="+mn-ea"/>
              </a:rPr>
              <a:t>70</a:t>
            </a:r>
            <a:r>
              <a:rPr lang="zh-CN" altLang="en-US" sz="2400" b="1" dirty="0" smtClean="0">
                <a:solidFill>
                  <a:srgbClr val="00B050"/>
                </a:solidFill>
                <a:latin typeface="+mn-ea"/>
                <a:ea typeface="+mn-ea"/>
              </a:rPr>
              <a:t>种淡水产品，大闸蟹被誉为“湖中之宝”是不可不尝的一道美味。</a:t>
            </a:r>
            <a:endParaRPr lang="zh-CN" altLang="en-US" sz="24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98" y="4724366"/>
            <a:ext cx="2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阳澄湖湖形地图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506" y="4648168"/>
            <a:ext cx="8076988" cy="762010"/>
          </a:xfrm>
        </p:spPr>
        <p:txBody>
          <a:bodyPr/>
          <a:lstStyle/>
          <a:p>
            <a:r>
              <a:rPr lang="zh-CN" altLang="en-US" sz="2400" dirty="0" smtClean="0"/>
              <a:t>第五页把生成好的二维码图片贴在此页‘供添加关注’用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9446" y="2209832"/>
            <a:ext cx="3962296" cy="3200316"/>
          </a:xfrm>
        </p:spPr>
        <p:txBody>
          <a:bodyPr/>
          <a:lstStyle/>
          <a:p>
            <a:r>
              <a:rPr lang="zh-CN" altLang="en-US" dirty="0" smtClean="0"/>
              <a:t>此处贴二维码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Pages>0</Pages>
  <Words>179</Words>
  <Characters>0</Characters>
  <Application>Microsoft Office PowerPoint</Application>
  <DocSecurity>0</DocSecurity>
  <PresentationFormat>全屏显示(4:3)</PresentationFormat>
  <Lines>0</Lines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   阳澄湖大闸蟹--蟹出道 </vt:lpstr>
      <vt:lpstr>阳澄湖大闸蟹--蟹出锅 </vt:lpstr>
      <vt:lpstr>      阳澄湖大闸蟹--蟹品尝</vt:lpstr>
      <vt:lpstr>                     </vt:lpstr>
      <vt:lpstr>第五页把生成好的二维码图片贴在此页‘供添加关注’用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Windows 用户</cp:lastModifiedBy>
  <cp:revision>190</cp:revision>
  <dcterms:created xsi:type="dcterms:W3CDTF">2015-11-14T01:14:09Z</dcterms:created>
  <dcterms:modified xsi:type="dcterms:W3CDTF">2019-07-10T07:20:35Z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2052-10.1.0.5346</vt:lpwstr>
  </property>
</Properties>
</file>