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BDD19-F166-6DD3-790C-22AADB792E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9902E8-7619-35E3-0DD1-488ECD62C0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24483E-168A-5F7E-3204-5865BB77A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D3585-D3CE-4480-98F5-37737F2C8C7E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7A7592-BB1E-459F-1EA0-236DFDFF9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D3AF13-1207-9F64-DA8C-065BF0684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8DB69-094A-43DE-9514-0A5DD821A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155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0B0F9-1510-4B3F-A113-3CB361880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DAEC09-C793-5350-D3E4-FA3436E617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40777-4E93-5A9B-0785-556AE55D0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D3585-D3CE-4480-98F5-37737F2C8C7E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31BA7-A6F0-E2DE-BED5-82EB0CB78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4AF5D2-F44B-8C44-61C9-12EAEB1A0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8DB69-094A-43DE-9514-0A5DD821A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370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394FA7-DAAC-E938-AA84-AE0888D4B3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A56A90-36A0-5A16-9A1C-0FC2F33A6F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E628F-DE60-A035-2C06-B4962D9CA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D3585-D3CE-4480-98F5-37737F2C8C7E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A28576-F87D-1EEA-5D97-AD84D0CF3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EE9B2F-218B-54FF-B667-5AEA43FDE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8DB69-094A-43DE-9514-0A5DD821A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053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19703-57B9-1E3B-3D72-D9101530F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846E3-125A-BED5-EC59-B4A9CFFAE2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74FE0F-D13C-390E-0736-4E235AF2B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D3585-D3CE-4480-98F5-37737F2C8C7E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145AC7-E598-A663-B19D-634439B1A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9A6835-C8AB-E615-F4E2-874C00493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8DB69-094A-43DE-9514-0A5DD821A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578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ECAD4-2290-D4D6-8D9B-04F8F5BE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213751-E6E0-B5E7-CC64-BC7D50575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C3251-BE12-400E-021B-49456D5CE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D3585-D3CE-4480-98F5-37737F2C8C7E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8813AE-4210-2EA7-3211-D98B73644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1E9C29-6FD8-8FB2-7186-79EE183F8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8DB69-094A-43DE-9514-0A5DD821A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80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148FC-888E-7AFD-58AD-C86230091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A911B-A47E-517C-AE3A-A8CC8204C7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24273B-D1ED-73BE-5B34-16017D24A3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FDB9D8-E4B6-2519-64DD-8E7C0DAC6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D3585-D3CE-4480-98F5-37737F2C8C7E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34DDF6-71E0-DA04-FC10-6E745CAA2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5F0AB5-E343-20D1-E86A-8B3D20F85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8DB69-094A-43DE-9514-0A5DD821A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568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F0CBC-C40C-F493-CFD4-899E84FE9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F819F4-D902-3C76-C9C4-B3664D5EC4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42FE4A-38B3-3E28-1FE7-A5EDF924A7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2D7E5E-A5FD-A5CD-0F41-A07712A30C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8286AE-A040-63B5-EC86-9712680180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FC566F-FF04-F771-265F-B63C2E627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D3585-D3CE-4480-98F5-37737F2C8C7E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B61DAB-1FA0-6E98-828D-D6BC5389B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149863-2DFD-0B92-2A5B-B991C3ECF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8DB69-094A-43DE-9514-0A5DD821A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222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60BCA-F2C4-CF11-CAC3-3B371B110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FC2AB1-344C-5BD9-C36B-93ED1B989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D3585-D3CE-4480-98F5-37737F2C8C7E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79A96D-F3E2-B509-6CEA-494329D48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EAC791-4616-52B2-D89B-41E7F4F89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8DB69-094A-43DE-9514-0A5DD821A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20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72AF0C-185D-67D4-9C70-5CF0E1B0E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D3585-D3CE-4480-98F5-37737F2C8C7E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B910D7-3BD2-EA66-30D3-89159DEE3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036D7F-5286-434F-F8D3-AF7237227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8DB69-094A-43DE-9514-0A5DD821A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360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A82DF-8EA3-10C4-56A3-931150F2E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485928-66B0-DAB2-0D09-364D39C37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94D7E2-84ED-32BA-BB53-155E6D43E9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919A70-993C-C607-1A27-33D010DED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D3585-D3CE-4480-98F5-37737F2C8C7E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BA0B40-DCAB-DDF5-68A3-208AB770B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68D3E7-5026-D84D-212C-ED14E47D2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8DB69-094A-43DE-9514-0A5DD821A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373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70A78-F674-E4D3-225B-ED1EE42D3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D6502A-A520-6DF7-49C6-96735297EF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D7F23A-E435-5A3C-F898-DB93004171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58A095-14F0-D67A-084A-A3D700B36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D3585-D3CE-4480-98F5-37737F2C8C7E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22E601-4409-5558-99ED-46F3F7E7F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46E6B3-8912-7623-0F15-BF0D21962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8DB69-094A-43DE-9514-0A5DD821A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609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855B71-4177-2F85-A89F-4CEE35E8B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E1FF5A-199B-46DD-2D0C-927115720D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BFFAB5-C595-44C2-39A0-C2B7167B15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FD3585-D3CE-4480-98F5-37737F2C8C7E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A2A4DB-044C-1103-E650-22394AF922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7ED200-4F2C-DD8E-F90C-53F768AB42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28DB69-094A-43DE-9514-0A5DD821A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518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FA427-3462-D76B-C278-1F91D0E07F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ICIN Bank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D472A6-1B05-0BC0-C438-83206E5050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Screen shot</a:t>
            </a:r>
          </a:p>
          <a:p>
            <a:r>
              <a:rPr lang="en-US" dirty="0"/>
              <a:t>Ryan Khan</a:t>
            </a:r>
          </a:p>
        </p:txBody>
      </p:sp>
    </p:spTree>
    <p:extLst>
      <p:ext uri="{BB962C8B-B14F-4D97-AF65-F5344CB8AC3E}">
        <p14:creationId xmlns:p14="http://schemas.microsoft.com/office/powerpoint/2010/main" val="24727974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0722E-016B-0386-1315-C2D2A3D44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5169"/>
          </a:xfrm>
        </p:spPr>
        <p:txBody>
          <a:bodyPr/>
          <a:lstStyle/>
          <a:p>
            <a:pPr algn="ctr"/>
            <a:r>
              <a:rPr lang="en-US" dirty="0"/>
              <a:t>Savings Detail Page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EC16CA-E6EA-953B-B111-E17A278124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A8AE0FA-3901-F15C-E154-C7486DD260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559" y="1269469"/>
            <a:ext cx="10692882" cy="5223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1552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0722E-016B-0386-1315-C2D2A3D44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5169"/>
          </a:xfrm>
        </p:spPr>
        <p:txBody>
          <a:bodyPr/>
          <a:lstStyle/>
          <a:p>
            <a:pPr algn="ctr"/>
            <a:r>
              <a:rPr lang="en-US" dirty="0"/>
              <a:t>Check Request Page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138AE1D-D735-7C82-37F4-B480217A16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5055" y="1300294"/>
            <a:ext cx="9992390" cy="4876669"/>
          </a:xfrm>
        </p:spPr>
      </p:pic>
    </p:spTree>
    <p:extLst>
      <p:ext uri="{BB962C8B-B14F-4D97-AF65-F5344CB8AC3E}">
        <p14:creationId xmlns:p14="http://schemas.microsoft.com/office/powerpoint/2010/main" val="25218885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0722E-016B-0386-1315-C2D2A3D44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5169"/>
          </a:xfrm>
        </p:spPr>
        <p:txBody>
          <a:bodyPr/>
          <a:lstStyle/>
          <a:p>
            <a:pPr algn="ctr"/>
            <a:r>
              <a:rPr lang="en-US" dirty="0"/>
              <a:t>Admin Login Page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18F6EE48-4D48-7110-518B-51FB910602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8617" y="2099388"/>
            <a:ext cx="11134765" cy="3214518"/>
          </a:xfrm>
        </p:spPr>
      </p:pic>
    </p:spTree>
    <p:extLst>
      <p:ext uri="{BB962C8B-B14F-4D97-AF65-F5344CB8AC3E}">
        <p14:creationId xmlns:p14="http://schemas.microsoft.com/office/powerpoint/2010/main" val="28326544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0722E-016B-0386-1315-C2D2A3D44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5169"/>
          </a:xfrm>
        </p:spPr>
        <p:txBody>
          <a:bodyPr/>
          <a:lstStyle/>
          <a:p>
            <a:pPr algn="ctr"/>
            <a:r>
              <a:rPr lang="en-US" dirty="0"/>
              <a:t>Admin Landing Page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2C2DEEB-53CC-653F-1886-B4759C37FE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9318" y="2006081"/>
            <a:ext cx="10613363" cy="3417768"/>
          </a:xfrm>
        </p:spPr>
      </p:pic>
    </p:spTree>
    <p:extLst>
      <p:ext uri="{BB962C8B-B14F-4D97-AF65-F5344CB8AC3E}">
        <p14:creationId xmlns:p14="http://schemas.microsoft.com/office/powerpoint/2010/main" val="3550608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0722E-016B-0386-1315-C2D2A3D44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5169"/>
          </a:xfrm>
        </p:spPr>
        <p:txBody>
          <a:bodyPr/>
          <a:lstStyle/>
          <a:p>
            <a:pPr algn="ctr"/>
            <a:r>
              <a:rPr lang="en-US" dirty="0"/>
              <a:t>Admin Block User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8F141A6-F0C3-8216-4A8C-5FA2EC8838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8825" y="1614196"/>
            <a:ext cx="10734350" cy="4020461"/>
          </a:xfrm>
        </p:spPr>
      </p:pic>
    </p:spTree>
    <p:extLst>
      <p:ext uri="{BB962C8B-B14F-4D97-AF65-F5344CB8AC3E}">
        <p14:creationId xmlns:p14="http://schemas.microsoft.com/office/powerpoint/2010/main" val="2290115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0722E-016B-0386-1315-C2D2A3D44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5169"/>
          </a:xfrm>
        </p:spPr>
        <p:txBody>
          <a:bodyPr/>
          <a:lstStyle/>
          <a:p>
            <a:pPr algn="ctr"/>
            <a:r>
              <a:rPr lang="en-US" dirty="0"/>
              <a:t>Home Page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88CC272-AA4E-E2E1-70A2-7407E1BA15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8789" y="1300294"/>
            <a:ext cx="10550539" cy="4876669"/>
          </a:xfrm>
        </p:spPr>
      </p:pic>
    </p:spTree>
    <p:extLst>
      <p:ext uri="{BB962C8B-B14F-4D97-AF65-F5344CB8AC3E}">
        <p14:creationId xmlns:p14="http://schemas.microsoft.com/office/powerpoint/2010/main" val="4003969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0722E-016B-0386-1315-C2D2A3D44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5169"/>
          </a:xfrm>
        </p:spPr>
        <p:txBody>
          <a:bodyPr/>
          <a:lstStyle/>
          <a:p>
            <a:pPr algn="ctr"/>
            <a:r>
              <a:rPr lang="en-US" dirty="0"/>
              <a:t>User Registration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1D42AD9-A24A-DBEB-D6A4-B6316F7FF7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2399" y="1300294"/>
            <a:ext cx="11101218" cy="4876669"/>
          </a:xfrm>
        </p:spPr>
      </p:pic>
    </p:spTree>
    <p:extLst>
      <p:ext uri="{BB962C8B-B14F-4D97-AF65-F5344CB8AC3E}">
        <p14:creationId xmlns:p14="http://schemas.microsoft.com/office/powerpoint/2010/main" val="2326093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0722E-016B-0386-1315-C2D2A3D44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5169"/>
          </a:xfrm>
        </p:spPr>
        <p:txBody>
          <a:bodyPr/>
          <a:lstStyle/>
          <a:p>
            <a:pPr algn="ctr"/>
            <a:r>
              <a:rPr lang="en-US" dirty="0"/>
              <a:t>User Login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11673B-6F64-267D-B21B-6B45BBD8F4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3836D4-9AFC-4E35-3BC8-0CB8ED13FB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893" y="1825625"/>
            <a:ext cx="10837907" cy="3998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909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0722E-016B-0386-1315-C2D2A3D44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5169"/>
          </a:xfrm>
        </p:spPr>
        <p:txBody>
          <a:bodyPr/>
          <a:lstStyle/>
          <a:p>
            <a:pPr algn="ctr"/>
            <a:r>
              <a:rPr lang="en-US" dirty="0"/>
              <a:t>User Landing Page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220AE35-356B-294A-630F-9F87EE23D4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3530" y="1418253"/>
            <a:ext cx="10066705" cy="4758710"/>
          </a:xfrm>
        </p:spPr>
      </p:pic>
    </p:spTree>
    <p:extLst>
      <p:ext uri="{BB962C8B-B14F-4D97-AF65-F5344CB8AC3E}">
        <p14:creationId xmlns:p14="http://schemas.microsoft.com/office/powerpoint/2010/main" val="835080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0722E-016B-0386-1315-C2D2A3D44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5169"/>
          </a:xfrm>
        </p:spPr>
        <p:txBody>
          <a:bodyPr/>
          <a:lstStyle/>
          <a:p>
            <a:pPr algn="ctr"/>
            <a:r>
              <a:rPr lang="en-US" dirty="0"/>
              <a:t>Checking Detail Page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4BB991E-B1C6-D38A-7BA1-B0A057E678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4217" y="1300294"/>
            <a:ext cx="10103566" cy="4876669"/>
          </a:xfrm>
        </p:spPr>
      </p:pic>
    </p:spTree>
    <p:extLst>
      <p:ext uri="{BB962C8B-B14F-4D97-AF65-F5344CB8AC3E}">
        <p14:creationId xmlns:p14="http://schemas.microsoft.com/office/powerpoint/2010/main" val="31068364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0722E-016B-0386-1315-C2D2A3D44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5169"/>
          </a:xfrm>
        </p:spPr>
        <p:txBody>
          <a:bodyPr/>
          <a:lstStyle/>
          <a:p>
            <a:pPr algn="ctr"/>
            <a:r>
              <a:rPr lang="en-US" dirty="0"/>
              <a:t>Checking Deposit Funds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1CF5E44-DEC3-C983-5588-572DFFC53B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3484" y="1194318"/>
            <a:ext cx="10245031" cy="4954653"/>
          </a:xfrm>
        </p:spPr>
      </p:pic>
    </p:spTree>
    <p:extLst>
      <p:ext uri="{BB962C8B-B14F-4D97-AF65-F5344CB8AC3E}">
        <p14:creationId xmlns:p14="http://schemas.microsoft.com/office/powerpoint/2010/main" val="16646932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0722E-016B-0386-1315-C2D2A3D44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5169"/>
          </a:xfrm>
        </p:spPr>
        <p:txBody>
          <a:bodyPr/>
          <a:lstStyle/>
          <a:p>
            <a:pPr algn="ctr"/>
            <a:r>
              <a:rPr lang="en-US" dirty="0"/>
              <a:t>Checking Withdraw Funds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57F379-EB09-79F9-D937-87BD79A1B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F11A2E1-1B9B-9E4C-E7C9-4C37B592D7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885" y="1187526"/>
            <a:ext cx="10646229" cy="5200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429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0722E-016B-0386-1315-C2D2A3D44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5169"/>
          </a:xfrm>
        </p:spPr>
        <p:txBody>
          <a:bodyPr/>
          <a:lstStyle/>
          <a:p>
            <a:pPr algn="ctr"/>
            <a:r>
              <a:rPr lang="en-US" dirty="0"/>
              <a:t>Checking Transfer Funds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4F28C03-3318-C7AA-10CD-3983A81F54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4967" y="1234980"/>
            <a:ext cx="10418833" cy="4876669"/>
          </a:xfrm>
        </p:spPr>
      </p:pic>
    </p:spTree>
    <p:extLst>
      <p:ext uri="{BB962C8B-B14F-4D97-AF65-F5344CB8AC3E}">
        <p14:creationId xmlns:p14="http://schemas.microsoft.com/office/powerpoint/2010/main" val="907593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42</Words>
  <Application>Microsoft Office PowerPoint</Application>
  <PresentationFormat>Widescreen</PresentationFormat>
  <Paragraphs>16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ICIN Bank</vt:lpstr>
      <vt:lpstr>Home Page</vt:lpstr>
      <vt:lpstr>User Registration</vt:lpstr>
      <vt:lpstr>User Login</vt:lpstr>
      <vt:lpstr>User Landing Page</vt:lpstr>
      <vt:lpstr>Checking Detail Page</vt:lpstr>
      <vt:lpstr>Checking Deposit Funds</vt:lpstr>
      <vt:lpstr>Checking Withdraw Funds</vt:lpstr>
      <vt:lpstr>Checking Transfer Funds</vt:lpstr>
      <vt:lpstr>Savings Detail Page</vt:lpstr>
      <vt:lpstr>Check Request Page</vt:lpstr>
      <vt:lpstr>Admin Login Page</vt:lpstr>
      <vt:lpstr>Admin Landing Page</vt:lpstr>
      <vt:lpstr>Admin Block User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ICIN Bank</dc:title>
  <dc:creator>Ryan Khan</dc:creator>
  <cp:lastModifiedBy>Ryan Khan</cp:lastModifiedBy>
  <cp:revision>21</cp:revision>
  <dcterms:created xsi:type="dcterms:W3CDTF">2022-11-05T21:03:27Z</dcterms:created>
  <dcterms:modified xsi:type="dcterms:W3CDTF">2022-11-05T21:30:50Z</dcterms:modified>
</cp:coreProperties>
</file>