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2C15-1369-8F31-ADF2-42DD08F2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C9B5-20A8-5DC8-78F3-D7A82142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3653-8182-32D6-8A33-D1A0BA63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4CA1-56FC-4FE4-6A2F-A16CCB25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39EE-F5AC-7184-EB43-D0697D9C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A9C5-D8BB-AD70-FB2B-3A554097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8E09D-CFCF-CFAA-F03C-EEA53111D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132A-5521-384D-A6EB-FEEC188C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C642-1099-ADD0-2A42-8B4726E5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45DC-4206-5AEF-96A7-CDDD88A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33815-7D28-7244-2B48-DFF3B65E7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7BDAF-F491-83D0-1D15-66D978CF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27E1-AE6C-4235-D8E0-BD78B04C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2A98-066A-5ED1-B496-4EFC221D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A4C5-D0CE-3D04-80C8-94C3F8F7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F7B-803A-FF34-EF02-3E80136B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E26F-4424-4A28-8301-DC702C3B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174A-3EFD-22D6-BB8E-9AF9CFF5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9474-7D99-7F06-AC9F-1557F82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C4E7-DEF3-03B4-6711-17944C15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181-E50A-9FAA-B6B9-7AD61F7C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E042-F2DA-959B-249D-4FF9C8AD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2E58-0088-A354-E3B0-27D3D98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01FF-20F8-92E4-6129-5671B101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1E42-2A20-4921-7423-7F524A3A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CE18-B241-A2F0-8E4A-46F5C5E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07FC-39F4-1FF1-931C-CFE991743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11E4-4355-0F27-1D41-D3658FBAF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42F03-C780-00E5-89FC-0C022FD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87DF-A5F7-DF83-90CA-59DF486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5F09-5875-9B73-CF86-42E155B4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2C7A-575C-8087-52A1-00066E5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AF8C-C097-7488-0F6D-B3D9D1AE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C2AF-7130-F288-CCB1-41E2347D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20549-822B-8D64-E4DD-725C60664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DBCBA-8EB9-47A7-48C3-25F56C678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C8EC-8641-ABE5-6F69-E64114FC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6DE45-E34D-7A5C-0E04-355B998A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0678C-E8FC-5D8D-EB8D-E71D59E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5C6-B770-D973-3A92-32771CE4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D93B-09C0-6B42-4CFA-C03F0E7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1561A-B234-880A-4D8B-BEEEC5AA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BF06-D367-B785-1137-4846CD1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018FF-757B-B061-CAF9-B26729AE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8674C-B448-0657-AB11-7DAF9D6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EACF-CCB2-5F39-D0B4-47EBEDD8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9D9-8F53-E752-E33C-922980B5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BFEB-D1B9-08B8-0790-237ACE6A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3816-FF0B-A46F-F8A5-B7469D01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FC2F-DA18-271C-2A63-FA51A07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C0C2-3F76-53BC-FA15-D8E6084E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C0F8-4968-2199-EFD0-BBE401A7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0302-ADB5-BE9F-990F-18A990E1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00639-DF7F-0910-90F2-176CB26EE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A7DB-EBFB-65A1-1A64-0044552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3BF2B-8A30-93A5-5D6D-B8F9F721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FE16B-ACA8-F9E4-2070-52920AD2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855F6-E9CD-EDFD-A829-E4D794F9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E1A63-DC1D-5C69-F421-86F61381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024B-90F1-8E85-1EF7-323419B7A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9EF-706C-B5DC-E8BB-367D975C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91D7-74DD-4191-898D-A91F9AFC5CE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1E1C-F537-9D63-04D2-8947332B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0904-5866-8DC1-E76C-ABACB1F7E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0935-8A46-47FE-A194-F3E51B2A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5C1-5FE7-7B39-2F0F-1C07BD764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Sporty Shoes </a:t>
            </a:r>
            <a:br>
              <a:rPr lang="en-US" dirty="0"/>
            </a:br>
            <a:r>
              <a:rPr lang="en-US" sz="3200" dirty="0"/>
              <a:t>Website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0269-97B1-C848-7187-0A85DB77F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4554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User (Anonymous) – Cart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E136E-F8DB-15E6-C4BF-F96A041A8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652" y="1247775"/>
            <a:ext cx="11066186" cy="4786313"/>
          </a:xfrm>
        </p:spPr>
      </p:pic>
    </p:spTree>
    <p:extLst>
      <p:ext uri="{BB962C8B-B14F-4D97-AF65-F5344CB8AC3E}">
        <p14:creationId xmlns:p14="http://schemas.microsoft.com/office/powerpoint/2010/main" val="24541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User Checkout – Login Before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3BBDBD-DF91-B223-4C21-3EDA9567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29" y="1341216"/>
            <a:ext cx="11065542" cy="4175567"/>
          </a:xfrm>
        </p:spPr>
      </p:pic>
    </p:spTree>
    <p:extLst>
      <p:ext uri="{BB962C8B-B14F-4D97-AF65-F5344CB8AC3E}">
        <p14:creationId xmlns:p14="http://schemas.microsoft.com/office/powerpoint/2010/main" val="97109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User Signup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5B394-2D0F-732A-EF2C-01F62AC41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53" y="1194319"/>
            <a:ext cx="10919494" cy="4889240"/>
          </a:xfrm>
        </p:spPr>
      </p:pic>
    </p:spTree>
    <p:extLst>
      <p:ext uri="{BB962C8B-B14F-4D97-AF65-F5344CB8AC3E}">
        <p14:creationId xmlns:p14="http://schemas.microsoft.com/office/powerpoint/2010/main" val="369101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Signed-In User Checkout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3723E8-D19F-2DA6-2E12-1F9BAA2D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31" y="1539551"/>
            <a:ext cx="11301137" cy="4324324"/>
          </a:xfrm>
        </p:spPr>
      </p:pic>
    </p:spTree>
    <p:extLst>
      <p:ext uri="{BB962C8B-B14F-4D97-AF65-F5344CB8AC3E}">
        <p14:creationId xmlns:p14="http://schemas.microsoft.com/office/powerpoint/2010/main" val="365441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Receipt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FABD9D-6BDE-78D7-70C6-6A40483AE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98" y="1326128"/>
            <a:ext cx="11344204" cy="4205743"/>
          </a:xfrm>
        </p:spPr>
      </p:pic>
    </p:spTree>
    <p:extLst>
      <p:ext uri="{BB962C8B-B14F-4D97-AF65-F5344CB8AC3E}">
        <p14:creationId xmlns:p14="http://schemas.microsoft.com/office/powerpoint/2010/main" val="39366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97A8D-EAA6-F2FD-92DD-37890B63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672"/>
            <a:ext cx="10515600" cy="4530219"/>
          </a:xfrm>
        </p:spPr>
      </p:pic>
    </p:spTree>
    <p:extLst>
      <p:ext uri="{BB962C8B-B14F-4D97-AF65-F5344CB8AC3E}">
        <p14:creationId xmlns:p14="http://schemas.microsoft.com/office/powerpoint/2010/main" val="35147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Universal Login -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D9418-18D5-4C36-D845-C741AE83F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085"/>
            <a:ext cx="10515600" cy="3956418"/>
          </a:xfrm>
        </p:spPr>
      </p:pic>
    </p:spTree>
    <p:extLst>
      <p:ext uri="{BB962C8B-B14F-4D97-AF65-F5344CB8AC3E}">
        <p14:creationId xmlns:p14="http://schemas.microsoft.com/office/powerpoint/2010/main" val="41327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Admin – 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E340C-8233-D323-B46C-80615BA9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08" y="1632857"/>
            <a:ext cx="10886383" cy="4371670"/>
          </a:xfrm>
        </p:spPr>
      </p:pic>
    </p:spTree>
    <p:extLst>
      <p:ext uri="{BB962C8B-B14F-4D97-AF65-F5344CB8AC3E}">
        <p14:creationId xmlns:p14="http://schemas.microsoft.com/office/powerpoint/2010/main" val="15839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Admin – Add Product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C644E9-B3D2-C3CE-CB0A-D98F70CD2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05" y="872456"/>
            <a:ext cx="9883790" cy="5304508"/>
          </a:xfrm>
        </p:spPr>
      </p:pic>
    </p:spTree>
    <p:extLst>
      <p:ext uri="{BB962C8B-B14F-4D97-AF65-F5344CB8AC3E}">
        <p14:creationId xmlns:p14="http://schemas.microsoft.com/office/powerpoint/2010/main" val="42934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Admin – Edit Product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2F6DC-AE67-A3F2-BA85-4BEA9CC56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743" y="989044"/>
            <a:ext cx="9903056" cy="5324837"/>
          </a:xfrm>
        </p:spPr>
      </p:pic>
    </p:spTree>
    <p:extLst>
      <p:ext uri="{BB962C8B-B14F-4D97-AF65-F5344CB8AC3E}">
        <p14:creationId xmlns:p14="http://schemas.microsoft.com/office/powerpoint/2010/main" val="132417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Admin – Delete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42BC0-C0B5-DF40-3B06-808E0FC5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076324"/>
            <a:ext cx="5162550" cy="5038725"/>
          </a:xfrm>
        </p:spPr>
        <p:txBody>
          <a:bodyPr/>
          <a:lstStyle/>
          <a:p>
            <a:r>
              <a:rPr lang="en-US" dirty="0"/>
              <a:t>Before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B4ECEB-50AB-A485-CB1A-7965D24E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0" y="1456934"/>
            <a:ext cx="4928488" cy="280074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5E89EEE-054A-BCAC-00B2-B0960E7850A2}"/>
              </a:ext>
            </a:extLst>
          </p:cNvPr>
          <p:cNvSpPr txBox="1">
            <a:spLocks/>
          </p:cNvSpPr>
          <p:nvPr/>
        </p:nvSpPr>
        <p:spPr>
          <a:xfrm>
            <a:off x="6191250" y="1076324"/>
            <a:ext cx="516255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CCC8A1-E4DA-399A-B82C-BC0533E1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76" y="1456934"/>
            <a:ext cx="5271849" cy="29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Admin – Purchase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B14D0-66D8-F6D9-1830-3E1056E12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52" y="1825625"/>
            <a:ext cx="10174296" cy="4351338"/>
          </a:xfrm>
        </p:spPr>
      </p:pic>
    </p:spTree>
    <p:extLst>
      <p:ext uri="{BB962C8B-B14F-4D97-AF65-F5344CB8AC3E}">
        <p14:creationId xmlns:p14="http://schemas.microsoft.com/office/powerpoint/2010/main" val="39854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C93B-6E25-4D06-53D6-0048C7A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User (Anonymous) – Landing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46262-603C-7A7C-2E64-D0F16A2E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65" y="1009651"/>
            <a:ext cx="10227869" cy="5214938"/>
          </a:xfrm>
        </p:spPr>
      </p:pic>
    </p:spTree>
    <p:extLst>
      <p:ext uri="{BB962C8B-B14F-4D97-AF65-F5344CB8AC3E}">
        <p14:creationId xmlns:p14="http://schemas.microsoft.com/office/powerpoint/2010/main" val="178273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Sporty Shoes  Website Prototype</vt:lpstr>
      <vt:lpstr>Landing Page</vt:lpstr>
      <vt:lpstr>Universal Login - Page</vt:lpstr>
      <vt:lpstr>Admin – Home Page</vt:lpstr>
      <vt:lpstr>Admin – Add Product</vt:lpstr>
      <vt:lpstr>Admin – Edit Product</vt:lpstr>
      <vt:lpstr>Admin – Delete Product</vt:lpstr>
      <vt:lpstr>Admin – Purchase Report</vt:lpstr>
      <vt:lpstr>User (Anonymous) – Landing Page</vt:lpstr>
      <vt:lpstr>User (Anonymous) – Cart View</vt:lpstr>
      <vt:lpstr>User Checkout – Login Before Check</vt:lpstr>
      <vt:lpstr>User Signup Page</vt:lpstr>
      <vt:lpstr>Signed-In User Checkout</vt:lpstr>
      <vt:lpstr>Receipt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Sporty Shoes  Website Prototype</dc:title>
  <dc:creator>Ryan Khan</dc:creator>
  <cp:lastModifiedBy>Ryan Khan</cp:lastModifiedBy>
  <cp:revision>19</cp:revision>
  <dcterms:created xsi:type="dcterms:W3CDTF">2022-07-29T13:09:58Z</dcterms:created>
  <dcterms:modified xsi:type="dcterms:W3CDTF">2022-07-29T14:13:25Z</dcterms:modified>
</cp:coreProperties>
</file>