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8" r:id="rId2"/>
    <p:sldId id="278" r:id="rId3"/>
    <p:sldId id="260" r:id="rId4"/>
    <p:sldId id="282" r:id="rId5"/>
    <p:sldId id="279" r:id="rId6"/>
    <p:sldId id="283" r:id="rId7"/>
    <p:sldId id="272" r:id="rId8"/>
    <p:sldId id="274" r:id="rId9"/>
    <p:sldId id="309" r:id="rId10"/>
    <p:sldId id="298" r:id="rId11"/>
    <p:sldId id="299" r:id="rId12"/>
    <p:sldId id="300" r:id="rId13"/>
    <p:sldId id="302" r:id="rId14"/>
    <p:sldId id="281" r:id="rId15"/>
    <p:sldId id="304" r:id="rId16"/>
    <p:sldId id="280" r:id="rId17"/>
    <p:sldId id="306" r:id="rId18"/>
    <p:sldId id="310" r:id="rId19"/>
    <p:sldId id="307" r:id="rId20"/>
    <p:sldId id="284" r:id="rId21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8"/>
    <a:srgbClr val="235889"/>
    <a:srgbClr val="1F4E79"/>
    <a:srgbClr val="2A3D52"/>
    <a:srgbClr val="38526E"/>
    <a:srgbClr val="EFEFEF"/>
    <a:srgbClr val="266196"/>
    <a:srgbClr val="225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192" y="256"/>
      </p:cViewPr>
      <p:guideLst>
        <p:guide orient="horz" pos="2102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D5ACA3-DC94-486F-99C2-5DE885BBA36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2019/10/24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42D529-B1FB-45CD-84EE-2FE83BA8F40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55FA91-1293-4E23-85A1-44F005D2FFAA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2019/10/24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17C00C-CF04-4DC5-A773-B7F175A79EF4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FE55FA-204C-46CD-895F-8C05E7893370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2019/10/24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8127E0-DD39-427B-A596-B712D7EE2746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2D277E-4F70-4B75-BC29-0B829CBFB57B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2019/10/24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4C5B10-9FE3-434A-9227-0A44E0EA2527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525356-C471-46DC-9EEE-4132009BC945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2019/10/24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DC1428-123B-4901-B9F6-9593A2F451C5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363697-8AE8-46C8-ABD7-694BA49CF50B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2019/10/24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3E3169-636C-49AC-A556-074EA9EC26D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FA3C72-243D-431C-ABA7-FB834E54811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2019/10/24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BA04A0-19C4-45BD-922C-F578D1168A6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5D6756-623C-4E03-A375-6C619BA3E89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2019/10/24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9B449F-0313-49BC-814F-677C31502E85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ADD47-FEFD-4E72-93C8-FC9C7857A01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2019/10/24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CD7A85-9C36-4317-87F9-DCB1C0D9A5E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D327868-F306-4B49-BADD-6E43389FE48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2019/10/24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E57958-2946-4C1F-89ED-20040F1D075C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6D439D3-0177-438F-A146-7D93957DEA7B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2019/10/24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B9A0B14-3820-452E-A3EC-27C40FE48B89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7C1AE3-7C8E-45C1-AF4D-ABA43ABEAD02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2019/10/24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3DA358-364B-462C-B5B2-E32D0CE7F4DC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等腰三角形 2652"/>
          <p:cNvSpPr/>
          <p:nvPr/>
        </p:nvSpPr>
        <p:spPr>
          <a:xfrm>
            <a:off x="8062913" y="7938"/>
            <a:ext cx="4130675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52" name="等腰三角形 2651"/>
          <p:cNvSpPr/>
          <p:nvPr/>
        </p:nvSpPr>
        <p:spPr>
          <a:xfrm rot="10800000">
            <a:off x="3175" y="0"/>
            <a:ext cx="4130675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316" name="组合 238"/>
          <p:cNvGrpSpPr/>
          <p:nvPr/>
        </p:nvGrpSpPr>
        <p:grpSpPr>
          <a:xfrm>
            <a:off x="9002713" y="5286375"/>
            <a:ext cx="774700" cy="758825"/>
            <a:chOff x="10142537" y="1225550"/>
            <a:chExt cx="774700" cy="758826"/>
          </a:xfrm>
        </p:grpSpPr>
        <p:sp>
          <p:nvSpPr>
            <p:cNvPr id="13562" name="Freeform 5"/>
            <p:cNvSpPr>
              <a:spLocks noEditPoints="1"/>
            </p:cNvSpPr>
            <p:nvPr/>
          </p:nvSpPr>
          <p:spPr>
            <a:xfrm>
              <a:off x="10366374" y="1225550"/>
              <a:ext cx="550863" cy="554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78" h="179">
                  <a:moveTo>
                    <a:pt x="10" y="179"/>
                  </a:moveTo>
                  <a:cubicBezTo>
                    <a:pt x="7" y="179"/>
                    <a:pt x="5" y="178"/>
                    <a:pt x="3" y="176"/>
                  </a:cubicBezTo>
                  <a:cubicBezTo>
                    <a:pt x="1" y="174"/>
                    <a:pt x="0" y="171"/>
                    <a:pt x="0" y="168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2" y="126"/>
                    <a:pt x="3" y="123"/>
                    <a:pt x="5" y="121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5" y="1"/>
                    <a:pt x="128" y="0"/>
                    <a:pt x="131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3" y="0"/>
                    <a:pt x="136" y="1"/>
                    <a:pt x="138" y="3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2"/>
                    <a:pt x="178" y="45"/>
                    <a:pt x="178" y="48"/>
                  </a:cubicBezTo>
                  <a:cubicBezTo>
                    <a:pt x="178" y="50"/>
                    <a:pt x="177" y="53"/>
                    <a:pt x="175" y="55"/>
                  </a:cubicBezTo>
                  <a:cubicBezTo>
                    <a:pt x="57" y="173"/>
                    <a:pt x="57" y="173"/>
                    <a:pt x="57" y="173"/>
                  </a:cubicBezTo>
                  <a:cubicBezTo>
                    <a:pt x="55" y="175"/>
                    <a:pt x="53" y="176"/>
                    <a:pt x="50" y="176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10" y="179"/>
                    <a:pt x="10" y="179"/>
                    <a:pt x="10" y="179"/>
                  </a:cubicBezTo>
                  <a:close/>
                  <a:moveTo>
                    <a:pt x="22" y="133"/>
                  </a:moveTo>
                  <a:cubicBezTo>
                    <a:pt x="21" y="158"/>
                    <a:pt x="21" y="158"/>
                    <a:pt x="21" y="158"/>
                  </a:cubicBezTo>
                  <a:cubicBezTo>
                    <a:pt x="45" y="156"/>
                    <a:pt x="45" y="156"/>
                    <a:pt x="45" y="156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31" y="25"/>
                    <a:pt x="131" y="25"/>
                    <a:pt x="131" y="25"/>
                  </a:cubicBezTo>
                  <a:cubicBezTo>
                    <a:pt x="22" y="133"/>
                    <a:pt x="22" y="133"/>
                    <a:pt x="22" y="13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3" name="Freeform 6"/>
            <p:cNvSpPr/>
            <p:nvPr/>
          </p:nvSpPr>
          <p:spPr>
            <a:xfrm>
              <a:off x="10699749" y="1306513"/>
              <a:ext cx="139700" cy="1365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5" h="44">
                  <a:moveTo>
                    <a:pt x="39" y="44"/>
                  </a:moveTo>
                  <a:cubicBezTo>
                    <a:pt x="38" y="44"/>
                    <a:pt x="36" y="44"/>
                    <a:pt x="35" y="4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7" y="0"/>
                    <a:pt x="9" y="2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7"/>
                    <a:pt x="45" y="41"/>
                    <a:pt x="43" y="43"/>
                  </a:cubicBezTo>
                  <a:cubicBezTo>
                    <a:pt x="42" y="44"/>
                    <a:pt x="40" y="44"/>
                    <a:pt x="39" y="4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4" name="Freeform 7"/>
            <p:cNvSpPr/>
            <p:nvPr/>
          </p:nvSpPr>
          <p:spPr>
            <a:xfrm>
              <a:off x="10464799" y="1358900"/>
              <a:ext cx="319088" cy="3190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3" h="103">
                  <a:moveTo>
                    <a:pt x="5" y="103"/>
                  </a:moveTo>
                  <a:cubicBezTo>
                    <a:pt x="4" y="103"/>
                    <a:pt x="3" y="103"/>
                    <a:pt x="2" y="102"/>
                  </a:cubicBezTo>
                  <a:cubicBezTo>
                    <a:pt x="0" y="100"/>
                    <a:pt x="0" y="97"/>
                    <a:pt x="2" y="95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6" y="0"/>
                    <a:pt x="99" y="0"/>
                    <a:pt x="101" y="2"/>
                  </a:cubicBezTo>
                  <a:cubicBezTo>
                    <a:pt x="103" y="4"/>
                    <a:pt x="103" y="7"/>
                    <a:pt x="101" y="9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8" y="103"/>
                    <a:pt x="7" y="103"/>
                    <a:pt x="5" y="10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5" name="Freeform 8"/>
            <p:cNvSpPr>
              <a:spLocks noEditPoints="1"/>
            </p:cNvSpPr>
            <p:nvPr/>
          </p:nvSpPr>
          <p:spPr>
            <a:xfrm>
              <a:off x="10382249" y="1671638"/>
              <a:ext cx="92075" cy="936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0" h="30">
                  <a:moveTo>
                    <a:pt x="5" y="30"/>
                  </a:moveTo>
                  <a:cubicBezTo>
                    <a:pt x="4" y="30"/>
                    <a:pt x="3" y="29"/>
                    <a:pt x="2" y="28"/>
                  </a:cubicBezTo>
                  <a:cubicBezTo>
                    <a:pt x="1" y="27"/>
                    <a:pt x="0" y="26"/>
                    <a:pt x="0" y="2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1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15" y="0"/>
                    <a:pt x="21" y="2"/>
                    <a:pt x="24" y="6"/>
                  </a:cubicBezTo>
                  <a:cubicBezTo>
                    <a:pt x="28" y="10"/>
                    <a:pt x="30" y="16"/>
                    <a:pt x="29" y="22"/>
                  </a:cubicBezTo>
                  <a:cubicBezTo>
                    <a:pt x="29" y="23"/>
                    <a:pt x="29" y="24"/>
                    <a:pt x="29" y="24"/>
                  </a:cubicBezTo>
                  <a:cubicBezTo>
                    <a:pt x="28" y="26"/>
                    <a:pt x="26" y="28"/>
                    <a:pt x="24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0"/>
                    <a:pt x="5" y="30"/>
                    <a:pt x="5" y="30"/>
                  </a:cubicBezTo>
                  <a:close/>
                  <a:moveTo>
                    <a:pt x="11" y="10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6"/>
                    <a:pt x="18" y="15"/>
                    <a:pt x="17" y="13"/>
                  </a:cubicBezTo>
                  <a:cubicBezTo>
                    <a:pt x="15" y="12"/>
                    <a:pt x="13" y="11"/>
                    <a:pt x="11" y="1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6" name="Freeform 9"/>
            <p:cNvSpPr/>
            <p:nvPr/>
          </p:nvSpPr>
          <p:spPr>
            <a:xfrm>
              <a:off x="10142537" y="1271588"/>
              <a:ext cx="608013" cy="7127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96" h="230">
                  <a:moveTo>
                    <a:pt x="196" y="230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1" y="0"/>
                    <a:pt x="196" y="4"/>
                    <a:pt x="196" y="10"/>
                  </a:cubicBezTo>
                  <a:cubicBezTo>
                    <a:pt x="196" y="16"/>
                    <a:pt x="191" y="20"/>
                    <a:pt x="186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210"/>
                    <a:pt x="20" y="210"/>
                    <a:pt x="20" y="210"/>
                  </a:cubicBezTo>
                  <a:cubicBezTo>
                    <a:pt x="176" y="210"/>
                    <a:pt x="176" y="210"/>
                    <a:pt x="176" y="210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4"/>
                    <a:pt x="180" y="79"/>
                    <a:pt x="186" y="79"/>
                  </a:cubicBezTo>
                  <a:cubicBezTo>
                    <a:pt x="191" y="79"/>
                    <a:pt x="196" y="84"/>
                    <a:pt x="196" y="89"/>
                  </a:cubicBezTo>
                  <a:cubicBezTo>
                    <a:pt x="196" y="230"/>
                    <a:pt x="196" y="230"/>
                    <a:pt x="196" y="23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7" name="Freeform 10"/>
            <p:cNvSpPr/>
            <p:nvPr/>
          </p:nvSpPr>
          <p:spPr>
            <a:xfrm>
              <a:off x="10158412" y="1287463"/>
              <a:ext cx="204788" cy="2047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6" h="66">
                  <a:moveTo>
                    <a:pt x="66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2" y="66"/>
                    <a:pt x="0" y="63"/>
                    <a:pt x="0" y="61"/>
                  </a:cubicBezTo>
                  <a:cubicBezTo>
                    <a:pt x="0" y="58"/>
                    <a:pt x="2" y="55"/>
                    <a:pt x="5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2"/>
                    <a:pt x="58" y="0"/>
                    <a:pt x="61" y="0"/>
                  </a:cubicBezTo>
                  <a:cubicBezTo>
                    <a:pt x="63" y="0"/>
                    <a:pt x="66" y="2"/>
                    <a:pt x="66" y="5"/>
                  </a:cubicBezTo>
                  <a:cubicBezTo>
                    <a:pt x="66" y="66"/>
                    <a:pt x="66" y="66"/>
                    <a:pt x="66" y="6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17" name="组合 245"/>
          <p:cNvGrpSpPr/>
          <p:nvPr/>
        </p:nvGrpSpPr>
        <p:grpSpPr>
          <a:xfrm>
            <a:off x="10394950" y="2300288"/>
            <a:ext cx="1139825" cy="1090612"/>
            <a:chOff x="9666287" y="2179638"/>
            <a:chExt cx="1139825" cy="1090613"/>
          </a:xfrm>
        </p:grpSpPr>
        <p:sp>
          <p:nvSpPr>
            <p:cNvPr id="13557" name="Freeform 11"/>
            <p:cNvSpPr>
              <a:spLocks noEditPoints="1"/>
            </p:cNvSpPr>
            <p:nvPr/>
          </p:nvSpPr>
          <p:spPr>
            <a:xfrm>
              <a:off x="9666287" y="2179638"/>
              <a:ext cx="1090613" cy="10906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52" h="352">
                  <a:moveTo>
                    <a:pt x="16" y="352"/>
                  </a:moveTo>
                  <a:cubicBezTo>
                    <a:pt x="12" y="352"/>
                    <a:pt x="8" y="351"/>
                    <a:pt x="5" y="348"/>
                  </a:cubicBezTo>
                  <a:cubicBezTo>
                    <a:pt x="1" y="345"/>
                    <a:pt x="0" y="340"/>
                    <a:pt x="0" y="336"/>
                  </a:cubicBezTo>
                  <a:cubicBezTo>
                    <a:pt x="5" y="255"/>
                    <a:pt x="5" y="255"/>
                    <a:pt x="5" y="255"/>
                  </a:cubicBezTo>
                  <a:cubicBezTo>
                    <a:pt x="5" y="251"/>
                    <a:pt x="7" y="248"/>
                    <a:pt x="9" y="245"/>
                  </a:cubicBezTo>
                  <a:cubicBezTo>
                    <a:pt x="249" y="5"/>
                    <a:pt x="249" y="5"/>
                    <a:pt x="249" y="5"/>
                  </a:cubicBezTo>
                  <a:cubicBezTo>
                    <a:pt x="252" y="2"/>
                    <a:pt x="256" y="0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65" y="0"/>
                    <a:pt x="269" y="2"/>
                    <a:pt x="272" y="5"/>
                  </a:cubicBezTo>
                  <a:cubicBezTo>
                    <a:pt x="348" y="81"/>
                    <a:pt x="348" y="81"/>
                    <a:pt x="348" y="81"/>
                  </a:cubicBezTo>
                  <a:cubicBezTo>
                    <a:pt x="351" y="84"/>
                    <a:pt x="352" y="88"/>
                    <a:pt x="352" y="92"/>
                  </a:cubicBezTo>
                  <a:cubicBezTo>
                    <a:pt x="352" y="96"/>
                    <a:pt x="351" y="100"/>
                    <a:pt x="348" y="103"/>
                  </a:cubicBezTo>
                  <a:cubicBezTo>
                    <a:pt x="108" y="343"/>
                    <a:pt x="108" y="343"/>
                    <a:pt x="108" y="343"/>
                  </a:cubicBezTo>
                  <a:cubicBezTo>
                    <a:pt x="105" y="346"/>
                    <a:pt x="101" y="347"/>
                    <a:pt x="97" y="348"/>
                  </a:cubicBezTo>
                  <a:cubicBezTo>
                    <a:pt x="17" y="352"/>
                    <a:pt x="17" y="352"/>
                    <a:pt x="17" y="352"/>
                  </a:cubicBezTo>
                  <a:cubicBezTo>
                    <a:pt x="17" y="352"/>
                    <a:pt x="16" y="352"/>
                    <a:pt x="16" y="352"/>
                  </a:cubicBezTo>
                  <a:close/>
                  <a:moveTo>
                    <a:pt x="36" y="263"/>
                  </a:moveTo>
                  <a:cubicBezTo>
                    <a:pt x="33" y="320"/>
                    <a:pt x="33" y="320"/>
                    <a:pt x="33" y="320"/>
                  </a:cubicBezTo>
                  <a:cubicBezTo>
                    <a:pt x="89" y="316"/>
                    <a:pt x="89" y="316"/>
                    <a:pt x="89" y="316"/>
                  </a:cubicBezTo>
                  <a:cubicBezTo>
                    <a:pt x="314" y="92"/>
                    <a:pt x="314" y="92"/>
                    <a:pt x="314" y="92"/>
                  </a:cubicBezTo>
                  <a:cubicBezTo>
                    <a:pt x="261" y="38"/>
                    <a:pt x="261" y="38"/>
                    <a:pt x="261" y="38"/>
                  </a:cubicBezTo>
                  <a:cubicBezTo>
                    <a:pt x="36" y="263"/>
                    <a:pt x="36" y="263"/>
                    <a:pt x="36" y="26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58" name="Freeform 12"/>
            <p:cNvSpPr/>
            <p:nvPr/>
          </p:nvSpPr>
          <p:spPr>
            <a:xfrm>
              <a:off x="10310812" y="2306638"/>
              <a:ext cx="319088" cy="3159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3" h="102">
                  <a:moveTo>
                    <a:pt x="86" y="102"/>
                  </a:moveTo>
                  <a:cubicBezTo>
                    <a:pt x="82" y="102"/>
                    <a:pt x="78" y="100"/>
                    <a:pt x="74" y="9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0" y="23"/>
                    <a:pt x="0" y="13"/>
                    <a:pt x="6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103" y="81"/>
                    <a:pt x="103" y="91"/>
                    <a:pt x="97" y="97"/>
                  </a:cubicBezTo>
                  <a:cubicBezTo>
                    <a:pt x="94" y="100"/>
                    <a:pt x="90" y="102"/>
                    <a:pt x="86" y="10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59" name="Freeform 13"/>
            <p:cNvSpPr/>
            <p:nvPr/>
          </p:nvSpPr>
          <p:spPr>
            <a:xfrm>
              <a:off x="9832974" y="2417763"/>
              <a:ext cx="687388" cy="6826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2" h="220">
                  <a:moveTo>
                    <a:pt x="17" y="220"/>
                  </a:moveTo>
                  <a:cubicBezTo>
                    <a:pt x="13" y="220"/>
                    <a:pt x="9" y="219"/>
                    <a:pt x="6" y="216"/>
                  </a:cubicBezTo>
                  <a:cubicBezTo>
                    <a:pt x="0" y="209"/>
                    <a:pt x="0" y="199"/>
                    <a:pt x="6" y="193"/>
                  </a:cubicBezTo>
                  <a:cubicBezTo>
                    <a:pt x="193" y="6"/>
                    <a:pt x="193" y="6"/>
                    <a:pt x="193" y="6"/>
                  </a:cubicBezTo>
                  <a:cubicBezTo>
                    <a:pt x="199" y="0"/>
                    <a:pt x="209" y="0"/>
                    <a:pt x="216" y="6"/>
                  </a:cubicBezTo>
                  <a:cubicBezTo>
                    <a:pt x="222" y="12"/>
                    <a:pt x="222" y="22"/>
                    <a:pt x="216" y="28"/>
                  </a:cubicBezTo>
                  <a:cubicBezTo>
                    <a:pt x="28" y="216"/>
                    <a:pt x="28" y="216"/>
                    <a:pt x="28" y="216"/>
                  </a:cubicBezTo>
                  <a:cubicBezTo>
                    <a:pt x="25" y="219"/>
                    <a:pt x="21" y="220"/>
                    <a:pt x="17" y="22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0" name="Freeform 14"/>
            <p:cNvSpPr/>
            <p:nvPr/>
          </p:nvSpPr>
          <p:spPr>
            <a:xfrm>
              <a:off x="9715499" y="3100388"/>
              <a:ext cx="123825" cy="1238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0" t="0" r="0" b="0"/>
              <a:pathLst>
                <a:path w="40" h="40">
                  <a:moveTo>
                    <a:pt x="9" y="0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6"/>
                    <a:pt x="38" y="35"/>
                    <a:pt x="39" y="33"/>
                  </a:cubicBezTo>
                  <a:cubicBezTo>
                    <a:pt x="40" y="14"/>
                    <a:pt x="27" y="0"/>
                    <a:pt x="9" y="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1" name="Freeform 15"/>
            <p:cNvSpPr/>
            <p:nvPr/>
          </p:nvSpPr>
          <p:spPr>
            <a:xfrm>
              <a:off x="10158412" y="3165475"/>
              <a:ext cx="647700" cy="984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09" h="32">
                  <a:moveTo>
                    <a:pt x="193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02" y="0"/>
                    <a:pt x="209" y="7"/>
                    <a:pt x="209" y="16"/>
                  </a:cubicBezTo>
                  <a:cubicBezTo>
                    <a:pt x="209" y="25"/>
                    <a:pt x="202" y="32"/>
                    <a:pt x="193" y="3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18" name="组合 254"/>
          <p:cNvGrpSpPr/>
          <p:nvPr/>
        </p:nvGrpSpPr>
        <p:grpSpPr>
          <a:xfrm>
            <a:off x="10820400" y="3660775"/>
            <a:ext cx="1055688" cy="1068388"/>
            <a:chOff x="10820399" y="3660775"/>
            <a:chExt cx="1055688" cy="1068388"/>
          </a:xfrm>
        </p:grpSpPr>
        <p:sp>
          <p:nvSpPr>
            <p:cNvPr id="13554" name="Freeform 16"/>
            <p:cNvSpPr>
              <a:spLocks noEditPoints="1"/>
            </p:cNvSpPr>
            <p:nvPr/>
          </p:nvSpPr>
          <p:spPr>
            <a:xfrm>
              <a:off x="10820399" y="3660775"/>
              <a:ext cx="917575" cy="9175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6" h="296">
                  <a:moveTo>
                    <a:pt x="148" y="296"/>
                  </a:moveTo>
                  <a:cubicBezTo>
                    <a:pt x="67" y="296"/>
                    <a:pt x="0" y="229"/>
                    <a:pt x="0" y="148"/>
                  </a:cubicBezTo>
                  <a:cubicBezTo>
                    <a:pt x="0" y="66"/>
                    <a:pt x="67" y="0"/>
                    <a:pt x="148" y="0"/>
                  </a:cubicBezTo>
                  <a:cubicBezTo>
                    <a:pt x="230" y="0"/>
                    <a:pt x="296" y="66"/>
                    <a:pt x="296" y="148"/>
                  </a:cubicBezTo>
                  <a:cubicBezTo>
                    <a:pt x="296" y="229"/>
                    <a:pt x="230" y="296"/>
                    <a:pt x="148" y="296"/>
                  </a:cubicBezTo>
                  <a:close/>
                  <a:moveTo>
                    <a:pt x="148" y="30"/>
                  </a:moveTo>
                  <a:cubicBezTo>
                    <a:pt x="83" y="30"/>
                    <a:pt x="30" y="83"/>
                    <a:pt x="30" y="148"/>
                  </a:cubicBezTo>
                  <a:cubicBezTo>
                    <a:pt x="30" y="213"/>
                    <a:pt x="83" y="266"/>
                    <a:pt x="148" y="266"/>
                  </a:cubicBezTo>
                  <a:cubicBezTo>
                    <a:pt x="214" y="266"/>
                    <a:pt x="267" y="213"/>
                    <a:pt x="267" y="148"/>
                  </a:cubicBezTo>
                  <a:cubicBezTo>
                    <a:pt x="267" y="83"/>
                    <a:pt x="214" y="30"/>
                    <a:pt x="148" y="3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55" name="Freeform 17"/>
            <p:cNvSpPr/>
            <p:nvPr/>
          </p:nvSpPr>
          <p:spPr>
            <a:xfrm>
              <a:off x="10975974" y="3816350"/>
              <a:ext cx="303213" cy="3032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8" h="98">
                  <a:moveTo>
                    <a:pt x="15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53" y="15"/>
                    <a:pt x="15" y="52"/>
                    <a:pt x="15" y="9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56" name="Freeform 18"/>
            <p:cNvSpPr/>
            <p:nvPr/>
          </p:nvSpPr>
          <p:spPr>
            <a:xfrm>
              <a:off x="11520487" y="4376738"/>
              <a:ext cx="355600" cy="3524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5" h="114">
                  <a:moveTo>
                    <a:pt x="99" y="114"/>
                  </a:moveTo>
                  <a:cubicBezTo>
                    <a:pt x="95" y="114"/>
                    <a:pt x="91" y="112"/>
                    <a:pt x="88" y="109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0" y="21"/>
                    <a:pt x="0" y="11"/>
                    <a:pt x="6" y="6"/>
                  </a:cubicBezTo>
                  <a:cubicBezTo>
                    <a:pt x="11" y="0"/>
                    <a:pt x="21" y="0"/>
                    <a:pt x="26" y="6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15" y="94"/>
                    <a:pt x="115" y="103"/>
                    <a:pt x="109" y="109"/>
                  </a:cubicBezTo>
                  <a:cubicBezTo>
                    <a:pt x="106" y="112"/>
                    <a:pt x="102" y="114"/>
                    <a:pt x="99" y="11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19" name="组合 223"/>
          <p:cNvGrpSpPr/>
          <p:nvPr/>
        </p:nvGrpSpPr>
        <p:grpSpPr>
          <a:xfrm>
            <a:off x="3462338" y="127000"/>
            <a:ext cx="271462" cy="296863"/>
            <a:chOff x="3978275" y="1619250"/>
            <a:chExt cx="271463" cy="296863"/>
          </a:xfrm>
        </p:grpSpPr>
        <p:sp>
          <p:nvSpPr>
            <p:cNvPr id="13551" name="Freeform 19"/>
            <p:cNvSpPr>
              <a:spLocks noEditPoints="1"/>
            </p:cNvSpPr>
            <p:nvPr/>
          </p:nvSpPr>
          <p:spPr>
            <a:xfrm>
              <a:off x="3978275" y="1736725"/>
              <a:ext cx="271463" cy="1793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8" h="58">
                  <a:moveTo>
                    <a:pt x="80" y="5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4" y="58"/>
                    <a:pt x="0" y="55"/>
                    <a:pt x="0" y="5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4" y="0"/>
                    <a:pt x="88" y="3"/>
                    <a:pt x="88" y="8"/>
                  </a:cubicBezTo>
                  <a:cubicBezTo>
                    <a:pt x="88" y="50"/>
                    <a:pt x="88" y="50"/>
                    <a:pt x="88" y="50"/>
                  </a:cubicBezTo>
                  <a:cubicBezTo>
                    <a:pt x="88" y="55"/>
                    <a:pt x="84" y="58"/>
                    <a:pt x="80" y="58"/>
                  </a:cubicBezTo>
                  <a:close/>
                  <a:moveTo>
                    <a:pt x="8" y="8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52" name="Freeform 20"/>
            <p:cNvSpPr/>
            <p:nvPr/>
          </p:nvSpPr>
          <p:spPr>
            <a:xfrm>
              <a:off x="4021138" y="1619250"/>
              <a:ext cx="185738" cy="139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0" h="45">
                  <a:moveTo>
                    <a:pt x="56" y="45"/>
                  </a:moveTo>
                  <a:cubicBezTo>
                    <a:pt x="53" y="45"/>
                    <a:pt x="52" y="43"/>
                    <a:pt x="52" y="4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18"/>
                    <a:pt x="42" y="8"/>
                    <a:pt x="30" y="8"/>
                  </a:cubicBezTo>
                  <a:cubicBezTo>
                    <a:pt x="18" y="8"/>
                    <a:pt x="8" y="18"/>
                    <a:pt x="8" y="3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3"/>
                    <a:pt x="7" y="45"/>
                    <a:pt x="4" y="45"/>
                  </a:cubicBezTo>
                  <a:cubicBezTo>
                    <a:pt x="2" y="45"/>
                    <a:pt x="0" y="43"/>
                    <a:pt x="0" y="4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3"/>
                    <a:pt x="58" y="45"/>
                    <a:pt x="56" y="4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53" name="Freeform 21"/>
            <p:cNvSpPr/>
            <p:nvPr/>
          </p:nvSpPr>
          <p:spPr>
            <a:xfrm>
              <a:off x="4089400" y="1782763"/>
              <a:ext cx="49213" cy="7778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0" t="0" r="0" b="0"/>
              <a:pathLst>
                <a:path w="16" h="25">
                  <a:moveTo>
                    <a:pt x="8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12"/>
                    <a:pt x="1" y="15"/>
                    <a:pt x="4" y="16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5" y="15"/>
                    <a:pt x="16" y="12"/>
                    <a:pt x="16" y="9"/>
                  </a:cubicBezTo>
                  <a:cubicBezTo>
                    <a:pt x="16" y="4"/>
                    <a:pt x="13" y="0"/>
                    <a:pt x="8" y="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0" name="组合 230"/>
          <p:cNvGrpSpPr/>
          <p:nvPr/>
        </p:nvGrpSpPr>
        <p:grpSpPr>
          <a:xfrm>
            <a:off x="1828800" y="1631950"/>
            <a:ext cx="309563" cy="268288"/>
            <a:chOff x="1020763" y="4910138"/>
            <a:chExt cx="309563" cy="268288"/>
          </a:xfrm>
        </p:grpSpPr>
        <p:sp>
          <p:nvSpPr>
            <p:cNvPr id="13549" name="Freeform 22"/>
            <p:cNvSpPr>
              <a:spLocks noEditPoints="1"/>
            </p:cNvSpPr>
            <p:nvPr/>
          </p:nvSpPr>
          <p:spPr>
            <a:xfrm>
              <a:off x="1020763" y="4910138"/>
              <a:ext cx="309563" cy="2682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0" h="87">
                  <a:moveTo>
                    <a:pt x="51" y="87"/>
                  </a:moveTo>
                  <a:cubicBezTo>
                    <a:pt x="50" y="87"/>
                    <a:pt x="49" y="87"/>
                    <a:pt x="49" y="87"/>
                  </a:cubicBezTo>
                  <a:cubicBezTo>
                    <a:pt x="49" y="86"/>
                    <a:pt x="48" y="86"/>
                    <a:pt x="48" y="86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4" y="83"/>
                    <a:pt x="36" y="78"/>
                    <a:pt x="31" y="74"/>
                  </a:cubicBezTo>
                  <a:cubicBezTo>
                    <a:pt x="13" y="60"/>
                    <a:pt x="3" y="49"/>
                    <a:pt x="1" y="41"/>
                  </a:cubicBezTo>
                  <a:cubicBezTo>
                    <a:pt x="0" y="38"/>
                    <a:pt x="0" y="35"/>
                    <a:pt x="0" y="32"/>
                  </a:cubicBezTo>
                  <a:cubicBezTo>
                    <a:pt x="0" y="23"/>
                    <a:pt x="3" y="15"/>
                    <a:pt x="9" y="9"/>
                  </a:cubicBezTo>
                  <a:cubicBezTo>
                    <a:pt x="14" y="3"/>
                    <a:pt x="21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7" y="0"/>
                    <a:pt x="44" y="4"/>
                    <a:pt x="50" y="10"/>
                  </a:cubicBezTo>
                  <a:cubicBezTo>
                    <a:pt x="55" y="4"/>
                    <a:pt x="63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87" y="0"/>
                    <a:pt x="100" y="14"/>
                    <a:pt x="100" y="31"/>
                  </a:cubicBezTo>
                  <a:cubicBezTo>
                    <a:pt x="100" y="34"/>
                    <a:pt x="100" y="37"/>
                    <a:pt x="99" y="40"/>
                  </a:cubicBezTo>
                  <a:cubicBezTo>
                    <a:pt x="98" y="48"/>
                    <a:pt x="88" y="59"/>
                    <a:pt x="70" y="74"/>
                  </a:cubicBezTo>
                  <a:cubicBezTo>
                    <a:pt x="63" y="79"/>
                    <a:pt x="57" y="84"/>
                    <a:pt x="53" y="86"/>
                  </a:cubicBezTo>
                  <a:cubicBezTo>
                    <a:pt x="52" y="87"/>
                    <a:pt x="52" y="87"/>
                    <a:pt x="51" y="87"/>
                  </a:cubicBezTo>
                  <a:close/>
                  <a:moveTo>
                    <a:pt x="29" y="9"/>
                  </a:moveTo>
                  <a:cubicBezTo>
                    <a:pt x="24" y="9"/>
                    <a:pt x="19" y="11"/>
                    <a:pt x="15" y="15"/>
                  </a:cubicBezTo>
                  <a:cubicBezTo>
                    <a:pt x="11" y="19"/>
                    <a:pt x="8" y="25"/>
                    <a:pt x="8" y="32"/>
                  </a:cubicBezTo>
                  <a:cubicBezTo>
                    <a:pt x="8" y="34"/>
                    <a:pt x="9" y="37"/>
                    <a:pt x="9" y="39"/>
                  </a:cubicBezTo>
                  <a:cubicBezTo>
                    <a:pt x="10" y="42"/>
                    <a:pt x="15" y="50"/>
                    <a:pt x="37" y="67"/>
                  </a:cubicBezTo>
                  <a:cubicBezTo>
                    <a:pt x="41" y="71"/>
                    <a:pt x="47" y="75"/>
                    <a:pt x="51" y="78"/>
                  </a:cubicBezTo>
                  <a:cubicBezTo>
                    <a:pt x="55" y="75"/>
                    <a:pt x="59" y="72"/>
                    <a:pt x="65" y="67"/>
                  </a:cubicBezTo>
                  <a:cubicBezTo>
                    <a:pt x="86" y="50"/>
                    <a:pt x="90" y="41"/>
                    <a:pt x="91" y="38"/>
                  </a:cubicBezTo>
                  <a:cubicBezTo>
                    <a:pt x="92" y="35"/>
                    <a:pt x="92" y="33"/>
                    <a:pt x="92" y="31"/>
                  </a:cubicBezTo>
                  <a:cubicBezTo>
                    <a:pt x="92" y="18"/>
                    <a:pt x="83" y="8"/>
                    <a:pt x="71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4" y="8"/>
                    <a:pt x="57" y="12"/>
                    <a:pt x="54" y="19"/>
                  </a:cubicBezTo>
                  <a:cubicBezTo>
                    <a:pt x="53" y="20"/>
                    <a:pt x="52" y="21"/>
                    <a:pt x="50" y="21"/>
                  </a:cubicBezTo>
                  <a:cubicBezTo>
                    <a:pt x="49" y="21"/>
                    <a:pt x="47" y="20"/>
                    <a:pt x="46" y="19"/>
                  </a:cubicBezTo>
                  <a:cubicBezTo>
                    <a:pt x="42" y="13"/>
                    <a:pt x="36" y="9"/>
                    <a:pt x="29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50" name="Freeform 23"/>
            <p:cNvSpPr/>
            <p:nvPr/>
          </p:nvSpPr>
          <p:spPr>
            <a:xfrm>
              <a:off x="1235075" y="4956175"/>
              <a:ext cx="52388" cy="746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7" h="24">
                  <a:moveTo>
                    <a:pt x="13" y="24"/>
                  </a:moveTo>
                  <a:cubicBezTo>
                    <a:pt x="13" y="24"/>
                    <a:pt x="13" y="24"/>
                    <a:pt x="13" y="23"/>
                  </a:cubicBezTo>
                  <a:cubicBezTo>
                    <a:pt x="12" y="23"/>
                    <a:pt x="11" y="22"/>
                    <a:pt x="11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2" y="17"/>
                    <a:pt x="12" y="16"/>
                  </a:cubicBezTo>
                  <a:cubicBezTo>
                    <a:pt x="12" y="9"/>
                    <a:pt x="8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6" y="7"/>
                    <a:pt x="16" y="16"/>
                  </a:cubicBezTo>
                  <a:cubicBezTo>
                    <a:pt x="17" y="18"/>
                    <a:pt x="16" y="19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5" y="23"/>
                    <a:pt x="14" y="24"/>
                    <a:pt x="13" y="2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1" name="组合 257"/>
          <p:cNvGrpSpPr/>
          <p:nvPr/>
        </p:nvGrpSpPr>
        <p:grpSpPr>
          <a:xfrm>
            <a:off x="10415588" y="4659313"/>
            <a:ext cx="473075" cy="631825"/>
            <a:chOff x="10245724" y="4262438"/>
            <a:chExt cx="473075" cy="631825"/>
          </a:xfrm>
        </p:grpSpPr>
        <p:sp>
          <p:nvSpPr>
            <p:cNvPr id="13545" name="Freeform 24"/>
            <p:cNvSpPr/>
            <p:nvPr/>
          </p:nvSpPr>
          <p:spPr>
            <a:xfrm>
              <a:off x="10467974" y="4575175"/>
              <a:ext cx="28575" cy="2746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8" h="173">
                  <a:moveTo>
                    <a:pt x="18" y="173"/>
                  </a:moveTo>
                  <a:lnTo>
                    <a:pt x="0" y="17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173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46" name="Oval 25"/>
            <p:cNvSpPr/>
            <p:nvPr/>
          </p:nvSpPr>
          <p:spPr>
            <a:xfrm>
              <a:off x="10452099" y="4562475"/>
              <a:ext cx="58738" cy="58738"/>
            </a:xfrm>
            <a:prstGeom prst="ellipse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3547" name="Freeform 26"/>
            <p:cNvSpPr/>
            <p:nvPr/>
          </p:nvSpPr>
          <p:spPr>
            <a:xfrm>
              <a:off x="10307637" y="4262438"/>
              <a:ext cx="346075" cy="523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8" h="33">
                  <a:moveTo>
                    <a:pt x="218" y="33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33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48" name="Freeform 27"/>
            <p:cNvSpPr>
              <a:spLocks noEditPoints="1"/>
            </p:cNvSpPr>
            <p:nvPr/>
          </p:nvSpPr>
          <p:spPr>
            <a:xfrm>
              <a:off x="10245724" y="4330700"/>
              <a:ext cx="473075" cy="5635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8" h="355">
                  <a:moveTo>
                    <a:pt x="162" y="355"/>
                  </a:moveTo>
                  <a:lnTo>
                    <a:pt x="134" y="355"/>
                  </a:lnTo>
                  <a:lnTo>
                    <a:pt x="0" y="183"/>
                  </a:lnTo>
                  <a:lnTo>
                    <a:pt x="58" y="62"/>
                  </a:lnTo>
                  <a:lnTo>
                    <a:pt x="58" y="0"/>
                  </a:lnTo>
                  <a:lnTo>
                    <a:pt x="240" y="0"/>
                  </a:lnTo>
                  <a:lnTo>
                    <a:pt x="240" y="62"/>
                  </a:lnTo>
                  <a:lnTo>
                    <a:pt x="298" y="183"/>
                  </a:lnTo>
                  <a:lnTo>
                    <a:pt x="162" y="355"/>
                  </a:lnTo>
                  <a:close/>
                  <a:moveTo>
                    <a:pt x="39" y="179"/>
                  </a:moveTo>
                  <a:lnTo>
                    <a:pt x="148" y="318"/>
                  </a:lnTo>
                  <a:lnTo>
                    <a:pt x="257" y="179"/>
                  </a:lnTo>
                  <a:lnTo>
                    <a:pt x="205" y="70"/>
                  </a:lnTo>
                  <a:lnTo>
                    <a:pt x="205" y="33"/>
                  </a:lnTo>
                  <a:lnTo>
                    <a:pt x="93" y="33"/>
                  </a:lnTo>
                  <a:lnTo>
                    <a:pt x="93" y="70"/>
                  </a:lnTo>
                  <a:lnTo>
                    <a:pt x="39" y="179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2" name="组合 227"/>
          <p:cNvGrpSpPr/>
          <p:nvPr/>
        </p:nvGrpSpPr>
        <p:grpSpPr>
          <a:xfrm>
            <a:off x="100013" y="4941888"/>
            <a:ext cx="687387" cy="473075"/>
            <a:chOff x="46038" y="5040313"/>
            <a:chExt cx="687388" cy="473075"/>
          </a:xfrm>
        </p:grpSpPr>
        <p:sp>
          <p:nvSpPr>
            <p:cNvPr id="13536" name="Freeform 28"/>
            <p:cNvSpPr/>
            <p:nvPr/>
          </p:nvSpPr>
          <p:spPr>
            <a:xfrm>
              <a:off x="446088" y="5102225"/>
              <a:ext cx="231775" cy="2778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rect l="0" t="0" r="0" b="0"/>
              <a:pathLst>
                <a:path w="75" h="90">
                  <a:moveTo>
                    <a:pt x="75" y="90"/>
                  </a:moveTo>
                  <a:cubicBezTo>
                    <a:pt x="57" y="90"/>
                    <a:pt x="57" y="90"/>
                    <a:pt x="57" y="90"/>
                  </a:cubicBezTo>
                  <a:cubicBezTo>
                    <a:pt x="57" y="55"/>
                    <a:pt x="33" y="25"/>
                    <a:pt x="0" y="1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6" y="10"/>
                    <a:pt x="75" y="47"/>
                    <a:pt x="75" y="9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37" name="Freeform 29"/>
            <p:cNvSpPr/>
            <p:nvPr/>
          </p:nvSpPr>
          <p:spPr>
            <a:xfrm>
              <a:off x="101600" y="5103813"/>
              <a:ext cx="227013" cy="276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3" h="89">
                  <a:moveTo>
                    <a:pt x="1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47"/>
                    <a:pt x="28" y="11"/>
                    <a:pt x="68" y="0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41" y="26"/>
                    <a:pt x="18" y="55"/>
                    <a:pt x="18" y="8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38" name="Freeform 30"/>
            <p:cNvSpPr>
              <a:spLocks noEditPoints="1"/>
            </p:cNvSpPr>
            <p:nvPr/>
          </p:nvSpPr>
          <p:spPr>
            <a:xfrm>
              <a:off x="46038" y="5340350"/>
              <a:ext cx="173038" cy="173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9" h="109">
                  <a:moveTo>
                    <a:pt x="109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09" y="0"/>
                  </a:lnTo>
                  <a:lnTo>
                    <a:pt x="109" y="109"/>
                  </a:lnTo>
                  <a:close/>
                  <a:moveTo>
                    <a:pt x="35" y="74"/>
                  </a:moveTo>
                  <a:lnTo>
                    <a:pt x="74" y="74"/>
                  </a:lnTo>
                  <a:lnTo>
                    <a:pt x="74" y="33"/>
                  </a:lnTo>
                  <a:lnTo>
                    <a:pt x="35" y="33"/>
                  </a:lnTo>
                  <a:lnTo>
                    <a:pt x="35" y="74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39" name="Freeform 31"/>
            <p:cNvSpPr>
              <a:spLocks noEditPoints="1"/>
            </p:cNvSpPr>
            <p:nvPr/>
          </p:nvSpPr>
          <p:spPr>
            <a:xfrm>
              <a:off x="560388" y="5340350"/>
              <a:ext cx="173038" cy="173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9" h="109">
                  <a:moveTo>
                    <a:pt x="109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09" y="0"/>
                  </a:lnTo>
                  <a:lnTo>
                    <a:pt x="109" y="109"/>
                  </a:lnTo>
                  <a:close/>
                  <a:moveTo>
                    <a:pt x="35" y="74"/>
                  </a:moveTo>
                  <a:lnTo>
                    <a:pt x="74" y="74"/>
                  </a:lnTo>
                  <a:lnTo>
                    <a:pt x="74" y="33"/>
                  </a:lnTo>
                  <a:lnTo>
                    <a:pt x="35" y="33"/>
                  </a:lnTo>
                  <a:lnTo>
                    <a:pt x="35" y="74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40" name="Freeform 32"/>
            <p:cNvSpPr>
              <a:spLocks noEditPoints="1"/>
            </p:cNvSpPr>
            <p:nvPr/>
          </p:nvSpPr>
          <p:spPr>
            <a:xfrm>
              <a:off x="303213" y="5040313"/>
              <a:ext cx="173038" cy="173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9" h="109">
                  <a:moveTo>
                    <a:pt x="109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09" y="0"/>
                  </a:lnTo>
                  <a:lnTo>
                    <a:pt x="109" y="109"/>
                  </a:lnTo>
                  <a:close/>
                  <a:moveTo>
                    <a:pt x="35" y="74"/>
                  </a:moveTo>
                  <a:lnTo>
                    <a:pt x="74" y="74"/>
                  </a:lnTo>
                  <a:lnTo>
                    <a:pt x="74" y="35"/>
                  </a:lnTo>
                  <a:lnTo>
                    <a:pt x="35" y="35"/>
                  </a:lnTo>
                  <a:lnTo>
                    <a:pt x="35" y="74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41" name="Freeform 33"/>
            <p:cNvSpPr/>
            <p:nvPr/>
          </p:nvSpPr>
          <p:spPr>
            <a:xfrm>
              <a:off x="107950" y="5095875"/>
              <a:ext cx="214313" cy="269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35" h="17">
                  <a:moveTo>
                    <a:pt x="135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17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42" name="Oval 34"/>
            <p:cNvSpPr/>
            <p:nvPr/>
          </p:nvSpPr>
          <p:spPr>
            <a:xfrm>
              <a:off x="74613" y="5080000"/>
              <a:ext cx="58738" cy="58738"/>
            </a:xfrm>
            <a:prstGeom prst="ellipse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3543" name="Freeform 35"/>
            <p:cNvSpPr/>
            <p:nvPr/>
          </p:nvSpPr>
          <p:spPr>
            <a:xfrm>
              <a:off x="465138" y="5095875"/>
              <a:ext cx="212725" cy="269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34" h="17">
                  <a:moveTo>
                    <a:pt x="134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134" y="0"/>
                  </a:lnTo>
                  <a:lnTo>
                    <a:pt x="134" y="17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44" name="Oval 36"/>
            <p:cNvSpPr/>
            <p:nvPr/>
          </p:nvSpPr>
          <p:spPr>
            <a:xfrm>
              <a:off x="647700" y="5080000"/>
              <a:ext cx="58738" cy="58738"/>
            </a:xfrm>
            <a:prstGeom prst="ellipse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13323" name="Freeform 37"/>
          <p:cNvSpPr>
            <a:spLocks noEditPoints="1"/>
          </p:cNvSpPr>
          <p:nvPr/>
        </p:nvSpPr>
        <p:spPr>
          <a:xfrm>
            <a:off x="1241425" y="1343025"/>
            <a:ext cx="290513" cy="290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4" h="94">
                <a:moveTo>
                  <a:pt x="52" y="94"/>
                </a:moveTo>
                <a:cubicBezTo>
                  <a:pt x="42" y="94"/>
                  <a:pt x="42" y="94"/>
                  <a:pt x="42" y="94"/>
                </a:cubicBezTo>
                <a:cubicBezTo>
                  <a:pt x="38" y="94"/>
                  <a:pt x="35" y="91"/>
                  <a:pt x="35" y="87"/>
                </a:cubicBezTo>
                <a:cubicBezTo>
                  <a:pt x="35" y="80"/>
                  <a:pt x="35" y="80"/>
                  <a:pt x="35" y="80"/>
                </a:cubicBezTo>
                <a:cubicBezTo>
                  <a:pt x="32" y="79"/>
                  <a:pt x="32" y="79"/>
                  <a:pt x="32" y="79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0" y="86"/>
                  <a:pt x="18" y="84"/>
                </a:cubicBezTo>
                <a:cubicBezTo>
                  <a:pt x="10" y="76"/>
                  <a:pt x="10" y="76"/>
                  <a:pt x="10" y="76"/>
                </a:cubicBezTo>
                <a:cubicBezTo>
                  <a:pt x="9" y="75"/>
                  <a:pt x="8" y="73"/>
                  <a:pt x="8" y="71"/>
                </a:cubicBezTo>
                <a:cubicBezTo>
                  <a:pt x="8" y="70"/>
                  <a:pt x="9" y="68"/>
                  <a:pt x="10" y="67"/>
                </a:cubicBezTo>
                <a:cubicBezTo>
                  <a:pt x="15" y="62"/>
                  <a:pt x="15" y="62"/>
                  <a:pt x="15" y="62"/>
                </a:cubicBezTo>
                <a:cubicBezTo>
                  <a:pt x="14" y="59"/>
                  <a:pt x="14" y="59"/>
                  <a:pt x="14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3" y="59"/>
                  <a:pt x="0" y="56"/>
                  <a:pt x="0" y="5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38"/>
                  <a:pt x="3" y="35"/>
                  <a:pt x="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5" y="32"/>
                  <a:pt x="15" y="32"/>
                  <a:pt x="15" y="32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5"/>
                  <a:pt x="8" y="24"/>
                  <a:pt x="8" y="22"/>
                </a:cubicBezTo>
                <a:cubicBezTo>
                  <a:pt x="8" y="20"/>
                  <a:pt x="9" y="18"/>
                  <a:pt x="10" y="17"/>
                </a:cubicBezTo>
                <a:cubicBezTo>
                  <a:pt x="18" y="10"/>
                  <a:pt x="18" y="10"/>
                  <a:pt x="18" y="10"/>
                </a:cubicBezTo>
                <a:cubicBezTo>
                  <a:pt x="20" y="7"/>
                  <a:pt x="25" y="7"/>
                  <a:pt x="27" y="10"/>
                </a:cubicBezTo>
                <a:cubicBezTo>
                  <a:pt x="32" y="14"/>
                  <a:pt x="32" y="14"/>
                  <a:pt x="32" y="14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6"/>
                  <a:pt x="35" y="6"/>
                  <a:pt x="35" y="6"/>
                </a:cubicBezTo>
                <a:cubicBezTo>
                  <a:pt x="35" y="3"/>
                  <a:pt x="38" y="0"/>
                  <a:pt x="4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6" y="0"/>
                  <a:pt x="59" y="3"/>
                  <a:pt x="59" y="6"/>
                </a:cubicBezTo>
                <a:cubicBezTo>
                  <a:pt x="59" y="13"/>
                  <a:pt x="59" y="13"/>
                  <a:pt x="59" y="13"/>
                </a:cubicBezTo>
                <a:cubicBezTo>
                  <a:pt x="62" y="14"/>
                  <a:pt x="62" y="14"/>
                  <a:pt x="62" y="14"/>
                </a:cubicBezTo>
                <a:cubicBezTo>
                  <a:pt x="67" y="10"/>
                  <a:pt x="67" y="10"/>
                  <a:pt x="67" y="10"/>
                </a:cubicBezTo>
                <a:cubicBezTo>
                  <a:pt x="68" y="9"/>
                  <a:pt x="70" y="8"/>
                  <a:pt x="72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4" y="8"/>
                  <a:pt x="76" y="9"/>
                  <a:pt x="77" y="10"/>
                </a:cubicBezTo>
                <a:cubicBezTo>
                  <a:pt x="84" y="17"/>
                  <a:pt x="84" y="17"/>
                  <a:pt x="84" y="17"/>
                </a:cubicBezTo>
                <a:cubicBezTo>
                  <a:pt x="85" y="18"/>
                  <a:pt x="86" y="20"/>
                  <a:pt x="86" y="22"/>
                </a:cubicBezTo>
                <a:cubicBezTo>
                  <a:pt x="86" y="24"/>
                  <a:pt x="85" y="25"/>
                  <a:pt x="84" y="27"/>
                </a:cubicBezTo>
                <a:cubicBezTo>
                  <a:pt x="79" y="31"/>
                  <a:pt x="79" y="31"/>
                  <a:pt x="79" y="31"/>
                </a:cubicBezTo>
                <a:cubicBezTo>
                  <a:pt x="81" y="35"/>
                  <a:pt x="81" y="35"/>
                  <a:pt x="81" y="35"/>
                </a:cubicBezTo>
                <a:cubicBezTo>
                  <a:pt x="87" y="35"/>
                  <a:pt x="87" y="35"/>
                  <a:pt x="87" y="35"/>
                </a:cubicBezTo>
                <a:cubicBezTo>
                  <a:pt x="91" y="35"/>
                  <a:pt x="94" y="38"/>
                  <a:pt x="94" y="42"/>
                </a:cubicBezTo>
                <a:cubicBezTo>
                  <a:pt x="94" y="52"/>
                  <a:pt x="94" y="52"/>
                  <a:pt x="94" y="52"/>
                </a:cubicBezTo>
                <a:cubicBezTo>
                  <a:pt x="94" y="56"/>
                  <a:pt x="91" y="59"/>
                  <a:pt x="87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0" y="62"/>
                  <a:pt x="80" y="62"/>
                  <a:pt x="80" y="62"/>
                </a:cubicBezTo>
                <a:cubicBezTo>
                  <a:pt x="84" y="67"/>
                  <a:pt x="84" y="67"/>
                  <a:pt x="84" y="67"/>
                </a:cubicBezTo>
                <a:cubicBezTo>
                  <a:pt x="85" y="68"/>
                  <a:pt x="86" y="70"/>
                  <a:pt x="86" y="71"/>
                </a:cubicBezTo>
                <a:cubicBezTo>
                  <a:pt x="86" y="73"/>
                  <a:pt x="85" y="75"/>
                  <a:pt x="84" y="76"/>
                </a:cubicBezTo>
                <a:cubicBezTo>
                  <a:pt x="77" y="84"/>
                  <a:pt x="77" y="84"/>
                  <a:pt x="77" y="84"/>
                </a:cubicBezTo>
                <a:cubicBezTo>
                  <a:pt x="74" y="86"/>
                  <a:pt x="70" y="86"/>
                  <a:pt x="67" y="84"/>
                </a:cubicBezTo>
                <a:cubicBezTo>
                  <a:pt x="62" y="79"/>
                  <a:pt x="62" y="79"/>
                  <a:pt x="62" y="79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87"/>
                  <a:pt x="59" y="87"/>
                  <a:pt x="59" y="87"/>
                </a:cubicBezTo>
                <a:cubicBezTo>
                  <a:pt x="59" y="91"/>
                  <a:pt x="56" y="94"/>
                  <a:pt x="52" y="94"/>
                </a:cubicBezTo>
                <a:close/>
                <a:moveTo>
                  <a:pt x="43" y="86"/>
                </a:moveTo>
                <a:cubicBezTo>
                  <a:pt x="51" y="86"/>
                  <a:pt x="51" y="86"/>
                  <a:pt x="51" y="86"/>
                </a:cubicBezTo>
                <a:cubicBezTo>
                  <a:pt x="51" y="80"/>
                  <a:pt x="51" y="80"/>
                  <a:pt x="51" y="80"/>
                </a:cubicBezTo>
                <a:cubicBezTo>
                  <a:pt x="51" y="77"/>
                  <a:pt x="53" y="74"/>
                  <a:pt x="57" y="73"/>
                </a:cubicBezTo>
                <a:cubicBezTo>
                  <a:pt x="59" y="72"/>
                  <a:pt x="59" y="72"/>
                  <a:pt x="59" y="72"/>
                </a:cubicBezTo>
                <a:cubicBezTo>
                  <a:pt x="60" y="71"/>
                  <a:pt x="61" y="71"/>
                  <a:pt x="62" y="71"/>
                </a:cubicBezTo>
                <a:cubicBezTo>
                  <a:pt x="65" y="71"/>
                  <a:pt x="67" y="72"/>
                  <a:pt x="68" y="73"/>
                </a:cubicBezTo>
                <a:cubicBezTo>
                  <a:pt x="72" y="77"/>
                  <a:pt x="72" y="77"/>
                  <a:pt x="72" y="77"/>
                </a:cubicBezTo>
                <a:cubicBezTo>
                  <a:pt x="78" y="71"/>
                  <a:pt x="78" y="71"/>
                  <a:pt x="78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1" y="65"/>
                  <a:pt x="71" y="61"/>
                  <a:pt x="72" y="58"/>
                </a:cubicBezTo>
                <a:cubicBezTo>
                  <a:pt x="73" y="56"/>
                  <a:pt x="73" y="56"/>
                  <a:pt x="73" y="56"/>
                </a:cubicBezTo>
                <a:cubicBezTo>
                  <a:pt x="74" y="53"/>
                  <a:pt x="78" y="51"/>
                  <a:pt x="81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6" y="43"/>
                  <a:pt x="86" y="43"/>
                  <a:pt x="86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78" y="43"/>
                  <a:pt x="74" y="40"/>
                  <a:pt x="73" y="37"/>
                </a:cubicBezTo>
                <a:cubicBezTo>
                  <a:pt x="72" y="35"/>
                  <a:pt x="72" y="35"/>
                  <a:pt x="72" y="35"/>
                </a:cubicBezTo>
                <a:cubicBezTo>
                  <a:pt x="71" y="32"/>
                  <a:pt x="71" y="28"/>
                  <a:pt x="74" y="26"/>
                </a:cubicBezTo>
                <a:cubicBezTo>
                  <a:pt x="78" y="22"/>
                  <a:pt x="78" y="22"/>
                  <a:pt x="78" y="22"/>
                </a:cubicBezTo>
                <a:cubicBezTo>
                  <a:pt x="72" y="16"/>
                  <a:pt x="72" y="16"/>
                  <a:pt x="72" y="16"/>
                </a:cubicBezTo>
                <a:cubicBezTo>
                  <a:pt x="68" y="20"/>
                  <a:pt x="68" y="20"/>
                  <a:pt x="68" y="20"/>
                </a:cubicBezTo>
                <a:cubicBezTo>
                  <a:pt x="66" y="22"/>
                  <a:pt x="62" y="23"/>
                  <a:pt x="59" y="22"/>
                </a:cubicBezTo>
                <a:cubicBezTo>
                  <a:pt x="56" y="21"/>
                  <a:pt x="56" y="21"/>
                  <a:pt x="56" y="21"/>
                </a:cubicBezTo>
                <a:cubicBezTo>
                  <a:pt x="53" y="20"/>
                  <a:pt x="51" y="16"/>
                  <a:pt x="51" y="13"/>
                </a:cubicBezTo>
                <a:cubicBezTo>
                  <a:pt x="51" y="8"/>
                  <a:pt x="51" y="8"/>
                  <a:pt x="51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13"/>
                  <a:pt x="43" y="13"/>
                  <a:pt x="43" y="13"/>
                </a:cubicBezTo>
                <a:cubicBezTo>
                  <a:pt x="43" y="16"/>
                  <a:pt x="41" y="20"/>
                  <a:pt x="38" y="21"/>
                </a:cubicBezTo>
                <a:cubicBezTo>
                  <a:pt x="35" y="22"/>
                  <a:pt x="35" y="22"/>
                  <a:pt x="35" y="22"/>
                </a:cubicBezTo>
                <a:cubicBezTo>
                  <a:pt x="34" y="22"/>
                  <a:pt x="33" y="22"/>
                  <a:pt x="32" y="22"/>
                </a:cubicBezTo>
                <a:cubicBezTo>
                  <a:pt x="30" y="22"/>
                  <a:pt x="28" y="22"/>
                  <a:pt x="26" y="20"/>
                </a:cubicBezTo>
                <a:cubicBezTo>
                  <a:pt x="22" y="16"/>
                  <a:pt x="22" y="16"/>
                  <a:pt x="22" y="16"/>
                </a:cubicBezTo>
                <a:cubicBezTo>
                  <a:pt x="17" y="22"/>
                  <a:pt x="17" y="22"/>
                  <a:pt x="17" y="22"/>
                </a:cubicBezTo>
                <a:cubicBezTo>
                  <a:pt x="21" y="26"/>
                  <a:pt x="21" y="26"/>
                  <a:pt x="21" y="26"/>
                </a:cubicBezTo>
                <a:cubicBezTo>
                  <a:pt x="23" y="28"/>
                  <a:pt x="24" y="32"/>
                  <a:pt x="22" y="35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40"/>
                  <a:pt x="17" y="43"/>
                  <a:pt x="14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51"/>
                  <a:pt x="8" y="51"/>
                  <a:pt x="8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7" y="51"/>
                  <a:pt x="20" y="53"/>
                  <a:pt x="21" y="56"/>
                </a:cubicBezTo>
                <a:cubicBezTo>
                  <a:pt x="22" y="59"/>
                  <a:pt x="22" y="59"/>
                  <a:pt x="22" y="59"/>
                </a:cubicBezTo>
                <a:cubicBezTo>
                  <a:pt x="24" y="61"/>
                  <a:pt x="23" y="65"/>
                  <a:pt x="21" y="68"/>
                </a:cubicBezTo>
                <a:cubicBezTo>
                  <a:pt x="17" y="71"/>
                  <a:pt x="17" y="71"/>
                  <a:pt x="17" y="71"/>
                </a:cubicBezTo>
                <a:cubicBezTo>
                  <a:pt x="22" y="77"/>
                  <a:pt x="22" y="77"/>
                  <a:pt x="22" y="77"/>
                </a:cubicBezTo>
                <a:cubicBezTo>
                  <a:pt x="26" y="73"/>
                  <a:pt x="26" y="73"/>
                  <a:pt x="26" y="73"/>
                </a:cubicBezTo>
                <a:cubicBezTo>
                  <a:pt x="29" y="71"/>
                  <a:pt x="33" y="70"/>
                  <a:pt x="35" y="72"/>
                </a:cubicBezTo>
                <a:cubicBezTo>
                  <a:pt x="38" y="73"/>
                  <a:pt x="38" y="73"/>
                  <a:pt x="38" y="73"/>
                </a:cubicBezTo>
                <a:cubicBezTo>
                  <a:pt x="41" y="74"/>
                  <a:pt x="43" y="77"/>
                  <a:pt x="43" y="80"/>
                </a:cubicBezTo>
                <a:cubicBezTo>
                  <a:pt x="43" y="86"/>
                  <a:pt x="43" y="86"/>
                  <a:pt x="43" y="86"/>
                </a:cubicBezTo>
                <a:close/>
                <a:moveTo>
                  <a:pt x="47" y="64"/>
                </a:moveTo>
                <a:cubicBezTo>
                  <a:pt x="38" y="64"/>
                  <a:pt x="30" y="56"/>
                  <a:pt x="30" y="47"/>
                </a:cubicBezTo>
                <a:cubicBezTo>
                  <a:pt x="30" y="37"/>
                  <a:pt x="38" y="29"/>
                  <a:pt x="47" y="29"/>
                </a:cubicBezTo>
                <a:cubicBezTo>
                  <a:pt x="57" y="29"/>
                  <a:pt x="65" y="37"/>
                  <a:pt x="65" y="47"/>
                </a:cubicBezTo>
                <a:cubicBezTo>
                  <a:pt x="65" y="56"/>
                  <a:pt x="57" y="64"/>
                  <a:pt x="47" y="64"/>
                </a:cubicBezTo>
                <a:close/>
                <a:moveTo>
                  <a:pt x="47" y="37"/>
                </a:moveTo>
                <a:cubicBezTo>
                  <a:pt x="42" y="37"/>
                  <a:pt x="38" y="41"/>
                  <a:pt x="38" y="47"/>
                </a:cubicBezTo>
                <a:cubicBezTo>
                  <a:pt x="38" y="52"/>
                  <a:pt x="42" y="56"/>
                  <a:pt x="47" y="56"/>
                </a:cubicBezTo>
                <a:cubicBezTo>
                  <a:pt x="52" y="56"/>
                  <a:pt x="57" y="52"/>
                  <a:pt x="57" y="47"/>
                </a:cubicBezTo>
                <a:cubicBezTo>
                  <a:pt x="57" y="41"/>
                  <a:pt x="52" y="37"/>
                  <a:pt x="47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4" name="Freeform 38"/>
          <p:cNvSpPr>
            <a:spLocks noEditPoints="1"/>
          </p:cNvSpPr>
          <p:nvPr/>
        </p:nvSpPr>
        <p:spPr>
          <a:xfrm>
            <a:off x="10325100" y="6242050"/>
            <a:ext cx="312738" cy="3063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1" h="99">
                <a:moveTo>
                  <a:pt x="92" y="99"/>
                </a:moveTo>
                <a:cubicBezTo>
                  <a:pt x="90" y="99"/>
                  <a:pt x="88" y="97"/>
                  <a:pt x="88" y="95"/>
                </a:cubicBezTo>
                <a:cubicBezTo>
                  <a:pt x="84" y="62"/>
                  <a:pt x="63" y="54"/>
                  <a:pt x="48" y="52"/>
                </a:cubicBezTo>
                <a:cubicBezTo>
                  <a:pt x="48" y="68"/>
                  <a:pt x="48" y="68"/>
                  <a:pt x="48" y="68"/>
                </a:cubicBezTo>
                <a:cubicBezTo>
                  <a:pt x="48" y="69"/>
                  <a:pt x="47" y="71"/>
                  <a:pt x="46" y="71"/>
                </a:cubicBezTo>
                <a:cubicBezTo>
                  <a:pt x="45" y="72"/>
                  <a:pt x="43" y="72"/>
                  <a:pt x="42" y="71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35"/>
                  <a:pt x="1" y="34"/>
                  <a:pt x="2" y="33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0"/>
                  <a:pt x="45" y="0"/>
                  <a:pt x="46" y="1"/>
                </a:cubicBezTo>
                <a:cubicBezTo>
                  <a:pt x="47" y="2"/>
                  <a:pt x="48" y="3"/>
                  <a:pt x="48" y="4"/>
                </a:cubicBezTo>
                <a:cubicBezTo>
                  <a:pt x="48" y="18"/>
                  <a:pt x="48" y="18"/>
                  <a:pt x="48" y="18"/>
                </a:cubicBezTo>
                <a:cubicBezTo>
                  <a:pt x="67" y="21"/>
                  <a:pt x="81" y="29"/>
                  <a:pt x="89" y="41"/>
                </a:cubicBezTo>
                <a:cubicBezTo>
                  <a:pt x="99" y="55"/>
                  <a:pt x="101" y="74"/>
                  <a:pt x="96" y="95"/>
                </a:cubicBezTo>
                <a:cubicBezTo>
                  <a:pt x="96" y="95"/>
                  <a:pt x="96" y="95"/>
                  <a:pt x="96" y="95"/>
                </a:cubicBezTo>
                <a:cubicBezTo>
                  <a:pt x="96" y="97"/>
                  <a:pt x="94" y="99"/>
                  <a:pt x="92" y="99"/>
                </a:cubicBezTo>
                <a:cubicBezTo>
                  <a:pt x="92" y="99"/>
                  <a:pt x="92" y="99"/>
                  <a:pt x="92" y="99"/>
                </a:cubicBezTo>
                <a:close/>
                <a:moveTo>
                  <a:pt x="44" y="43"/>
                </a:moveTo>
                <a:cubicBezTo>
                  <a:pt x="44" y="43"/>
                  <a:pt x="44" y="43"/>
                  <a:pt x="45" y="43"/>
                </a:cubicBezTo>
                <a:cubicBezTo>
                  <a:pt x="56" y="44"/>
                  <a:pt x="79" y="49"/>
                  <a:pt x="91" y="73"/>
                </a:cubicBezTo>
                <a:cubicBezTo>
                  <a:pt x="90" y="64"/>
                  <a:pt x="89" y="54"/>
                  <a:pt x="83" y="46"/>
                </a:cubicBezTo>
                <a:cubicBezTo>
                  <a:pt x="75" y="35"/>
                  <a:pt x="62" y="28"/>
                  <a:pt x="44" y="26"/>
                </a:cubicBezTo>
                <a:cubicBezTo>
                  <a:pt x="42" y="25"/>
                  <a:pt x="40" y="24"/>
                  <a:pt x="40" y="22"/>
                </a:cubicBezTo>
                <a:cubicBezTo>
                  <a:pt x="40" y="13"/>
                  <a:pt x="40" y="13"/>
                  <a:pt x="40" y="13"/>
                </a:cubicBezTo>
                <a:cubicBezTo>
                  <a:pt x="11" y="36"/>
                  <a:pt x="11" y="36"/>
                  <a:pt x="11" y="36"/>
                </a:cubicBezTo>
                <a:cubicBezTo>
                  <a:pt x="40" y="59"/>
                  <a:pt x="40" y="59"/>
                  <a:pt x="40" y="59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6"/>
                  <a:pt x="41" y="45"/>
                  <a:pt x="42" y="44"/>
                </a:cubicBezTo>
                <a:cubicBezTo>
                  <a:pt x="42" y="44"/>
                  <a:pt x="43" y="43"/>
                  <a:pt x="44" y="4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325" name="组合 241"/>
          <p:cNvGrpSpPr/>
          <p:nvPr/>
        </p:nvGrpSpPr>
        <p:grpSpPr>
          <a:xfrm>
            <a:off x="11849100" y="620713"/>
            <a:ext cx="312738" cy="284162"/>
            <a:chOff x="11390312" y="742950"/>
            <a:chExt cx="625475" cy="569913"/>
          </a:xfrm>
        </p:grpSpPr>
        <p:sp>
          <p:nvSpPr>
            <p:cNvPr id="13533" name="Freeform 39"/>
            <p:cNvSpPr/>
            <p:nvPr/>
          </p:nvSpPr>
          <p:spPr>
            <a:xfrm>
              <a:off x="11679237" y="906463"/>
              <a:ext cx="49213" cy="2381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6" h="77">
                  <a:moveTo>
                    <a:pt x="8" y="77"/>
                  </a:moveTo>
                  <a:cubicBezTo>
                    <a:pt x="4" y="77"/>
                    <a:pt x="0" y="74"/>
                    <a:pt x="0" y="6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4"/>
                    <a:pt x="12" y="77"/>
                    <a:pt x="8" y="7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34" name="Freeform 40"/>
            <p:cNvSpPr/>
            <p:nvPr/>
          </p:nvSpPr>
          <p:spPr>
            <a:xfrm>
              <a:off x="11585574" y="1003300"/>
              <a:ext cx="238125" cy="46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7" h="15">
                  <a:moveTo>
                    <a:pt x="69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7" y="3"/>
                    <a:pt x="77" y="8"/>
                  </a:cubicBezTo>
                  <a:cubicBezTo>
                    <a:pt x="77" y="12"/>
                    <a:pt x="73" y="15"/>
                    <a:pt x="69" y="1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35" name="Freeform 41"/>
            <p:cNvSpPr>
              <a:spLocks noEditPoints="1"/>
            </p:cNvSpPr>
            <p:nvPr/>
          </p:nvSpPr>
          <p:spPr>
            <a:xfrm>
              <a:off x="11390312" y="742950"/>
              <a:ext cx="625475" cy="5699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02" h="184">
                  <a:moveTo>
                    <a:pt x="101" y="184"/>
                  </a:moveTo>
                  <a:cubicBezTo>
                    <a:pt x="76" y="184"/>
                    <a:pt x="53" y="174"/>
                    <a:pt x="36" y="157"/>
                  </a:cubicBezTo>
                  <a:cubicBezTo>
                    <a:pt x="0" y="121"/>
                    <a:pt x="0" y="62"/>
                    <a:pt x="36" y="27"/>
                  </a:cubicBezTo>
                  <a:cubicBezTo>
                    <a:pt x="53" y="9"/>
                    <a:pt x="77" y="0"/>
                    <a:pt x="101" y="0"/>
                  </a:cubicBezTo>
                  <a:cubicBezTo>
                    <a:pt x="126" y="0"/>
                    <a:pt x="149" y="9"/>
                    <a:pt x="166" y="27"/>
                  </a:cubicBezTo>
                  <a:cubicBezTo>
                    <a:pt x="202" y="62"/>
                    <a:pt x="202" y="121"/>
                    <a:pt x="166" y="157"/>
                  </a:cubicBezTo>
                  <a:cubicBezTo>
                    <a:pt x="149" y="174"/>
                    <a:pt x="126" y="184"/>
                    <a:pt x="101" y="184"/>
                  </a:cubicBezTo>
                  <a:close/>
                  <a:moveTo>
                    <a:pt x="101" y="15"/>
                  </a:moveTo>
                  <a:cubicBezTo>
                    <a:pt x="81" y="15"/>
                    <a:pt x="62" y="23"/>
                    <a:pt x="47" y="38"/>
                  </a:cubicBezTo>
                  <a:cubicBezTo>
                    <a:pt x="17" y="67"/>
                    <a:pt x="17" y="116"/>
                    <a:pt x="47" y="146"/>
                  </a:cubicBezTo>
                  <a:cubicBezTo>
                    <a:pt x="61" y="160"/>
                    <a:pt x="81" y="168"/>
                    <a:pt x="101" y="168"/>
                  </a:cubicBezTo>
                  <a:cubicBezTo>
                    <a:pt x="121" y="168"/>
                    <a:pt x="141" y="160"/>
                    <a:pt x="155" y="146"/>
                  </a:cubicBezTo>
                  <a:cubicBezTo>
                    <a:pt x="185" y="116"/>
                    <a:pt x="185" y="67"/>
                    <a:pt x="155" y="38"/>
                  </a:cubicBezTo>
                  <a:cubicBezTo>
                    <a:pt x="141" y="23"/>
                    <a:pt x="122" y="15"/>
                    <a:pt x="101" y="1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6" name="组合 243"/>
          <p:cNvGrpSpPr/>
          <p:nvPr/>
        </p:nvGrpSpPr>
        <p:grpSpPr>
          <a:xfrm>
            <a:off x="11461750" y="2571750"/>
            <a:ext cx="690563" cy="673100"/>
            <a:chOff x="11142662" y="2609850"/>
            <a:chExt cx="690563" cy="673100"/>
          </a:xfrm>
        </p:grpSpPr>
        <p:sp>
          <p:nvSpPr>
            <p:cNvPr id="13530" name="Freeform 42"/>
            <p:cNvSpPr>
              <a:spLocks noEditPoints="1"/>
            </p:cNvSpPr>
            <p:nvPr/>
          </p:nvSpPr>
          <p:spPr>
            <a:xfrm>
              <a:off x="11142662" y="2609850"/>
              <a:ext cx="690563" cy="6731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3" h="217">
                  <a:moveTo>
                    <a:pt x="96" y="217"/>
                  </a:moveTo>
                  <a:cubicBezTo>
                    <a:pt x="94" y="217"/>
                    <a:pt x="91" y="216"/>
                    <a:pt x="89" y="214"/>
                  </a:cubicBezTo>
                  <a:cubicBezTo>
                    <a:pt x="87" y="211"/>
                    <a:pt x="86" y="207"/>
                    <a:pt x="87" y="204"/>
                  </a:cubicBezTo>
                  <a:cubicBezTo>
                    <a:pt x="94" y="187"/>
                    <a:pt x="92" y="168"/>
                    <a:pt x="82" y="152"/>
                  </a:cubicBezTo>
                  <a:cubicBezTo>
                    <a:pt x="80" y="152"/>
                    <a:pt x="77" y="151"/>
                    <a:pt x="75" y="151"/>
                  </a:cubicBezTo>
                  <a:cubicBezTo>
                    <a:pt x="71" y="150"/>
                    <a:pt x="68" y="147"/>
                    <a:pt x="67" y="143"/>
                  </a:cubicBezTo>
                  <a:cubicBezTo>
                    <a:pt x="67" y="141"/>
                    <a:pt x="66" y="138"/>
                    <a:pt x="66" y="135"/>
                  </a:cubicBezTo>
                  <a:cubicBezTo>
                    <a:pt x="51" y="126"/>
                    <a:pt x="31" y="124"/>
                    <a:pt x="14" y="131"/>
                  </a:cubicBezTo>
                  <a:cubicBezTo>
                    <a:pt x="11" y="132"/>
                    <a:pt x="7" y="131"/>
                    <a:pt x="4" y="129"/>
                  </a:cubicBezTo>
                  <a:cubicBezTo>
                    <a:pt x="1" y="126"/>
                    <a:pt x="0" y="122"/>
                    <a:pt x="2" y="118"/>
                  </a:cubicBezTo>
                  <a:cubicBezTo>
                    <a:pt x="5" y="109"/>
                    <a:pt x="11" y="102"/>
                    <a:pt x="17" y="95"/>
                  </a:cubicBezTo>
                  <a:cubicBezTo>
                    <a:pt x="33" y="80"/>
                    <a:pt x="54" y="72"/>
                    <a:pt x="76" y="74"/>
                  </a:cubicBezTo>
                  <a:cubicBezTo>
                    <a:pt x="83" y="60"/>
                    <a:pt x="91" y="48"/>
                    <a:pt x="102" y="37"/>
                  </a:cubicBezTo>
                  <a:cubicBezTo>
                    <a:pt x="125" y="14"/>
                    <a:pt x="157" y="0"/>
                    <a:pt x="188" y="0"/>
                  </a:cubicBezTo>
                  <a:cubicBezTo>
                    <a:pt x="195" y="0"/>
                    <a:pt x="202" y="1"/>
                    <a:pt x="208" y="2"/>
                  </a:cubicBezTo>
                  <a:cubicBezTo>
                    <a:pt x="212" y="3"/>
                    <a:pt x="215" y="6"/>
                    <a:pt x="216" y="10"/>
                  </a:cubicBezTo>
                  <a:cubicBezTo>
                    <a:pt x="223" y="46"/>
                    <a:pt x="210" y="87"/>
                    <a:pt x="181" y="116"/>
                  </a:cubicBezTo>
                  <a:cubicBezTo>
                    <a:pt x="170" y="127"/>
                    <a:pt x="158" y="135"/>
                    <a:pt x="144" y="142"/>
                  </a:cubicBezTo>
                  <a:cubicBezTo>
                    <a:pt x="146" y="163"/>
                    <a:pt x="139" y="185"/>
                    <a:pt x="123" y="201"/>
                  </a:cubicBezTo>
                  <a:cubicBezTo>
                    <a:pt x="116" y="207"/>
                    <a:pt x="109" y="212"/>
                    <a:pt x="100" y="216"/>
                  </a:cubicBezTo>
                  <a:cubicBezTo>
                    <a:pt x="99" y="217"/>
                    <a:pt x="97" y="217"/>
                    <a:pt x="96" y="217"/>
                  </a:cubicBezTo>
                  <a:close/>
                  <a:moveTo>
                    <a:pt x="85" y="133"/>
                  </a:moveTo>
                  <a:cubicBezTo>
                    <a:pt x="86" y="133"/>
                    <a:pt x="87" y="133"/>
                    <a:pt x="88" y="134"/>
                  </a:cubicBezTo>
                  <a:cubicBezTo>
                    <a:pt x="91" y="134"/>
                    <a:pt x="94" y="135"/>
                    <a:pt x="95" y="137"/>
                  </a:cubicBezTo>
                  <a:cubicBezTo>
                    <a:pt x="106" y="152"/>
                    <a:pt x="111" y="169"/>
                    <a:pt x="110" y="186"/>
                  </a:cubicBezTo>
                  <a:cubicBezTo>
                    <a:pt x="123" y="173"/>
                    <a:pt x="128" y="155"/>
                    <a:pt x="124" y="138"/>
                  </a:cubicBezTo>
                  <a:cubicBezTo>
                    <a:pt x="123" y="133"/>
                    <a:pt x="126" y="129"/>
                    <a:pt x="130" y="127"/>
                  </a:cubicBezTo>
                  <a:cubicBezTo>
                    <a:pt x="144" y="121"/>
                    <a:pt x="156" y="113"/>
                    <a:pt x="167" y="102"/>
                  </a:cubicBezTo>
                  <a:cubicBezTo>
                    <a:pt x="190" y="80"/>
                    <a:pt x="201" y="49"/>
                    <a:pt x="198" y="20"/>
                  </a:cubicBezTo>
                  <a:cubicBezTo>
                    <a:pt x="169" y="17"/>
                    <a:pt x="138" y="28"/>
                    <a:pt x="115" y="51"/>
                  </a:cubicBezTo>
                  <a:cubicBezTo>
                    <a:pt x="105" y="61"/>
                    <a:pt x="97" y="74"/>
                    <a:pt x="91" y="88"/>
                  </a:cubicBezTo>
                  <a:cubicBezTo>
                    <a:pt x="89" y="92"/>
                    <a:pt x="85" y="95"/>
                    <a:pt x="80" y="94"/>
                  </a:cubicBezTo>
                  <a:cubicBezTo>
                    <a:pt x="63" y="90"/>
                    <a:pt x="45" y="95"/>
                    <a:pt x="32" y="107"/>
                  </a:cubicBezTo>
                  <a:cubicBezTo>
                    <a:pt x="49" y="107"/>
                    <a:pt x="67" y="112"/>
                    <a:pt x="81" y="123"/>
                  </a:cubicBezTo>
                  <a:cubicBezTo>
                    <a:pt x="83" y="124"/>
                    <a:pt x="84" y="127"/>
                    <a:pt x="84" y="130"/>
                  </a:cubicBezTo>
                  <a:cubicBezTo>
                    <a:pt x="85" y="131"/>
                    <a:pt x="85" y="132"/>
                    <a:pt x="85" y="13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31" name="Freeform 43"/>
            <p:cNvSpPr>
              <a:spLocks noEditPoints="1"/>
            </p:cNvSpPr>
            <p:nvPr/>
          </p:nvSpPr>
          <p:spPr>
            <a:xfrm>
              <a:off x="11545887" y="2722563"/>
              <a:ext cx="153988" cy="1508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0" h="49">
                  <a:moveTo>
                    <a:pt x="26" y="49"/>
                  </a:moveTo>
                  <a:cubicBezTo>
                    <a:pt x="20" y="49"/>
                    <a:pt x="14" y="47"/>
                    <a:pt x="10" y="42"/>
                  </a:cubicBezTo>
                  <a:cubicBezTo>
                    <a:pt x="0" y="33"/>
                    <a:pt x="0" y="18"/>
                    <a:pt x="10" y="9"/>
                  </a:cubicBezTo>
                  <a:cubicBezTo>
                    <a:pt x="19" y="0"/>
                    <a:pt x="34" y="0"/>
                    <a:pt x="43" y="9"/>
                  </a:cubicBezTo>
                  <a:cubicBezTo>
                    <a:pt x="48" y="13"/>
                    <a:pt x="50" y="19"/>
                    <a:pt x="50" y="26"/>
                  </a:cubicBezTo>
                  <a:cubicBezTo>
                    <a:pt x="50" y="32"/>
                    <a:pt x="48" y="38"/>
                    <a:pt x="43" y="42"/>
                  </a:cubicBezTo>
                  <a:cubicBezTo>
                    <a:pt x="39" y="47"/>
                    <a:pt x="33" y="49"/>
                    <a:pt x="26" y="49"/>
                  </a:cubicBezTo>
                  <a:close/>
                  <a:moveTo>
                    <a:pt x="26" y="11"/>
                  </a:moveTo>
                  <a:cubicBezTo>
                    <a:pt x="23" y="11"/>
                    <a:pt x="19" y="13"/>
                    <a:pt x="16" y="15"/>
                  </a:cubicBezTo>
                  <a:cubicBezTo>
                    <a:pt x="11" y="21"/>
                    <a:pt x="11" y="30"/>
                    <a:pt x="16" y="36"/>
                  </a:cubicBezTo>
                  <a:cubicBezTo>
                    <a:pt x="22" y="41"/>
                    <a:pt x="31" y="41"/>
                    <a:pt x="37" y="36"/>
                  </a:cubicBezTo>
                  <a:cubicBezTo>
                    <a:pt x="39" y="33"/>
                    <a:pt x="41" y="29"/>
                    <a:pt x="41" y="26"/>
                  </a:cubicBezTo>
                  <a:cubicBezTo>
                    <a:pt x="41" y="22"/>
                    <a:pt x="39" y="18"/>
                    <a:pt x="37" y="15"/>
                  </a:cubicBezTo>
                  <a:cubicBezTo>
                    <a:pt x="34" y="13"/>
                    <a:pt x="30" y="11"/>
                    <a:pt x="26" y="1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32" name="Freeform 44"/>
            <p:cNvSpPr/>
            <p:nvPr/>
          </p:nvSpPr>
          <p:spPr>
            <a:xfrm>
              <a:off x="11239499" y="2989263"/>
              <a:ext cx="200025" cy="1920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5" h="62">
                  <a:moveTo>
                    <a:pt x="17" y="62"/>
                  </a:moveTo>
                  <a:cubicBezTo>
                    <a:pt x="14" y="62"/>
                    <a:pt x="11" y="62"/>
                    <a:pt x="7" y="61"/>
                  </a:cubicBezTo>
                  <a:cubicBezTo>
                    <a:pt x="5" y="61"/>
                    <a:pt x="4" y="59"/>
                    <a:pt x="4" y="57"/>
                  </a:cubicBezTo>
                  <a:cubicBezTo>
                    <a:pt x="0" y="38"/>
                    <a:pt x="7" y="17"/>
                    <a:pt x="23" y="2"/>
                  </a:cubicBezTo>
                  <a:cubicBezTo>
                    <a:pt x="24" y="0"/>
                    <a:pt x="27" y="0"/>
                    <a:pt x="29" y="2"/>
                  </a:cubicBezTo>
                  <a:cubicBezTo>
                    <a:pt x="31" y="4"/>
                    <a:pt x="31" y="7"/>
                    <a:pt x="29" y="9"/>
                  </a:cubicBezTo>
                  <a:cubicBezTo>
                    <a:pt x="17" y="21"/>
                    <a:pt x="11" y="37"/>
                    <a:pt x="12" y="52"/>
                  </a:cubicBezTo>
                  <a:cubicBezTo>
                    <a:pt x="28" y="54"/>
                    <a:pt x="44" y="48"/>
                    <a:pt x="56" y="36"/>
                  </a:cubicBezTo>
                  <a:cubicBezTo>
                    <a:pt x="58" y="34"/>
                    <a:pt x="61" y="34"/>
                    <a:pt x="63" y="36"/>
                  </a:cubicBezTo>
                  <a:cubicBezTo>
                    <a:pt x="65" y="37"/>
                    <a:pt x="65" y="40"/>
                    <a:pt x="63" y="42"/>
                  </a:cubicBezTo>
                  <a:cubicBezTo>
                    <a:pt x="50" y="55"/>
                    <a:pt x="34" y="62"/>
                    <a:pt x="17" y="6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27" name="Freeform 45"/>
          <p:cNvSpPr>
            <a:spLocks noEditPoints="1"/>
          </p:cNvSpPr>
          <p:nvPr/>
        </p:nvSpPr>
        <p:spPr>
          <a:xfrm>
            <a:off x="3175" y="3316288"/>
            <a:ext cx="466725" cy="4683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51" h="151">
                <a:moveTo>
                  <a:pt x="74" y="151"/>
                </a:moveTo>
                <a:cubicBezTo>
                  <a:pt x="74" y="151"/>
                  <a:pt x="74" y="151"/>
                  <a:pt x="74" y="151"/>
                </a:cubicBezTo>
                <a:cubicBezTo>
                  <a:pt x="71" y="151"/>
                  <a:pt x="67" y="149"/>
                  <a:pt x="65" y="147"/>
                </a:cubicBezTo>
                <a:cubicBezTo>
                  <a:pt x="4" y="86"/>
                  <a:pt x="4" y="86"/>
                  <a:pt x="4" y="86"/>
                </a:cubicBezTo>
                <a:cubicBezTo>
                  <a:pt x="1" y="83"/>
                  <a:pt x="0" y="80"/>
                  <a:pt x="0" y="76"/>
                </a:cubicBezTo>
                <a:cubicBezTo>
                  <a:pt x="0" y="72"/>
                  <a:pt x="1" y="69"/>
                  <a:pt x="4" y="66"/>
                </a:cubicBezTo>
                <a:cubicBezTo>
                  <a:pt x="23" y="47"/>
                  <a:pt x="23" y="47"/>
                  <a:pt x="23" y="47"/>
                </a:cubicBezTo>
                <a:cubicBezTo>
                  <a:pt x="24" y="46"/>
                  <a:pt x="27" y="45"/>
                  <a:pt x="29" y="46"/>
                </a:cubicBezTo>
                <a:cubicBezTo>
                  <a:pt x="31" y="46"/>
                  <a:pt x="33" y="48"/>
                  <a:pt x="34" y="51"/>
                </a:cubicBezTo>
                <a:cubicBezTo>
                  <a:pt x="34" y="53"/>
                  <a:pt x="35" y="56"/>
                  <a:pt x="37" y="58"/>
                </a:cubicBezTo>
                <a:cubicBezTo>
                  <a:pt x="43" y="63"/>
                  <a:pt x="52" y="63"/>
                  <a:pt x="58" y="58"/>
                </a:cubicBezTo>
                <a:cubicBezTo>
                  <a:pt x="63" y="52"/>
                  <a:pt x="63" y="43"/>
                  <a:pt x="58" y="37"/>
                </a:cubicBezTo>
                <a:cubicBezTo>
                  <a:pt x="56" y="35"/>
                  <a:pt x="53" y="34"/>
                  <a:pt x="51" y="33"/>
                </a:cubicBezTo>
                <a:cubicBezTo>
                  <a:pt x="48" y="33"/>
                  <a:pt x="46" y="31"/>
                  <a:pt x="46" y="29"/>
                </a:cubicBezTo>
                <a:cubicBezTo>
                  <a:pt x="45" y="27"/>
                  <a:pt x="46" y="24"/>
                  <a:pt x="47" y="23"/>
                </a:cubicBezTo>
                <a:cubicBezTo>
                  <a:pt x="65" y="6"/>
                  <a:pt x="65" y="6"/>
                  <a:pt x="65" y="6"/>
                </a:cubicBezTo>
                <a:cubicBezTo>
                  <a:pt x="70" y="0"/>
                  <a:pt x="79" y="0"/>
                  <a:pt x="84" y="6"/>
                </a:cubicBezTo>
                <a:cubicBezTo>
                  <a:pt x="96" y="18"/>
                  <a:pt x="96" y="18"/>
                  <a:pt x="96" y="18"/>
                </a:cubicBezTo>
                <a:cubicBezTo>
                  <a:pt x="98" y="15"/>
                  <a:pt x="100" y="13"/>
                  <a:pt x="102" y="10"/>
                </a:cubicBezTo>
                <a:cubicBezTo>
                  <a:pt x="107" y="5"/>
                  <a:pt x="114" y="2"/>
                  <a:pt x="121" y="2"/>
                </a:cubicBezTo>
                <a:cubicBezTo>
                  <a:pt x="128" y="2"/>
                  <a:pt x="135" y="5"/>
                  <a:pt x="140" y="10"/>
                </a:cubicBezTo>
                <a:cubicBezTo>
                  <a:pt x="151" y="21"/>
                  <a:pt x="151" y="38"/>
                  <a:pt x="140" y="49"/>
                </a:cubicBezTo>
                <a:cubicBezTo>
                  <a:pt x="138" y="51"/>
                  <a:pt x="135" y="53"/>
                  <a:pt x="132" y="54"/>
                </a:cubicBezTo>
                <a:cubicBezTo>
                  <a:pt x="145" y="66"/>
                  <a:pt x="145" y="66"/>
                  <a:pt x="145" y="66"/>
                </a:cubicBezTo>
                <a:cubicBezTo>
                  <a:pt x="147" y="69"/>
                  <a:pt x="149" y="72"/>
                  <a:pt x="149" y="76"/>
                </a:cubicBezTo>
                <a:cubicBezTo>
                  <a:pt x="149" y="80"/>
                  <a:pt x="147" y="83"/>
                  <a:pt x="145" y="86"/>
                </a:cubicBezTo>
                <a:cubicBezTo>
                  <a:pt x="128" y="103"/>
                  <a:pt x="128" y="103"/>
                  <a:pt x="128" y="103"/>
                </a:cubicBezTo>
                <a:cubicBezTo>
                  <a:pt x="126" y="105"/>
                  <a:pt x="124" y="105"/>
                  <a:pt x="121" y="105"/>
                </a:cubicBezTo>
                <a:cubicBezTo>
                  <a:pt x="119" y="104"/>
                  <a:pt x="117" y="102"/>
                  <a:pt x="117" y="100"/>
                </a:cubicBezTo>
                <a:cubicBezTo>
                  <a:pt x="116" y="97"/>
                  <a:pt x="115" y="95"/>
                  <a:pt x="113" y="93"/>
                </a:cubicBezTo>
                <a:cubicBezTo>
                  <a:pt x="108" y="87"/>
                  <a:pt x="98" y="87"/>
                  <a:pt x="93" y="93"/>
                </a:cubicBezTo>
                <a:cubicBezTo>
                  <a:pt x="87" y="98"/>
                  <a:pt x="87" y="107"/>
                  <a:pt x="93" y="113"/>
                </a:cubicBezTo>
                <a:cubicBezTo>
                  <a:pt x="95" y="115"/>
                  <a:pt x="97" y="116"/>
                  <a:pt x="100" y="117"/>
                </a:cubicBezTo>
                <a:cubicBezTo>
                  <a:pt x="102" y="117"/>
                  <a:pt x="104" y="119"/>
                  <a:pt x="105" y="121"/>
                </a:cubicBezTo>
                <a:cubicBezTo>
                  <a:pt x="105" y="124"/>
                  <a:pt x="105" y="126"/>
                  <a:pt x="103" y="128"/>
                </a:cubicBezTo>
                <a:cubicBezTo>
                  <a:pt x="84" y="147"/>
                  <a:pt x="84" y="147"/>
                  <a:pt x="84" y="147"/>
                </a:cubicBezTo>
                <a:cubicBezTo>
                  <a:pt x="81" y="149"/>
                  <a:pt x="78" y="151"/>
                  <a:pt x="74" y="151"/>
                </a:cubicBezTo>
                <a:close/>
                <a:moveTo>
                  <a:pt x="25" y="63"/>
                </a:moveTo>
                <a:cubicBezTo>
                  <a:pt x="13" y="75"/>
                  <a:pt x="13" y="75"/>
                  <a:pt x="13" y="75"/>
                </a:cubicBezTo>
                <a:cubicBezTo>
                  <a:pt x="12" y="76"/>
                  <a:pt x="12" y="76"/>
                  <a:pt x="12" y="76"/>
                </a:cubicBezTo>
                <a:cubicBezTo>
                  <a:pt x="12" y="76"/>
                  <a:pt x="12" y="77"/>
                  <a:pt x="13" y="77"/>
                </a:cubicBezTo>
                <a:cubicBezTo>
                  <a:pt x="74" y="138"/>
                  <a:pt x="74" y="138"/>
                  <a:pt x="74" y="138"/>
                </a:cubicBezTo>
                <a:cubicBezTo>
                  <a:pt x="74" y="138"/>
                  <a:pt x="74" y="138"/>
                  <a:pt x="75" y="138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86" y="124"/>
                  <a:pt x="85" y="123"/>
                  <a:pt x="84" y="122"/>
                </a:cubicBezTo>
                <a:cubicBezTo>
                  <a:pt x="73" y="111"/>
                  <a:pt x="73" y="94"/>
                  <a:pt x="84" y="84"/>
                </a:cubicBezTo>
                <a:cubicBezTo>
                  <a:pt x="89" y="79"/>
                  <a:pt x="96" y="76"/>
                  <a:pt x="103" y="76"/>
                </a:cubicBezTo>
                <a:cubicBezTo>
                  <a:pt x="110" y="76"/>
                  <a:pt x="117" y="79"/>
                  <a:pt x="122" y="84"/>
                </a:cubicBezTo>
                <a:cubicBezTo>
                  <a:pt x="123" y="85"/>
                  <a:pt x="124" y="86"/>
                  <a:pt x="125" y="87"/>
                </a:cubicBezTo>
                <a:cubicBezTo>
                  <a:pt x="136" y="77"/>
                  <a:pt x="136" y="77"/>
                  <a:pt x="136" y="77"/>
                </a:cubicBezTo>
                <a:cubicBezTo>
                  <a:pt x="136" y="77"/>
                  <a:pt x="136" y="76"/>
                  <a:pt x="136" y="76"/>
                </a:cubicBezTo>
                <a:cubicBezTo>
                  <a:pt x="136" y="76"/>
                  <a:pt x="136" y="76"/>
                  <a:pt x="136" y="7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3" y="53"/>
                  <a:pt x="112" y="50"/>
                  <a:pt x="114" y="47"/>
                </a:cubicBezTo>
                <a:cubicBezTo>
                  <a:pt x="115" y="45"/>
                  <a:pt x="117" y="43"/>
                  <a:pt x="120" y="44"/>
                </a:cubicBezTo>
                <a:cubicBezTo>
                  <a:pt x="124" y="44"/>
                  <a:pt x="128" y="43"/>
                  <a:pt x="131" y="40"/>
                </a:cubicBezTo>
                <a:cubicBezTo>
                  <a:pt x="137" y="34"/>
                  <a:pt x="137" y="25"/>
                  <a:pt x="131" y="19"/>
                </a:cubicBezTo>
                <a:cubicBezTo>
                  <a:pt x="126" y="14"/>
                  <a:pt x="116" y="14"/>
                  <a:pt x="111" y="19"/>
                </a:cubicBezTo>
                <a:cubicBezTo>
                  <a:pt x="108" y="22"/>
                  <a:pt x="106" y="26"/>
                  <a:pt x="107" y="31"/>
                </a:cubicBezTo>
                <a:cubicBezTo>
                  <a:pt x="107" y="33"/>
                  <a:pt x="105" y="36"/>
                  <a:pt x="103" y="37"/>
                </a:cubicBezTo>
                <a:cubicBezTo>
                  <a:pt x="101" y="38"/>
                  <a:pt x="98" y="37"/>
                  <a:pt x="96" y="36"/>
                </a:cubicBezTo>
                <a:cubicBezTo>
                  <a:pt x="75" y="15"/>
                  <a:pt x="75" y="15"/>
                  <a:pt x="75" y="15"/>
                </a:cubicBezTo>
                <a:cubicBezTo>
                  <a:pt x="74" y="14"/>
                  <a:pt x="74" y="14"/>
                  <a:pt x="74" y="15"/>
                </a:cubicBezTo>
                <a:cubicBezTo>
                  <a:pt x="63" y="25"/>
                  <a:pt x="63" y="25"/>
                  <a:pt x="63" y="25"/>
                </a:cubicBezTo>
                <a:cubicBezTo>
                  <a:pt x="64" y="26"/>
                  <a:pt x="66" y="27"/>
                  <a:pt x="67" y="28"/>
                </a:cubicBezTo>
                <a:cubicBezTo>
                  <a:pt x="77" y="39"/>
                  <a:pt x="77" y="56"/>
                  <a:pt x="67" y="67"/>
                </a:cubicBezTo>
                <a:cubicBezTo>
                  <a:pt x="62" y="72"/>
                  <a:pt x="55" y="75"/>
                  <a:pt x="48" y="75"/>
                </a:cubicBezTo>
                <a:cubicBezTo>
                  <a:pt x="40" y="75"/>
                  <a:pt x="34" y="72"/>
                  <a:pt x="28" y="67"/>
                </a:cubicBezTo>
                <a:cubicBezTo>
                  <a:pt x="27" y="66"/>
                  <a:pt x="26" y="64"/>
                  <a:pt x="25" y="6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328" name="组合 225"/>
          <p:cNvGrpSpPr/>
          <p:nvPr/>
        </p:nvGrpSpPr>
        <p:grpSpPr>
          <a:xfrm>
            <a:off x="46038" y="2746375"/>
            <a:ext cx="260350" cy="266700"/>
            <a:chOff x="46038" y="2746375"/>
            <a:chExt cx="260350" cy="266701"/>
          </a:xfrm>
        </p:grpSpPr>
        <p:sp>
          <p:nvSpPr>
            <p:cNvPr id="13527" name="Freeform 46"/>
            <p:cNvSpPr/>
            <p:nvPr/>
          </p:nvSpPr>
          <p:spPr>
            <a:xfrm>
              <a:off x="46038" y="2870200"/>
              <a:ext cx="136525" cy="1365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4" h="44">
                  <a:moveTo>
                    <a:pt x="20" y="44"/>
                  </a:moveTo>
                  <a:cubicBezTo>
                    <a:pt x="14" y="44"/>
                    <a:pt x="9" y="42"/>
                    <a:pt x="6" y="38"/>
                  </a:cubicBezTo>
                  <a:cubicBezTo>
                    <a:pt x="2" y="35"/>
                    <a:pt x="0" y="30"/>
                    <a:pt x="0" y="24"/>
                  </a:cubicBezTo>
                  <a:cubicBezTo>
                    <a:pt x="0" y="19"/>
                    <a:pt x="2" y="14"/>
                    <a:pt x="6" y="1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0"/>
                    <a:pt x="21" y="1"/>
                  </a:cubicBezTo>
                  <a:cubicBezTo>
                    <a:pt x="23" y="3"/>
                    <a:pt x="23" y="5"/>
                    <a:pt x="21" y="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9" y="18"/>
                    <a:pt x="8" y="21"/>
                    <a:pt x="8" y="24"/>
                  </a:cubicBezTo>
                  <a:cubicBezTo>
                    <a:pt x="8" y="27"/>
                    <a:pt x="9" y="30"/>
                    <a:pt x="11" y="33"/>
                  </a:cubicBezTo>
                  <a:cubicBezTo>
                    <a:pt x="16" y="37"/>
                    <a:pt x="23" y="37"/>
                    <a:pt x="28" y="3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1"/>
                    <a:pt x="41" y="21"/>
                    <a:pt x="43" y="23"/>
                  </a:cubicBezTo>
                  <a:cubicBezTo>
                    <a:pt x="44" y="25"/>
                    <a:pt x="44" y="27"/>
                    <a:pt x="43" y="2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0" y="42"/>
                    <a:pt x="25" y="44"/>
                    <a:pt x="20" y="4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8" name="Freeform 47"/>
            <p:cNvSpPr>
              <a:spLocks noEditPoints="1"/>
            </p:cNvSpPr>
            <p:nvPr/>
          </p:nvSpPr>
          <p:spPr>
            <a:xfrm>
              <a:off x="84138" y="2746375"/>
              <a:ext cx="222250" cy="2206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2" h="71">
                  <a:moveTo>
                    <a:pt x="31" y="71"/>
                  </a:moveTo>
                  <a:cubicBezTo>
                    <a:pt x="30" y="71"/>
                    <a:pt x="28" y="71"/>
                    <a:pt x="28" y="70"/>
                  </a:cubicBezTo>
                  <a:cubicBezTo>
                    <a:pt x="21" y="59"/>
                    <a:pt x="13" y="51"/>
                    <a:pt x="2" y="44"/>
                  </a:cubicBezTo>
                  <a:cubicBezTo>
                    <a:pt x="1" y="43"/>
                    <a:pt x="0" y="41"/>
                    <a:pt x="1" y="39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2"/>
                    <a:pt x="20" y="1"/>
                    <a:pt x="21" y="1"/>
                  </a:cubicBezTo>
                  <a:cubicBezTo>
                    <a:pt x="22" y="0"/>
                    <a:pt x="23" y="1"/>
                    <a:pt x="24" y="1"/>
                  </a:cubicBezTo>
                  <a:cubicBezTo>
                    <a:pt x="43" y="13"/>
                    <a:pt x="59" y="29"/>
                    <a:pt x="71" y="48"/>
                  </a:cubicBezTo>
                  <a:cubicBezTo>
                    <a:pt x="71" y="49"/>
                    <a:pt x="72" y="50"/>
                    <a:pt x="71" y="51"/>
                  </a:cubicBezTo>
                  <a:cubicBezTo>
                    <a:pt x="71" y="52"/>
                    <a:pt x="70" y="53"/>
                    <a:pt x="69" y="54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2" y="71"/>
                    <a:pt x="32" y="71"/>
                    <a:pt x="31" y="71"/>
                  </a:cubicBezTo>
                  <a:close/>
                  <a:moveTo>
                    <a:pt x="10" y="40"/>
                  </a:moveTo>
                  <a:cubicBezTo>
                    <a:pt x="19" y="46"/>
                    <a:pt x="26" y="53"/>
                    <a:pt x="32" y="62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1" y="34"/>
                    <a:pt x="38" y="21"/>
                    <a:pt x="24" y="11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9" name="Freeform 48"/>
            <p:cNvSpPr/>
            <p:nvPr/>
          </p:nvSpPr>
          <p:spPr>
            <a:xfrm>
              <a:off x="130175" y="2973388"/>
              <a:ext cx="74613" cy="396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4" h="13">
                  <a:moveTo>
                    <a:pt x="14" y="13"/>
                  </a:moveTo>
                  <a:cubicBezTo>
                    <a:pt x="10" y="13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4" y="0"/>
                    <a:pt x="6" y="0"/>
                    <a:pt x="8" y="2"/>
                  </a:cubicBezTo>
                  <a:cubicBezTo>
                    <a:pt x="11" y="5"/>
                    <a:pt x="15" y="6"/>
                    <a:pt x="17" y="4"/>
                  </a:cubicBezTo>
                  <a:cubicBezTo>
                    <a:pt x="19" y="3"/>
                    <a:pt x="21" y="3"/>
                    <a:pt x="23" y="4"/>
                  </a:cubicBezTo>
                  <a:cubicBezTo>
                    <a:pt x="24" y="6"/>
                    <a:pt x="24" y="8"/>
                    <a:pt x="23" y="10"/>
                  </a:cubicBezTo>
                  <a:cubicBezTo>
                    <a:pt x="21" y="12"/>
                    <a:pt x="18" y="13"/>
                    <a:pt x="14" y="1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9" name="组合 256"/>
          <p:cNvGrpSpPr/>
          <p:nvPr/>
        </p:nvGrpSpPr>
        <p:grpSpPr>
          <a:xfrm>
            <a:off x="446088" y="1754188"/>
            <a:ext cx="1095375" cy="1589087"/>
            <a:chOff x="446088" y="2273300"/>
            <a:chExt cx="1095375" cy="1589088"/>
          </a:xfrm>
        </p:grpSpPr>
        <p:sp>
          <p:nvSpPr>
            <p:cNvPr id="13521" name="Freeform 49"/>
            <p:cNvSpPr>
              <a:spLocks noEditPoints="1"/>
            </p:cNvSpPr>
            <p:nvPr/>
          </p:nvSpPr>
          <p:spPr>
            <a:xfrm>
              <a:off x="446088" y="2273300"/>
              <a:ext cx="1095375" cy="12969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54" h="419">
                  <a:moveTo>
                    <a:pt x="257" y="419"/>
                  </a:moveTo>
                  <a:cubicBezTo>
                    <a:pt x="98" y="419"/>
                    <a:pt x="98" y="419"/>
                    <a:pt x="98" y="419"/>
                  </a:cubicBezTo>
                  <a:cubicBezTo>
                    <a:pt x="92" y="419"/>
                    <a:pt x="87" y="417"/>
                    <a:pt x="83" y="413"/>
                  </a:cubicBezTo>
                  <a:cubicBezTo>
                    <a:pt x="79" y="408"/>
                    <a:pt x="77" y="403"/>
                    <a:pt x="77" y="397"/>
                  </a:cubicBezTo>
                  <a:cubicBezTo>
                    <a:pt x="78" y="382"/>
                    <a:pt x="76" y="354"/>
                    <a:pt x="67" y="342"/>
                  </a:cubicBezTo>
                  <a:cubicBezTo>
                    <a:pt x="1" y="257"/>
                    <a:pt x="0" y="178"/>
                    <a:pt x="0" y="177"/>
                  </a:cubicBezTo>
                  <a:cubicBezTo>
                    <a:pt x="0" y="79"/>
                    <a:pt x="80" y="0"/>
                    <a:pt x="177" y="0"/>
                  </a:cubicBezTo>
                  <a:cubicBezTo>
                    <a:pt x="275" y="0"/>
                    <a:pt x="354" y="79"/>
                    <a:pt x="354" y="177"/>
                  </a:cubicBezTo>
                  <a:cubicBezTo>
                    <a:pt x="354" y="178"/>
                    <a:pt x="353" y="257"/>
                    <a:pt x="287" y="342"/>
                  </a:cubicBezTo>
                  <a:cubicBezTo>
                    <a:pt x="278" y="355"/>
                    <a:pt x="277" y="384"/>
                    <a:pt x="278" y="397"/>
                  </a:cubicBezTo>
                  <a:cubicBezTo>
                    <a:pt x="278" y="403"/>
                    <a:pt x="276" y="408"/>
                    <a:pt x="272" y="413"/>
                  </a:cubicBezTo>
                  <a:cubicBezTo>
                    <a:pt x="268" y="417"/>
                    <a:pt x="263" y="419"/>
                    <a:pt x="257" y="419"/>
                  </a:cubicBezTo>
                  <a:close/>
                  <a:moveTo>
                    <a:pt x="119" y="377"/>
                  </a:moveTo>
                  <a:cubicBezTo>
                    <a:pt x="236" y="377"/>
                    <a:pt x="236" y="377"/>
                    <a:pt x="236" y="377"/>
                  </a:cubicBezTo>
                  <a:cubicBezTo>
                    <a:pt x="237" y="359"/>
                    <a:pt x="241" y="334"/>
                    <a:pt x="254" y="317"/>
                  </a:cubicBezTo>
                  <a:cubicBezTo>
                    <a:pt x="309" y="245"/>
                    <a:pt x="312" y="177"/>
                    <a:pt x="312" y="177"/>
                  </a:cubicBezTo>
                  <a:cubicBezTo>
                    <a:pt x="312" y="102"/>
                    <a:pt x="251" y="42"/>
                    <a:pt x="177" y="42"/>
                  </a:cubicBezTo>
                  <a:cubicBezTo>
                    <a:pt x="103" y="42"/>
                    <a:pt x="42" y="102"/>
                    <a:pt x="42" y="177"/>
                  </a:cubicBezTo>
                  <a:cubicBezTo>
                    <a:pt x="42" y="177"/>
                    <a:pt x="45" y="245"/>
                    <a:pt x="100" y="317"/>
                  </a:cubicBezTo>
                  <a:cubicBezTo>
                    <a:pt x="113" y="334"/>
                    <a:pt x="118" y="359"/>
                    <a:pt x="119" y="37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2" name="Freeform 50"/>
            <p:cNvSpPr/>
            <p:nvPr/>
          </p:nvSpPr>
          <p:spPr>
            <a:xfrm>
              <a:off x="671513" y="3586163"/>
              <a:ext cx="644525" cy="130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08" h="42">
                  <a:moveTo>
                    <a:pt x="187" y="42"/>
                  </a:move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33"/>
                    <a:pt x="0" y="21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8" y="0"/>
                    <a:pt x="208" y="10"/>
                    <a:pt x="208" y="21"/>
                  </a:cubicBezTo>
                  <a:cubicBezTo>
                    <a:pt x="208" y="33"/>
                    <a:pt x="198" y="42"/>
                    <a:pt x="187" y="4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3" name="Freeform 51"/>
            <p:cNvSpPr/>
            <p:nvPr/>
          </p:nvSpPr>
          <p:spPr>
            <a:xfrm>
              <a:off x="733425" y="3729038"/>
              <a:ext cx="520700" cy="133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68" h="43">
                  <a:moveTo>
                    <a:pt x="147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3"/>
                    <a:pt x="0" y="21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8" y="0"/>
                    <a:pt x="168" y="10"/>
                    <a:pt x="168" y="21"/>
                  </a:cubicBezTo>
                  <a:cubicBezTo>
                    <a:pt x="168" y="33"/>
                    <a:pt x="158" y="43"/>
                    <a:pt x="147" y="4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4" name="Freeform 52"/>
            <p:cNvSpPr/>
            <p:nvPr/>
          </p:nvSpPr>
          <p:spPr>
            <a:xfrm>
              <a:off x="795338" y="2808288"/>
              <a:ext cx="146050" cy="6889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2" h="434">
                  <a:moveTo>
                    <a:pt x="51" y="434"/>
                  </a:moveTo>
                  <a:lnTo>
                    <a:pt x="0" y="4"/>
                  </a:lnTo>
                  <a:lnTo>
                    <a:pt x="41" y="0"/>
                  </a:lnTo>
                  <a:lnTo>
                    <a:pt x="92" y="430"/>
                  </a:lnTo>
                  <a:lnTo>
                    <a:pt x="51" y="434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5" name="Freeform 53"/>
            <p:cNvSpPr/>
            <p:nvPr/>
          </p:nvSpPr>
          <p:spPr>
            <a:xfrm>
              <a:off x="1046163" y="2808288"/>
              <a:ext cx="149225" cy="6889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4" h="434">
                  <a:moveTo>
                    <a:pt x="41" y="434"/>
                  </a:moveTo>
                  <a:lnTo>
                    <a:pt x="0" y="430"/>
                  </a:lnTo>
                  <a:lnTo>
                    <a:pt x="53" y="0"/>
                  </a:lnTo>
                  <a:lnTo>
                    <a:pt x="94" y="4"/>
                  </a:lnTo>
                  <a:lnTo>
                    <a:pt x="41" y="434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6" name="Freeform 54"/>
            <p:cNvSpPr/>
            <p:nvPr/>
          </p:nvSpPr>
          <p:spPr>
            <a:xfrm>
              <a:off x="814388" y="2867025"/>
              <a:ext cx="349250" cy="1127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3" h="36">
                  <a:moveTo>
                    <a:pt x="96" y="36"/>
                  </a:moveTo>
                  <a:cubicBezTo>
                    <a:pt x="89" y="36"/>
                    <a:pt x="85" y="32"/>
                    <a:pt x="83" y="29"/>
                  </a:cubicBezTo>
                  <a:cubicBezTo>
                    <a:pt x="80" y="32"/>
                    <a:pt x="76" y="36"/>
                    <a:pt x="70" y="36"/>
                  </a:cubicBezTo>
                  <a:cubicBezTo>
                    <a:pt x="63" y="36"/>
                    <a:pt x="59" y="32"/>
                    <a:pt x="57" y="29"/>
                  </a:cubicBezTo>
                  <a:cubicBezTo>
                    <a:pt x="54" y="32"/>
                    <a:pt x="50" y="36"/>
                    <a:pt x="44" y="36"/>
                  </a:cubicBezTo>
                  <a:cubicBezTo>
                    <a:pt x="37" y="36"/>
                    <a:pt x="33" y="32"/>
                    <a:pt x="31" y="29"/>
                  </a:cubicBezTo>
                  <a:cubicBezTo>
                    <a:pt x="28" y="32"/>
                    <a:pt x="24" y="36"/>
                    <a:pt x="18" y="36"/>
                  </a:cubicBezTo>
                  <a:cubicBezTo>
                    <a:pt x="8" y="36"/>
                    <a:pt x="4" y="27"/>
                    <a:pt x="2" y="23"/>
                  </a:cubicBezTo>
                  <a:cubicBezTo>
                    <a:pt x="1" y="22"/>
                    <a:pt x="1" y="20"/>
                    <a:pt x="0" y="20"/>
                  </a:cubicBezTo>
                  <a:cubicBezTo>
                    <a:pt x="1" y="20"/>
                    <a:pt x="3" y="22"/>
                    <a:pt x="5" y="2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0"/>
                    <a:pt x="15" y="4"/>
                    <a:pt x="18" y="8"/>
                  </a:cubicBezTo>
                  <a:cubicBezTo>
                    <a:pt x="20" y="4"/>
                    <a:pt x="24" y="0"/>
                    <a:pt x="31" y="0"/>
                  </a:cubicBezTo>
                  <a:cubicBezTo>
                    <a:pt x="37" y="0"/>
                    <a:pt x="41" y="4"/>
                    <a:pt x="44" y="8"/>
                  </a:cubicBezTo>
                  <a:cubicBezTo>
                    <a:pt x="46" y="4"/>
                    <a:pt x="50" y="0"/>
                    <a:pt x="57" y="0"/>
                  </a:cubicBezTo>
                  <a:cubicBezTo>
                    <a:pt x="63" y="0"/>
                    <a:pt x="67" y="4"/>
                    <a:pt x="70" y="8"/>
                  </a:cubicBezTo>
                  <a:cubicBezTo>
                    <a:pt x="72" y="4"/>
                    <a:pt x="76" y="0"/>
                    <a:pt x="83" y="0"/>
                  </a:cubicBezTo>
                  <a:cubicBezTo>
                    <a:pt x="89" y="0"/>
                    <a:pt x="93" y="4"/>
                    <a:pt x="96" y="8"/>
                  </a:cubicBezTo>
                  <a:cubicBezTo>
                    <a:pt x="98" y="4"/>
                    <a:pt x="102" y="0"/>
                    <a:pt x="109" y="0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11" y="22"/>
                    <a:pt x="113" y="20"/>
                    <a:pt x="113" y="20"/>
                  </a:cubicBezTo>
                  <a:cubicBezTo>
                    <a:pt x="113" y="20"/>
                    <a:pt x="112" y="22"/>
                    <a:pt x="112" y="23"/>
                  </a:cubicBezTo>
                  <a:cubicBezTo>
                    <a:pt x="110" y="27"/>
                    <a:pt x="106" y="36"/>
                    <a:pt x="96" y="3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0" name="组合 224"/>
          <p:cNvGrpSpPr/>
          <p:nvPr/>
        </p:nvGrpSpPr>
        <p:grpSpPr>
          <a:xfrm>
            <a:off x="80963" y="1363663"/>
            <a:ext cx="642937" cy="647700"/>
            <a:chOff x="80963" y="1854200"/>
            <a:chExt cx="642938" cy="647701"/>
          </a:xfrm>
        </p:grpSpPr>
        <p:sp>
          <p:nvSpPr>
            <p:cNvPr id="13517" name="Freeform 55"/>
            <p:cNvSpPr/>
            <p:nvPr/>
          </p:nvSpPr>
          <p:spPr>
            <a:xfrm>
              <a:off x="319088" y="1854200"/>
              <a:ext cx="404813" cy="403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31" h="130">
                  <a:moveTo>
                    <a:pt x="31" y="130"/>
                  </a:moveTo>
                  <a:cubicBezTo>
                    <a:pt x="29" y="130"/>
                    <a:pt x="26" y="129"/>
                    <a:pt x="24" y="127"/>
                  </a:cubicBezTo>
                  <a:cubicBezTo>
                    <a:pt x="21" y="123"/>
                    <a:pt x="22" y="117"/>
                    <a:pt x="26" y="114"/>
                  </a:cubicBezTo>
                  <a:cubicBezTo>
                    <a:pt x="58" y="92"/>
                    <a:pt x="86" y="63"/>
                    <a:pt x="109" y="31"/>
                  </a:cubicBezTo>
                  <a:cubicBezTo>
                    <a:pt x="112" y="27"/>
                    <a:pt x="112" y="21"/>
                    <a:pt x="111" y="20"/>
                  </a:cubicBezTo>
                  <a:cubicBezTo>
                    <a:pt x="110" y="19"/>
                    <a:pt x="105" y="19"/>
                    <a:pt x="100" y="22"/>
                  </a:cubicBezTo>
                  <a:cubicBezTo>
                    <a:pt x="68" y="45"/>
                    <a:pt x="40" y="74"/>
                    <a:pt x="17" y="105"/>
                  </a:cubicBezTo>
                  <a:cubicBezTo>
                    <a:pt x="14" y="109"/>
                    <a:pt x="8" y="110"/>
                    <a:pt x="4" y="107"/>
                  </a:cubicBezTo>
                  <a:cubicBezTo>
                    <a:pt x="1" y="104"/>
                    <a:pt x="0" y="99"/>
                    <a:pt x="2" y="95"/>
                  </a:cubicBezTo>
                  <a:cubicBezTo>
                    <a:pt x="26" y="62"/>
                    <a:pt x="56" y="32"/>
                    <a:pt x="90" y="8"/>
                  </a:cubicBezTo>
                  <a:cubicBezTo>
                    <a:pt x="101" y="0"/>
                    <a:pt x="116" y="0"/>
                    <a:pt x="124" y="8"/>
                  </a:cubicBezTo>
                  <a:cubicBezTo>
                    <a:pt x="131" y="15"/>
                    <a:pt x="131" y="30"/>
                    <a:pt x="124" y="41"/>
                  </a:cubicBezTo>
                  <a:cubicBezTo>
                    <a:pt x="100" y="75"/>
                    <a:pt x="70" y="105"/>
                    <a:pt x="36" y="129"/>
                  </a:cubicBezTo>
                  <a:cubicBezTo>
                    <a:pt x="35" y="130"/>
                    <a:pt x="33" y="130"/>
                    <a:pt x="31" y="13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" name="Freeform 56"/>
            <p:cNvSpPr/>
            <p:nvPr/>
          </p:nvSpPr>
          <p:spPr>
            <a:xfrm>
              <a:off x="280988" y="2160588"/>
              <a:ext cx="136525" cy="1365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4" h="44">
                  <a:moveTo>
                    <a:pt x="34" y="44"/>
                  </a:moveTo>
                  <a:cubicBezTo>
                    <a:pt x="32" y="44"/>
                    <a:pt x="30" y="43"/>
                    <a:pt x="28" y="4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3"/>
                    <a:pt x="0" y="7"/>
                    <a:pt x="3" y="4"/>
                  </a:cubicBezTo>
                  <a:cubicBezTo>
                    <a:pt x="6" y="0"/>
                    <a:pt x="12" y="0"/>
                    <a:pt x="16" y="4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4" y="32"/>
                    <a:pt x="44" y="38"/>
                    <a:pt x="41" y="41"/>
                  </a:cubicBezTo>
                  <a:cubicBezTo>
                    <a:pt x="39" y="43"/>
                    <a:pt x="37" y="44"/>
                    <a:pt x="34" y="4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" name="Freeform 57"/>
            <p:cNvSpPr/>
            <p:nvPr/>
          </p:nvSpPr>
          <p:spPr>
            <a:xfrm>
              <a:off x="300038" y="2139950"/>
              <a:ext cx="139700" cy="1365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5" h="44">
                  <a:moveTo>
                    <a:pt x="35" y="44"/>
                  </a:moveTo>
                  <a:cubicBezTo>
                    <a:pt x="33" y="44"/>
                    <a:pt x="31" y="43"/>
                    <a:pt x="29" y="4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7" y="0"/>
                    <a:pt x="13" y="0"/>
                    <a:pt x="16" y="4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5" y="33"/>
                    <a:pt x="45" y="38"/>
                    <a:pt x="41" y="42"/>
                  </a:cubicBezTo>
                  <a:cubicBezTo>
                    <a:pt x="40" y="43"/>
                    <a:pt x="37" y="44"/>
                    <a:pt x="35" y="4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" name="Freeform 58"/>
            <p:cNvSpPr>
              <a:spLocks noEditPoints="1"/>
            </p:cNvSpPr>
            <p:nvPr/>
          </p:nvSpPr>
          <p:spPr>
            <a:xfrm>
              <a:off x="80963" y="2214563"/>
              <a:ext cx="296863" cy="2873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6" h="93">
                  <a:moveTo>
                    <a:pt x="15" y="93"/>
                  </a:moveTo>
                  <a:cubicBezTo>
                    <a:pt x="14" y="93"/>
                    <a:pt x="13" y="93"/>
                    <a:pt x="13" y="93"/>
                  </a:cubicBezTo>
                  <a:cubicBezTo>
                    <a:pt x="10" y="92"/>
                    <a:pt x="7" y="90"/>
                    <a:pt x="6" y="86"/>
                  </a:cubicBezTo>
                  <a:cubicBezTo>
                    <a:pt x="0" y="62"/>
                    <a:pt x="6" y="29"/>
                    <a:pt x="31" y="14"/>
                  </a:cubicBezTo>
                  <a:cubicBezTo>
                    <a:pt x="39" y="9"/>
                    <a:pt x="48" y="5"/>
                    <a:pt x="56" y="1"/>
                  </a:cubicBezTo>
                  <a:cubicBezTo>
                    <a:pt x="59" y="0"/>
                    <a:pt x="63" y="0"/>
                    <a:pt x="66" y="3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5" y="32"/>
                    <a:pt x="96" y="35"/>
                    <a:pt x="95" y="37"/>
                  </a:cubicBezTo>
                  <a:cubicBezTo>
                    <a:pt x="93" y="48"/>
                    <a:pt x="89" y="62"/>
                    <a:pt x="77" y="69"/>
                  </a:cubicBezTo>
                  <a:cubicBezTo>
                    <a:pt x="66" y="75"/>
                    <a:pt x="57" y="77"/>
                    <a:pt x="49" y="78"/>
                  </a:cubicBezTo>
                  <a:cubicBezTo>
                    <a:pt x="38" y="79"/>
                    <a:pt x="31" y="80"/>
                    <a:pt x="21" y="90"/>
                  </a:cubicBezTo>
                  <a:cubicBezTo>
                    <a:pt x="20" y="92"/>
                    <a:pt x="17" y="93"/>
                    <a:pt x="15" y="93"/>
                  </a:cubicBezTo>
                  <a:close/>
                  <a:moveTo>
                    <a:pt x="58" y="20"/>
                  </a:moveTo>
                  <a:cubicBezTo>
                    <a:pt x="52" y="23"/>
                    <a:pt x="46" y="26"/>
                    <a:pt x="40" y="29"/>
                  </a:cubicBezTo>
                  <a:cubicBezTo>
                    <a:pt x="27" y="37"/>
                    <a:pt x="22" y="52"/>
                    <a:pt x="22" y="67"/>
                  </a:cubicBezTo>
                  <a:cubicBezTo>
                    <a:pt x="30" y="62"/>
                    <a:pt x="39" y="61"/>
                    <a:pt x="46" y="60"/>
                  </a:cubicBezTo>
                  <a:cubicBezTo>
                    <a:pt x="54" y="59"/>
                    <a:pt x="60" y="58"/>
                    <a:pt x="68" y="54"/>
                  </a:cubicBezTo>
                  <a:cubicBezTo>
                    <a:pt x="71" y="52"/>
                    <a:pt x="74" y="47"/>
                    <a:pt x="77" y="39"/>
                  </a:cubicBezTo>
                  <a:cubicBezTo>
                    <a:pt x="58" y="20"/>
                    <a:pt x="58" y="20"/>
                    <a:pt x="58" y="2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1" name="组合 218"/>
          <p:cNvGrpSpPr/>
          <p:nvPr/>
        </p:nvGrpSpPr>
        <p:grpSpPr>
          <a:xfrm>
            <a:off x="61913" y="604838"/>
            <a:ext cx="319087" cy="307975"/>
            <a:chOff x="61913" y="1082675"/>
            <a:chExt cx="319088" cy="307975"/>
          </a:xfrm>
        </p:grpSpPr>
        <p:sp>
          <p:nvSpPr>
            <p:cNvPr id="13510" name="Freeform 59"/>
            <p:cNvSpPr>
              <a:spLocks noEditPoints="1"/>
            </p:cNvSpPr>
            <p:nvPr/>
          </p:nvSpPr>
          <p:spPr>
            <a:xfrm>
              <a:off x="120650" y="1225550"/>
              <a:ext cx="93663" cy="936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0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7"/>
                    <a:pt x="30" y="15"/>
                  </a:cubicBezTo>
                  <a:cubicBezTo>
                    <a:pt x="30" y="23"/>
                    <a:pt x="23" y="30"/>
                    <a:pt x="15" y="30"/>
                  </a:cubicBezTo>
                  <a:close/>
                  <a:moveTo>
                    <a:pt x="15" y="8"/>
                  </a:move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9" y="22"/>
                    <a:pt x="22" y="19"/>
                    <a:pt x="22" y="15"/>
                  </a:cubicBezTo>
                  <a:cubicBezTo>
                    <a:pt x="22" y="11"/>
                    <a:pt x="19" y="8"/>
                    <a:pt x="15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1" name="Freeform 60"/>
            <p:cNvSpPr>
              <a:spLocks noEditPoints="1"/>
            </p:cNvSpPr>
            <p:nvPr/>
          </p:nvSpPr>
          <p:spPr>
            <a:xfrm>
              <a:off x="241300" y="1082675"/>
              <a:ext cx="96838" cy="968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1" h="31">
                  <a:moveTo>
                    <a:pt x="16" y="31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24"/>
                    <a:pt x="24" y="31"/>
                    <a:pt x="16" y="31"/>
                  </a:cubicBez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6"/>
                  </a:cubicBezTo>
                  <a:cubicBezTo>
                    <a:pt x="8" y="20"/>
                    <a:pt x="12" y="23"/>
                    <a:pt x="16" y="23"/>
                  </a:cubicBezTo>
                  <a:cubicBezTo>
                    <a:pt x="20" y="23"/>
                    <a:pt x="23" y="20"/>
                    <a:pt x="23" y="16"/>
                  </a:cubicBezTo>
                  <a:cubicBezTo>
                    <a:pt x="23" y="11"/>
                    <a:pt x="20" y="8"/>
                    <a:pt x="16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2" name="Freeform 61"/>
            <p:cNvSpPr/>
            <p:nvPr/>
          </p:nvSpPr>
          <p:spPr>
            <a:xfrm>
              <a:off x="160338" y="1154113"/>
              <a:ext cx="77788" cy="746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5" h="24">
                  <a:moveTo>
                    <a:pt x="21" y="2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7" y="23"/>
                    <a:pt x="17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3" y="1"/>
                    <a:pt x="23" y="2"/>
                  </a:cubicBezTo>
                  <a:cubicBezTo>
                    <a:pt x="24" y="2"/>
                    <a:pt x="25" y="3"/>
                    <a:pt x="25" y="4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3"/>
                    <a:pt x="23" y="24"/>
                    <a:pt x="21" y="2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3" name="Freeform 62"/>
            <p:cNvSpPr/>
            <p:nvPr/>
          </p:nvSpPr>
          <p:spPr>
            <a:xfrm>
              <a:off x="160338" y="1157288"/>
              <a:ext cx="71438" cy="936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3" h="30">
                  <a:moveTo>
                    <a:pt x="4" y="30"/>
                  </a:moveTo>
                  <a:cubicBezTo>
                    <a:pt x="4" y="30"/>
                    <a:pt x="4" y="30"/>
                    <a:pt x="3" y="30"/>
                  </a:cubicBezTo>
                  <a:cubicBezTo>
                    <a:pt x="1" y="29"/>
                    <a:pt x="0" y="27"/>
                    <a:pt x="1" y="25"/>
                  </a:cubicBezTo>
                  <a:cubicBezTo>
                    <a:pt x="3" y="17"/>
                    <a:pt x="7" y="11"/>
                    <a:pt x="13" y="5"/>
                  </a:cubicBezTo>
                  <a:cubicBezTo>
                    <a:pt x="14" y="4"/>
                    <a:pt x="15" y="3"/>
                    <a:pt x="16" y="2"/>
                  </a:cubicBezTo>
                  <a:cubicBezTo>
                    <a:pt x="18" y="0"/>
                    <a:pt x="21" y="1"/>
                    <a:pt x="22" y="2"/>
                  </a:cubicBezTo>
                  <a:cubicBezTo>
                    <a:pt x="23" y="4"/>
                    <a:pt x="23" y="7"/>
                    <a:pt x="21" y="8"/>
                  </a:cubicBezTo>
                  <a:cubicBezTo>
                    <a:pt x="20" y="9"/>
                    <a:pt x="19" y="10"/>
                    <a:pt x="18" y="11"/>
                  </a:cubicBezTo>
                  <a:cubicBezTo>
                    <a:pt x="14" y="15"/>
                    <a:pt x="10" y="21"/>
                    <a:pt x="8" y="27"/>
                  </a:cubicBezTo>
                  <a:cubicBezTo>
                    <a:pt x="8" y="29"/>
                    <a:pt x="6" y="30"/>
                    <a:pt x="4" y="3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4" name="Freeform 63"/>
            <p:cNvSpPr/>
            <p:nvPr/>
          </p:nvSpPr>
          <p:spPr>
            <a:xfrm>
              <a:off x="61913" y="1089025"/>
              <a:ext cx="319088" cy="3016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3" h="97">
                  <a:moveTo>
                    <a:pt x="52" y="97"/>
                  </a:moveTo>
                  <a:cubicBezTo>
                    <a:pt x="39" y="97"/>
                    <a:pt x="27" y="92"/>
                    <a:pt x="18" y="83"/>
                  </a:cubicBezTo>
                  <a:cubicBezTo>
                    <a:pt x="0" y="65"/>
                    <a:pt x="0" y="35"/>
                    <a:pt x="18" y="17"/>
                  </a:cubicBezTo>
                  <a:cubicBezTo>
                    <a:pt x="30" y="4"/>
                    <a:pt x="48" y="0"/>
                    <a:pt x="65" y="5"/>
                  </a:cubicBezTo>
                  <a:cubicBezTo>
                    <a:pt x="67" y="5"/>
                    <a:pt x="68" y="8"/>
                    <a:pt x="67" y="10"/>
                  </a:cubicBezTo>
                  <a:cubicBezTo>
                    <a:pt x="67" y="12"/>
                    <a:pt x="65" y="13"/>
                    <a:pt x="62" y="12"/>
                  </a:cubicBezTo>
                  <a:cubicBezTo>
                    <a:pt x="49" y="8"/>
                    <a:pt x="34" y="12"/>
                    <a:pt x="24" y="22"/>
                  </a:cubicBezTo>
                  <a:cubicBezTo>
                    <a:pt x="9" y="37"/>
                    <a:pt x="9" y="62"/>
                    <a:pt x="24" y="78"/>
                  </a:cubicBezTo>
                  <a:cubicBezTo>
                    <a:pt x="39" y="93"/>
                    <a:pt x="64" y="93"/>
                    <a:pt x="79" y="78"/>
                  </a:cubicBezTo>
                  <a:cubicBezTo>
                    <a:pt x="94" y="63"/>
                    <a:pt x="95" y="39"/>
                    <a:pt x="80" y="23"/>
                  </a:cubicBezTo>
                  <a:cubicBezTo>
                    <a:pt x="79" y="22"/>
                    <a:pt x="79" y="19"/>
                    <a:pt x="80" y="18"/>
                  </a:cubicBezTo>
                  <a:cubicBezTo>
                    <a:pt x="82" y="16"/>
                    <a:pt x="84" y="16"/>
                    <a:pt x="86" y="18"/>
                  </a:cubicBezTo>
                  <a:cubicBezTo>
                    <a:pt x="103" y="36"/>
                    <a:pt x="103" y="65"/>
                    <a:pt x="85" y="83"/>
                  </a:cubicBezTo>
                  <a:cubicBezTo>
                    <a:pt x="76" y="92"/>
                    <a:pt x="64" y="97"/>
                    <a:pt x="52" y="9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5" name="Freeform 64"/>
            <p:cNvSpPr/>
            <p:nvPr/>
          </p:nvSpPr>
          <p:spPr>
            <a:xfrm>
              <a:off x="250825" y="1235075"/>
              <a:ext cx="65088" cy="650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" h="21">
                  <a:moveTo>
                    <a:pt x="4" y="21"/>
                  </a:moveTo>
                  <a:cubicBezTo>
                    <a:pt x="3" y="21"/>
                    <a:pt x="2" y="20"/>
                    <a:pt x="1" y="20"/>
                  </a:cubicBezTo>
                  <a:cubicBezTo>
                    <a:pt x="0" y="18"/>
                    <a:pt x="0" y="16"/>
                    <a:pt x="1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0"/>
                    <a:pt x="18" y="0"/>
                    <a:pt x="19" y="2"/>
                  </a:cubicBezTo>
                  <a:cubicBezTo>
                    <a:pt x="21" y="3"/>
                    <a:pt x="21" y="6"/>
                    <a:pt x="19" y="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0"/>
                    <a:pt x="5" y="21"/>
                    <a:pt x="4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6" name="Freeform 65"/>
            <p:cNvSpPr/>
            <p:nvPr/>
          </p:nvSpPr>
          <p:spPr>
            <a:xfrm>
              <a:off x="250825" y="1235075"/>
              <a:ext cx="65088" cy="650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" h="21">
                  <a:moveTo>
                    <a:pt x="16" y="21"/>
                  </a:moveTo>
                  <a:cubicBezTo>
                    <a:pt x="15" y="21"/>
                    <a:pt x="14" y="20"/>
                    <a:pt x="14" y="2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6"/>
                    <a:pt x="21" y="18"/>
                    <a:pt x="19" y="20"/>
                  </a:cubicBezTo>
                  <a:cubicBezTo>
                    <a:pt x="19" y="20"/>
                    <a:pt x="17" y="21"/>
                    <a:pt x="16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2" name="组合 229"/>
          <p:cNvGrpSpPr/>
          <p:nvPr/>
        </p:nvGrpSpPr>
        <p:grpSpPr>
          <a:xfrm>
            <a:off x="1092200" y="4268788"/>
            <a:ext cx="284163" cy="287337"/>
            <a:chOff x="1554163" y="5334000"/>
            <a:chExt cx="284163" cy="287338"/>
          </a:xfrm>
        </p:grpSpPr>
        <p:sp>
          <p:nvSpPr>
            <p:cNvPr id="13505" name="Freeform 66"/>
            <p:cNvSpPr/>
            <p:nvPr/>
          </p:nvSpPr>
          <p:spPr>
            <a:xfrm>
              <a:off x="1674813" y="5334000"/>
              <a:ext cx="163513" cy="1635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3" h="53">
                  <a:moveTo>
                    <a:pt x="26" y="53"/>
                  </a:moveTo>
                  <a:cubicBezTo>
                    <a:pt x="25" y="53"/>
                    <a:pt x="24" y="53"/>
                    <a:pt x="23" y="52"/>
                  </a:cubicBezTo>
                  <a:cubicBezTo>
                    <a:pt x="21" y="50"/>
                    <a:pt x="21" y="48"/>
                    <a:pt x="23" y="46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3" y="26"/>
                    <a:pt x="44" y="23"/>
                    <a:pt x="44" y="21"/>
                  </a:cubicBezTo>
                  <a:cubicBezTo>
                    <a:pt x="45" y="18"/>
                    <a:pt x="44" y="15"/>
                    <a:pt x="42" y="1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7" y="8"/>
                    <a:pt x="30" y="9"/>
                    <a:pt x="26" y="13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6" y="33"/>
                    <a:pt x="4" y="33"/>
                    <a:pt x="2" y="31"/>
                  </a:cubicBezTo>
                  <a:cubicBezTo>
                    <a:pt x="0" y="30"/>
                    <a:pt x="0" y="27"/>
                    <a:pt x="2" y="2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8" y="0"/>
                    <a:pt x="39" y="0"/>
                    <a:pt x="46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1" y="11"/>
                    <a:pt x="53" y="16"/>
                    <a:pt x="52" y="21"/>
                  </a:cubicBezTo>
                  <a:cubicBezTo>
                    <a:pt x="52" y="26"/>
                    <a:pt x="50" y="30"/>
                    <a:pt x="47" y="34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8" y="53"/>
                    <a:pt x="27" y="53"/>
                    <a:pt x="26" y="5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6" name="Freeform 67"/>
            <p:cNvSpPr/>
            <p:nvPr/>
          </p:nvSpPr>
          <p:spPr>
            <a:xfrm>
              <a:off x="1655763" y="5395913"/>
              <a:ext cx="123825" cy="1206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0" h="39">
                  <a:moveTo>
                    <a:pt x="36" y="39"/>
                  </a:moveTo>
                  <a:cubicBezTo>
                    <a:pt x="35" y="39"/>
                    <a:pt x="34" y="39"/>
                    <a:pt x="33" y="3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34"/>
                    <a:pt x="40" y="37"/>
                    <a:pt x="38" y="38"/>
                  </a:cubicBezTo>
                  <a:cubicBezTo>
                    <a:pt x="38" y="39"/>
                    <a:pt x="37" y="39"/>
                    <a:pt x="36" y="3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7" name="Freeform 68"/>
            <p:cNvSpPr/>
            <p:nvPr/>
          </p:nvSpPr>
          <p:spPr>
            <a:xfrm>
              <a:off x="1577975" y="5588000"/>
              <a:ext cx="34925" cy="333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" h="11">
                  <a:moveTo>
                    <a:pt x="5" y="11"/>
                  </a:moveTo>
                  <a:cubicBezTo>
                    <a:pt x="4" y="11"/>
                    <a:pt x="3" y="10"/>
                    <a:pt x="2" y="9"/>
                  </a:cubicBezTo>
                  <a:cubicBezTo>
                    <a:pt x="0" y="8"/>
                    <a:pt x="0" y="5"/>
                    <a:pt x="2" y="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8" y="0"/>
                    <a:pt x="9" y="2"/>
                  </a:cubicBezTo>
                  <a:cubicBezTo>
                    <a:pt x="11" y="4"/>
                    <a:pt x="11" y="6"/>
                    <a:pt x="9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0"/>
                    <a:pt x="6" y="11"/>
                    <a:pt x="5" y="1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8" name="Freeform 69"/>
            <p:cNvSpPr/>
            <p:nvPr/>
          </p:nvSpPr>
          <p:spPr>
            <a:xfrm>
              <a:off x="1554163" y="5562600"/>
              <a:ext cx="30163" cy="317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" h="10">
                  <a:moveTo>
                    <a:pt x="4" y="10"/>
                  </a:moveTo>
                  <a:cubicBezTo>
                    <a:pt x="3" y="10"/>
                    <a:pt x="2" y="9"/>
                    <a:pt x="1" y="9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10" y="3"/>
                    <a:pt x="10" y="5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5" y="10"/>
                    <a:pt x="4" y="1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9" name="Freeform 70"/>
            <p:cNvSpPr/>
            <p:nvPr/>
          </p:nvSpPr>
          <p:spPr>
            <a:xfrm>
              <a:off x="1560513" y="5424488"/>
              <a:ext cx="192088" cy="1920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2" h="62">
                  <a:moveTo>
                    <a:pt x="14" y="62"/>
                  </a:moveTo>
                  <a:cubicBezTo>
                    <a:pt x="11" y="62"/>
                    <a:pt x="10" y="60"/>
                    <a:pt x="10" y="58"/>
                  </a:cubicBezTo>
                  <a:cubicBezTo>
                    <a:pt x="10" y="56"/>
                    <a:pt x="11" y="54"/>
                    <a:pt x="14" y="54"/>
                  </a:cubicBezTo>
                  <a:cubicBezTo>
                    <a:pt x="15" y="54"/>
                    <a:pt x="16" y="53"/>
                    <a:pt x="17" y="5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6"/>
                    <a:pt x="8" y="47"/>
                    <a:pt x="8" y="48"/>
                  </a:cubicBezTo>
                  <a:cubicBezTo>
                    <a:pt x="8" y="51"/>
                    <a:pt x="6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1"/>
                    <a:pt x="0" y="48"/>
                  </a:cubicBezTo>
                  <a:cubicBezTo>
                    <a:pt x="0" y="45"/>
                    <a:pt x="1" y="42"/>
                    <a:pt x="4" y="39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3" y="0"/>
                    <a:pt x="45" y="0"/>
                    <a:pt x="47" y="2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2" y="17"/>
                    <a:pt x="62" y="19"/>
                    <a:pt x="60" y="21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1" y="61"/>
                    <a:pt x="17" y="62"/>
                    <a:pt x="14" y="62"/>
                  </a:cubicBezTo>
                  <a:cubicBezTo>
                    <a:pt x="14" y="62"/>
                    <a:pt x="14" y="62"/>
                    <a:pt x="14" y="6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3" name="组合 211"/>
          <p:cNvGrpSpPr/>
          <p:nvPr/>
        </p:nvGrpSpPr>
        <p:grpSpPr>
          <a:xfrm>
            <a:off x="8269288" y="6446838"/>
            <a:ext cx="309562" cy="306387"/>
            <a:chOff x="7254874" y="5284788"/>
            <a:chExt cx="309563" cy="306387"/>
          </a:xfrm>
        </p:grpSpPr>
        <p:sp>
          <p:nvSpPr>
            <p:cNvPr id="13496" name="Freeform 71"/>
            <p:cNvSpPr/>
            <p:nvPr/>
          </p:nvSpPr>
          <p:spPr>
            <a:xfrm>
              <a:off x="7502524" y="5311775"/>
              <a:ext cx="34925" cy="349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" h="11">
                  <a:moveTo>
                    <a:pt x="2" y="11"/>
                  </a:moveTo>
                  <a:cubicBezTo>
                    <a:pt x="2" y="11"/>
                    <a:pt x="1" y="11"/>
                    <a:pt x="1" y="10"/>
                  </a:cubicBezTo>
                  <a:cubicBezTo>
                    <a:pt x="0" y="10"/>
                    <a:pt x="0" y="8"/>
                    <a:pt x="1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2"/>
                    <a:pt x="11" y="3"/>
                    <a:pt x="10" y="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7" name="Freeform 72"/>
            <p:cNvSpPr/>
            <p:nvPr/>
          </p:nvSpPr>
          <p:spPr>
            <a:xfrm>
              <a:off x="7416799" y="5389563"/>
              <a:ext cx="42863" cy="396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4" h="13">
                  <a:moveTo>
                    <a:pt x="9" y="13"/>
                  </a:moveTo>
                  <a:cubicBezTo>
                    <a:pt x="8" y="13"/>
                    <a:pt x="7" y="13"/>
                    <a:pt x="7" y="12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8"/>
                    <a:pt x="14" y="11"/>
                    <a:pt x="12" y="12"/>
                  </a:cubicBezTo>
                  <a:cubicBezTo>
                    <a:pt x="12" y="13"/>
                    <a:pt x="11" y="13"/>
                    <a:pt x="9" y="1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8" name="Freeform 73"/>
            <p:cNvSpPr/>
            <p:nvPr/>
          </p:nvSpPr>
          <p:spPr>
            <a:xfrm>
              <a:off x="7502524" y="5432425"/>
              <a:ext cx="34925" cy="349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" h="11">
                  <a:moveTo>
                    <a:pt x="9" y="11"/>
                  </a:moveTo>
                  <a:cubicBezTo>
                    <a:pt x="8" y="11"/>
                    <a:pt x="8" y="11"/>
                    <a:pt x="7" y="1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8"/>
                    <a:pt x="11" y="9"/>
                    <a:pt x="10" y="10"/>
                  </a:cubicBezTo>
                  <a:cubicBezTo>
                    <a:pt x="10" y="11"/>
                    <a:pt x="9" y="11"/>
                    <a:pt x="9" y="1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9" name="Freeform 74"/>
            <p:cNvSpPr/>
            <p:nvPr/>
          </p:nvSpPr>
          <p:spPr>
            <a:xfrm>
              <a:off x="7381874" y="5311775"/>
              <a:ext cx="34925" cy="349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" h="11">
                  <a:moveTo>
                    <a:pt x="9" y="11"/>
                  </a:moveTo>
                  <a:cubicBezTo>
                    <a:pt x="9" y="11"/>
                    <a:pt x="8" y="11"/>
                    <a:pt x="8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10"/>
                    <a:pt x="10" y="10"/>
                  </a:cubicBezTo>
                  <a:cubicBezTo>
                    <a:pt x="10" y="11"/>
                    <a:pt x="10" y="11"/>
                    <a:pt x="9" y="1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0" name="Freeform 75"/>
            <p:cNvSpPr/>
            <p:nvPr/>
          </p:nvSpPr>
          <p:spPr>
            <a:xfrm>
              <a:off x="7524749" y="5383213"/>
              <a:ext cx="39688" cy="12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3" h="4">
                  <a:moveTo>
                    <a:pt x="1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3"/>
                    <a:pt x="12" y="4"/>
                    <a:pt x="11" y="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1" name="Freeform 76"/>
            <p:cNvSpPr/>
            <p:nvPr/>
          </p:nvSpPr>
          <p:spPr>
            <a:xfrm>
              <a:off x="7354887" y="5383213"/>
              <a:ext cx="39688" cy="12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3" h="4">
                  <a:moveTo>
                    <a:pt x="1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3" y="1"/>
                    <a:pt x="13" y="2"/>
                  </a:cubicBezTo>
                  <a:cubicBezTo>
                    <a:pt x="13" y="3"/>
                    <a:pt x="13" y="4"/>
                    <a:pt x="11" y="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2" name="Freeform 77"/>
            <p:cNvSpPr/>
            <p:nvPr/>
          </p:nvSpPr>
          <p:spPr>
            <a:xfrm>
              <a:off x="7453312" y="5454650"/>
              <a:ext cx="12700" cy="396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" h="13">
                  <a:moveTo>
                    <a:pt x="2" y="13"/>
                  </a:moveTo>
                  <a:cubicBezTo>
                    <a:pt x="1" y="13"/>
                    <a:pt x="0" y="12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3" y="13"/>
                    <a:pt x="2" y="1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3" name="Freeform 78"/>
            <p:cNvSpPr/>
            <p:nvPr/>
          </p:nvSpPr>
          <p:spPr>
            <a:xfrm>
              <a:off x="7453312" y="5284788"/>
              <a:ext cx="12700" cy="396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" h="13">
                  <a:moveTo>
                    <a:pt x="2" y="13"/>
                  </a:moveTo>
                  <a:cubicBezTo>
                    <a:pt x="1" y="13"/>
                    <a:pt x="0" y="12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3" y="13"/>
                    <a:pt x="2" y="1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4" name="Freeform 79"/>
            <p:cNvSpPr>
              <a:spLocks noEditPoints="1"/>
            </p:cNvSpPr>
            <p:nvPr/>
          </p:nvSpPr>
          <p:spPr>
            <a:xfrm>
              <a:off x="7254874" y="5349875"/>
              <a:ext cx="238125" cy="2413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7" h="78">
                  <a:moveTo>
                    <a:pt x="10" y="78"/>
                  </a:moveTo>
                  <a:cubicBezTo>
                    <a:pt x="7" y="78"/>
                    <a:pt x="5" y="77"/>
                    <a:pt x="3" y="76"/>
                  </a:cubicBezTo>
                  <a:cubicBezTo>
                    <a:pt x="1" y="74"/>
                    <a:pt x="0" y="71"/>
                    <a:pt x="1" y="67"/>
                  </a:cubicBezTo>
                  <a:cubicBezTo>
                    <a:pt x="1" y="64"/>
                    <a:pt x="3" y="62"/>
                    <a:pt x="5" y="59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63" y="1"/>
                    <a:pt x="71" y="0"/>
                    <a:pt x="75" y="4"/>
                  </a:cubicBezTo>
                  <a:cubicBezTo>
                    <a:pt x="76" y="6"/>
                    <a:pt x="77" y="8"/>
                    <a:pt x="77" y="11"/>
                  </a:cubicBezTo>
                  <a:cubicBezTo>
                    <a:pt x="77" y="14"/>
                    <a:pt x="76" y="18"/>
                    <a:pt x="73" y="21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17" y="77"/>
                    <a:pt x="13" y="78"/>
                    <a:pt x="10" y="78"/>
                  </a:cubicBezTo>
                  <a:close/>
                  <a:moveTo>
                    <a:pt x="68" y="10"/>
                  </a:moveTo>
                  <a:cubicBezTo>
                    <a:pt x="67" y="10"/>
                    <a:pt x="66" y="10"/>
                    <a:pt x="64" y="12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7"/>
                    <a:pt x="9" y="69"/>
                  </a:cubicBezTo>
                  <a:cubicBezTo>
                    <a:pt x="9" y="69"/>
                    <a:pt x="9" y="70"/>
                    <a:pt x="9" y="70"/>
                  </a:cubicBezTo>
                  <a:cubicBezTo>
                    <a:pt x="9" y="70"/>
                    <a:pt x="10" y="70"/>
                    <a:pt x="10" y="70"/>
                  </a:cubicBezTo>
                  <a:cubicBezTo>
                    <a:pt x="11" y="70"/>
                    <a:pt x="13" y="70"/>
                    <a:pt x="14" y="68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9" y="13"/>
                    <a:pt x="69" y="12"/>
                    <a:pt x="69" y="11"/>
                  </a:cubicBezTo>
                  <a:cubicBezTo>
                    <a:pt x="69" y="11"/>
                    <a:pt x="69" y="10"/>
                    <a:pt x="69" y="10"/>
                  </a:cubicBezTo>
                  <a:cubicBezTo>
                    <a:pt x="69" y="10"/>
                    <a:pt x="68" y="10"/>
                    <a:pt x="68" y="1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4" name="组合 222"/>
          <p:cNvGrpSpPr/>
          <p:nvPr/>
        </p:nvGrpSpPr>
        <p:grpSpPr>
          <a:xfrm>
            <a:off x="1722438" y="949325"/>
            <a:ext cx="292100" cy="292100"/>
            <a:chOff x="1708150" y="2352675"/>
            <a:chExt cx="292100" cy="292100"/>
          </a:xfrm>
        </p:grpSpPr>
        <p:sp>
          <p:nvSpPr>
            <p:cNvPr id="13494" name="Freeform 80"/>
            <p:cNvSpPr/>
            <p:nvPr/>
          </p:nvSpPr>
          <p:spPr>
            <a:xfrm>
              <a:off x="1873250" y="2517775"/>
              <a:ext cx="117475" cy="1174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8" h="38">
                  <a:moveTo>
                    <a:pt x="34" y="38"/>
                  </a:moveTo>
                  <a:cubicBezTo>
                    <a:pt x="33" y="38"/>
                    <a:pt x="32" y="37"/>
                    <a:pt x="31" y="3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3"/>
                    <a:pt x="38" y="35"/>
                    <a:pt x="37" y="37"/>
                  </a:cubicBezTo>
                  <a:cubicBezTo>
                    <a:pt x="36" y="37"/>
                    <a:pt x="35" y="38"/>
                    <a:pt x="34" y="3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5" name="Freeform 81"/>
            <p:cNvSpPr>
              <a:spLocks noEditPoints="1"/>
            </p:cNvSpPr>
            <p:nvPr/>
          </p:nvSpPr>
          <p:spPr>
            <a:xfrm>
              <a:off x="1708150" y="2352675"/>
              <a:ext cx="292100" cy="2921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4" h="94">
                  <a:moveTo>
                    <a:pt x="41" y="94"/>
                  </a:moveTo>
                  <a:cubicBezTo>
                    <a:pt x="41" y="94"/>
                    <a:pt x="41" y="94"/>
                    <a:pt x="41" y="94"/>
                  </a:cubicBezTo>
                  <a:cubicBezTo>
                    <a:pt x="39" y="94"/>
                    <a:pt x="37" y="93"/>
                    <a:pt x="37" y="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3" y="37"/>
                    <a:pt x="94" y="39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44" y="93"/>
                    <a:pt x="42" y="94"/>
                    <a:pt x="41" y="94"/>
                  </a:cubicBezTo>
                  <a:close/>
                  <a:moveTo>
                    <a:pt x="12" y="12"/>
                  </a:moveTo>
                  <a:cubicBezTo>
                    <a:pt x="41" y="80"/>
                    <a:pt x="41" y="80"/>
                    <a:pt x="41" y="8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3"/>
                    <a:pt x="53" y="52"/>
                    <a:pt x="54" y="52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12" y="12"/>
                    <a:pt x="12" y="12"/>
                    <a:pt x="12" y="1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5" name="组合 220"/>
          <p:cNvGrpSpPr/>
          <p:nvPr/>
        </p:nvGrpSpPr>
        <p:grpSpPr>
          <a:xfrm>
            <a:off x="2736850" y="128588"/>
            <a:ext cx="254000" cy="300037"/>
            <a:chOff x="2736850" y="606425"/>
            <a:chExt cx="254000" cy="300038"/>
          </a:xfrm>
        </p:grpSpPr>
        <p:sp>
          <p:nvSpPr>
            <p:cNvPr id="13492" name="Freeform 82"/>
            <p:cNvSpPr>
              <a:spLocks noEditPoints="1"/>
            </p:cNvSpPr>
            <p:nvPr/>
          </p:nvSpPr>
          <p:spPr>
            <a:xfrm>
              <a:off x="2736850" y="606425"/>
              <a:ext cx="254000" cy="300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2" h="97">
                  <a:moveTo>
                    <a:pt x="41" y="97"/>
                  </a:moveTo>
                  <a:cubicBezTo>
                    <a:pt x="40" y="97"/>
                    <a:pt x="39" y="96"/>
                    <a:pt x="38" y="96"/>
                  </a:cubicBezTo>
                  <a:cubicBezTo>
                    <a:pt x="34" y="92"/>
                    <a:pt x="0" y="62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63" y="0"/>
                    <a:pt x="82" y="18"/>
                    <a:pt x="82" y="41"/>
                  </a:cubicBezTo>
                  <a:cubicBezTo>
                    <a:pt x="82" y="62"/>
                    <a:pt x="47" y="92"/>
                    <a:pt x="43" y="96"/>
                  </a:cubicBezTo>
                  <a:cubicBezTo>
                    <a:pt x="43" y="96"/>
                    <a:pt x="42" y="97"/>
                    <a:pt x="41" y="97"/>
                  </a:cubicBezTo>
                  <a:close/>
                  <a:moveTo>
                    <a:pt x="41" y="8"/>
                  </a:moveTo>
                  <a:cubicBezTo>
                    <a:pt x="22" y="8"/>
                    <a:pt x="8" y="22"/>
                    <a:pt x="8" y="41"/>
                  </a:cubicBezTo>
                  <a:cubicBezTo>
                    <a:pt x="8" y="55"/>
                    <a:pt x="29" y="77"/>
                    <a:pt x="41" y="87"/>
                  </a:cubicBezTo>
                  <a:cubicBezTo>
                    <a:pt x="52" y="77"/>
                    <a:pt x="74" y="55"/>
                    <a:pt x="74" y="41"/>
                  </a:cubicBezTo>
                  <a:cubicBezTo>
                    <a:pt x="74" y="22"/>
                    <a:pt x="59" y="8"/>
                    <a:pt x="41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3" name="Freeform 83"/>
            <p:cNvSpPr>
              <a:spLocks noEditPoints="1"/>
            </p:cNvSpPr>
            <p:nvPr/>
          </p:nvSpPr>
          <p:spPr>
            <a:xfrm>
              <a:off x="2801938" y="671513"/>
              <a:ext cx="123825" cy="1238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6"/>
                    <a:pt x="13" y="32"/>
                    <a:pt x="20" y="32"/>
                  </a:cubicBezTo>
                  <a:cubicBezTo>
                    <a:pt x="26" y="32"/>
                    <a:pt x="32" y="26"/>
                    <a:pt x="32" y="20"/>
                  </a:cubicBezTo>
                  <a:cubicBezTo>
                    <a:pt x="32" y="13"/>
                    <a:pt x="26" y="8"/>
                    <a:pt x="20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6" name="组合 226"/>
          <p:cNvGrpSpPr/>
          <p:nvPr/>
        </p:nvGrpSpPr>
        <p:grpSpPr>
          <a:xfrm>
            <a:off x="173038" y="4105275"/>
            <a:ext cx="665162" cy="666750"/>
            <a:chOff x="173038" y="4090988"/>
            <a:chExt cx="665162" cy="666750"/>
          </a:xfrm>
        </p:grpSpPr>
        <p:sp>
          <p:nvSpPr>
            <p:cNvPr id="13488" name="Freeform 84"/>
            <p:cNvSpPr>
              <a:spLocks noEditPoints="1"/>
            </p:cNvSpPr>
            <p:nvPr/>
          </p:nvSpPr>
          <p:spPr>
            <a:xfrm>
              <a:off x="207963" y="4090988"/>
              <a:ext cx="231775" cy="3571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5" h="115">
                  <a:moveTo>
                    <a:pt x="38" y="115"/>
                  </a:moveTo>
                  <a:cubicBezTo>
                    <a:pt x="17" y="115"/>
                    <a:pt x="0" y="98"/>
                    <a:pt x="0" y="7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5" y="17"/>
                    <a:pt x="75" y="38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98"/>
                    <a:pt x="59" y="115"/>
                    <a:pt x="38" y="115"/>
                  </a:cubicBezTo>
                  <a:close/>
                  <a:moveTo>
                    <a:pt x="38" y="19"/>
                  </a:moveTo>
                  <a:cubicBezTo>
                    <a:pt x="27" y="19"/>
                    <a:pt x="18" y="27"/>
                    <a:pt x="18" y="38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8" y="88"/>
                    <a:pt x="27" y="96"/>
                    <a:pt x="38" y="96"/>
                  </a:cubicBezTo>
                  <a:cubicBezTo>
                    <a:pt x="48" y="96"/>
                    <a:pt x="57" y="88"/>
                    <a:pt x="57" y="77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27"/>
                    <a:pt x="48" y="19"/>
                    <a:pt x="38" y="1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9" name="Freeform 85"/>
            <p:cNvSpPr>
              <a:spLocks noEditPoints="1"/>
            </p:cNvSpPr>
            <p:nvPr/>
          </p:nvSpPr>
          <p:spPr>
            <a:xfrm>
              <a:off x="576263" y="4392613"/>
              <a:ext cx="234950" cy="3556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6" h="115">
                  <a:moveTo>
                    <a:pt x="38" y="115"/>
                  </a:moveTo>
                  <a:cubicBezTo>
                    <a:pt x="17" y="115"/>
                    <a:pt x="0" y="98"/>
                    <a:pt x="0" y="7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98"/>
                    <a:pt x="59" y="115"/>
                    <a:pt x="38" y="115"/>
                  </a:cubicBezTo>
                  <a:close/>
                  <a:moveTo>
                    <a:pt x="38" y="19"/>
                  </a:moveTo>
                  <a:cubicBezTo>
                    <a:pt x="27" y="19"/>
                    <a:pt x="19" y="28"/>
                    <a:pt x="19" y="38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19" y="88"/>
                    <a:pt x="27" y="96"/>
                    <a:pt x="38" y="96"/>
                  </a:cubicBezTo>
                  <a:cubicBezTo>
                    <a:pt x="48" y="96"/>
                    <a:pt x="57" y="88"/>
                    <a:pt x="57" y="77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28"/>
                    <a:pt x="48" y="19"/>
                    <a:pt x="38" y="1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0" name="Freeform 86"/>
            <p:cNvSpPr/>
            <p:nvPr/>
          </p:nvSpPr>
          <p:spPr>
            <a:xfrm>
              <a:off x="606425" y="4094163"/>
              <a:ext cx="231775" cy="2333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5" h="75">
                  <a:moveTo>
                    <a:pt x="66" y="75"/>
                  </a:moveTo>
                  <a:cubicBezTo>
                    <a:pt x="61" y="75"/>
                    <a:pt x="57" y="71"/>
                    <a:pt x="57" y="66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1" y="0"/>
                    <a:pt x="75" y="4"/>
                    <a:pt x="75" y="10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5" y="71"/>
                    <a:pt x="71" y="75"/>
                    <a:pt x="66" y="75"/>
                  </a:cubicBezTo>
                  <a:cubicBezTo>
                    <a:pt x="66" y="75"/>
                    <a:pt x="66" y="75"/>
                    <a:pt x="66" y="7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1" name="Freeform 87"/>
            <p:cNvSpPr/>
            <p:nvPr/>
          </p:nvSpPr>
          <p:spPr>
            <a:xfrm>
              <a:off x="173038" y="4116388"/>
              <a:ext cx="644525" cy="641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08" h="207">
                  <a:moveTo>
                    <a:pt x="11" y="207"/>
                  </a:moveTo>
                  <a:cubicBezTo>
                    <a:pt x="8" y="207"/>
                    <a:pt x="6" y="206"/>
                    <a:pt x="4" y="205"/>
                  </a:cubicBezTo>
                  <a:cubicBezTo>
                    <a:pt x="0" y="201"/>
                    <a:pt x="0" y="195"/>
                    <a:pt x="4" y="191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5" y="0"/>
                    <a:pt x="201" y="0"/>
                    <a:pt x="205" y="4"/>
                  </a:cubicBezTo>
                  <a:cubicBezTo>
                    <a:pt x="208" y="7"/>
                    <a:pt x="208" y="13"/>
                    <a:pt x="205" y="17"/>
                  </a:cubicBezTo>
                  <a:cubicBezTo>
                    <a:pt x="17" y="205"/>
                    <a:pt x="17" y="205"/>
                    <a:pt x="17" y="205"/>
                  </a:cubicBezTo>
                  <a:cubicBezTo>
                    <a:pt x="15" y="206"/>
                    <a:pt x="13" y="207"/>
                    <a:pt x="11" y="20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7" name="组合 232"/>
          <p:cNvGrpSpPr/>
          <p:nvPr/>
        </p:nvGrpSpPr>
        <p:grpSpPr>
          <a:xfrm>
            <a:off x="1830388" y="2043113"/>
            <a:ext cx="503237" cy="647700"/>
            <a:chOff x="1801813" y="4005263"/>
            <a:chExt cx="649287" cy="836613"/>
          </a:xfrm>
        </p:grpSpPr>
        <p:sp>
          <p:nvSpPr>
            <p:cNvPr id="13477" name="Freeform 88"/>
            <p:cNvSpPr/>
            <p:nvPr/>
          </p:nvSpPr>
          <p:spPr>
            <a:xfrm>
              <a:off x="1801813" y="4217988"/>
              <a:ext cx="107950" cy="714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5" h="23">
                  <a:moveTo>
                    <a:pt x="23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0" y="0"/>
                    <a:pt x="35" y="5"/>
                    <a:pt x="35" y="11"/>
                  </a:cubicBezTo>
                  <a:cubicBezTo>
                    <a:pt x="35" y="18"/>
                    <a:pt x="30" y="23"/>
                    <a:pt x="23" y="2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8" name="Freeform 89"/>
            <p:cNvSpPr/>
            <p:nvPr/>
          </p:nvSpPr>
          <p:spPr>
            <a:xfrm>
              <a:off x="2343150" y="4217988"/>
              <a:ext cx="107950" cy="714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5" h="23">
                  <a:moveTo>
                    <a:pt x="23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35" y="5"/>
                    <a:pt x="35" y="11"/>
                  </a:cubicBezTo>
                  <a:cubicBezTo>
                    <a:pt x="35" y="18"/>
                    <a:pt x="29" y="23"/>
                    <a:pt x="23" y="2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9" name="Freeform 90"/>
            <p:cNvSpPr>
              <a:spLocks noEditPoints="1"/>
            </p:cNvSpPr>
            <p:nvPr/>
          </p:nvSpPr>
          <p:spPr>
            <a:xfrm>
              <a:off x="2073275" y="4079875"/>
              <a:ext cx="142875" cy="1412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6" h="46">
                  <a:moveTo>
                    <a:pt x="23" y="46"/>
                  </a:moveTo>
                  <a:cubicBezTo>
                    <a:pt x="10" y="46"/>
                    <a:pt x="0" y="36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5" y="0"/>
                    <a:pt x="46" y="10"/>
                    <a:pt x="46" y="23"/>
                  </a:cubicBezTo>
                  <a:cubicBezTo>
                    <a:pt x="46" y="36"/>
                    <a:pt x="35" y="46"/>
                    <a:pt x="23" y="46"/>
                  </a:cubicBezTo>
                  <a:close/>
                  <a:moveTo>
                    <a:pt x="23" y="12"/>
                  </a:moveTo>
                  <a:cubicBezTo>
                    <a:pt x="16" y="12"/>
                    <a:pt x="11" y="17"/>
                    <a:pt x="11" y="23"/>
                  </a:cubicBezTo>
                  <a:cubicBezTo>
                    <a:pt x="11" y="29"/>
                    <a:pt x="16" y="35"/>
                    <a:pt x="23" y="35"/>
                  </a:cubicBezTo>
                  <a:cubicBezTo>
                    <a:pt x="29" y="35"/>
                    <a:pt x="34" y="29"/>
                    <a:pt x="34" y="23"/>
                  </a:cubicBezTo>
                  <a:cubicBezTo>
                    <a:pt x="34" y="17"/>
                    <a:pt x="29" y="12"/>
                    <a:pt x="23" y="1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0" name="Freeform 91"/>
            <p:cNvSpPr>
              <a:spLocks noEditPoints="1"/>
            </p:cNvSpPr>
            <p:nvPr/>
          </p:nvSpPr>
          <p:spPr>
            <a:xfrm>
              <a:off x="1912938" y="4005263"/>
              <a:ext cx="111125" cy="1111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1"/>
                  </a:moveTo>
                  <a:cubicBezTo>
                    <a:pt x="14" y="11"/>
                    <a:pt x="11" y="14"/>
                    <a:pt x="11" y="18"/>
                  </a:cubicBezTo>
                  <a:cubicBezTo>
                    <a:pt x="11" y="21"/>
                    <a:pt x="14" y="24"/>
                    <a:pt x="18" y="24"/>
                  </a:cubicBezTo>
                  <a:cubicBezTo>
                    <a:pt x="21" y="24"/>
                    <a:pt x="24" y="21"/>
                    <a:pt x="24" y="18"/>
                  </a:cubicBezTo>
                  <a:cubicBezTo>
                    <a:pt x="24" y="14"/>
                    <a:pt x="21" y="11"/>
                    <a:pt x="18" y="1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1" name="Oval 92"/>
            <p:cNvSpPr/>
            <p:nvPr/>
          </p:nvSpPr>
          <p:spPr>
            <a:xfrm>
              <a:off x="2014538" y="4224338"/>
              <a:ext cx="53975" cy="55563"/>
            </a:xfrm>
            <a:prstGeom prst="ellipse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3482" name="Freeform 93"/>
            <p:cNvSpPr/>
            <p:nvPr/>
          </p:nvSpPr>
          <p:spPr>
            <a:xfrm>
              <a:off x="1841500" y="4217988"/>
              <a:ext cx="569913" cy="6238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84" h="201">
                  <a:moveTo>
                    <a:pt x="161" y="201"/>
                  </a:moveTo>
                  <a:cubicBezTo>
                    <a:pt x="23" y="201"/>
                    <a:pt x="23" y="201"/>
                    <a:pt x="23" y="201"/>
                  </a:cubicBezTo>
                  <a:cubicBezTo>
                    <a:pt x="10" y="201"/>
                    <a:pt x="0" y="191"/>
                    <a:pt x="0" y="17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1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161" y="178"/>
                    <a:pt x="161" y="178"/>
                    <a:pt x="161" y="178"/>
                  </a:cubicBezTo>
                  <a:cubicBezTo>
                    <a:pt x="161" y="11"/>
                    <a:pt x="161" y="11"/>
                    <a:pt x="161" y="11"/>
                  </a:cubicBezTo>
                  <a:cubicBezTo>
                    <a:pt x="161" y="5"/>
                    <a:pt x="166" y="0"/>
                    <a:pt x="172" y="0"/>
                  </a:cubicBezTo>
                  <a:cubicBezTo>
                    <a:pt x="178" y="0"/>
                    <a:pt x="184" y="5"/>
                    <a:pt x="184" y="11"/>
                  </a:cubicBezTo>
                  <a:cubicBezTo>
                    <a:pt x="184" y="178"/>
                    <a:pt x="184" y="178"/>
                    <a:pt x="184" y="178"/>
                  </a:cubicBezTo>
                  <a:cubicBezTo>
                    <a:pt x="184" y="191"/>
                    <a:pt x="173" y="201"/>
                    <a:pt x="161" y="20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3" name="Freeform 94"/>
            <p:cNvSpPr/>
            <p:nvPr/>
          </p:nvSpPr>
          <p:spPr>
            <a:xfrm>
              <a:off x="2138363" y="4311650"/>
              <a:ext cx="152400" cy="333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9" h="11">
                  <a:moveTo>
                    <a:pt x="43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9" y="2"/>
                    <a:pt x="49" y="5"/>
                  </a:cubicBezTo>
                  <a:cubicBezTo>
                    <a:pt x="49" y="9"/>
                    <a:pt x="46" y="11"/>
                    <a:pt x="43" y="1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4" name="Freeform 95"/>
            <p:cNvSpPr/>
            <p:nvPr/>
          </p:nvSpPr>
          <p:spPr>
            <a:xfrm>
              <a:off x="2138363" y="4398963"/>
              <a:ext cx="152400" cy="365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9" h="12">
                  <a:moveTo>
                    <a:pt x="43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9" y="3"/>
                    <a:pt x="49" y="6"/>
                  </a:cubicBezTo>
                  <a:cubicBezTo>
                    <a:pt x="49" y="9"/>
                    <a:pt x="46" y="12"/>
                    <a:pt x="43" y="1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5" name="Freeform 96"/>
            <p:cNvSpPr/>
            <p:nvPr/>
          </p:nvSpPr>
          <p:spPr>
            <a:xfrm>
              <a:off x="2138363" y="4487863"/>
              <a:ext cx="152400" cy="381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9" h="12">
                  <a:moveTo>
                    <a:pt x="43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9" y="3"/>
                    <a:pt x="49" y="6"/>
                  </a:cubicBezTo>
                  <a:cubicBezTo>
                    <a:pt x="49" y="9"/>
                    <a:pt x="46" y="12"/>
                    <a:pt x="43" y="1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6" name="Freeform 97"/>
            <p:cNvSpPr/>
            <p:nvPr/>
          </p:nvSpPr>
          <p:spPr>
            <a:xfrm>
              <a:off x="2138363" y="4578350"/>
              <a:ext cx="152400" cy="333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9" h="11">
                  <a:moveTo>
                    <a:pt x="43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9" y="2"/>
                    <a:pt x="49" y="6"/>
                  </a:cubicBezTo>
                  <a:cubicBezTo>
                    <a:pt x="49" y="9"/>
                    <a:pt x="46" y="11"/>
                    <a:pt x="43" y="1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7" name="Freeform 98"/>
            <p:cNvSpPr/>
            <p:nvPr/>
          </p:nvSpPr>
          <p:spPr>
            <a:xfrm>
              <a:off x="2138363" y="4667250"/>
              <a:ext cx="152400" cy="349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9" h="11">
                  <a:moveTo>
                    <a:pt x="43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9" y="2"/>
                    <a:pt x="49" y="5"/>
                  </a:cubicBezTo>
                  <a:cubicBezTo>
                    <a:pt x="49" y="9"/>
                    <a:pt x="46" y="11"/>
                    <a:pt x="43" y="1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8" name="组合 251"/>
          <p:cNvGrpSpPr/>
          <p:nvPr/>
        </p:nvGrpSpPr>
        <p:grpSpPr>
          <a:xfrm>
            <a:off x="11325225" y="5813425"/>
            <a:ext cx="612775" cy="839788"/>
            <a:chOff x="11310937" y="5383213"/>
            <a:chExt cx="612775" cy="839788"/>
          </a:xfrm>
        </p:grpSpPr>
        <p:sp>
          <p:nvSpPr>
            <p:cNvPr id="13473" name="Freeform 99"/>
            <p:cNvSpPr>
              <a:spLocks noEditPoints="1"/>
            </p:cNvSpPr>
            <p:nvPr/>
          </p:nvSpPr>
          <p:spPr>
            <a:xfrm>
              <a:off x="11310937" y="5383213"/>
              <a:ext cx="612775" cy="8397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98" h="271">
                  <a:moveTo>
                    <a:pt x="184" y="271"/>
                  </a:moveTo>
                  <a:cubicBezTo>
                    <a:pt x="14" y="271"/>
                    <a:pt x="14" y="271"/>
                    <a:pt x="14" y="271"/>
                  </a:cubicBezTo>
                  <a:cubicBezTo>
                    <a:pt x="6" y="271"/>
                    <a:pt x="0" y="264"/>
                    <a:pt x="0" y="25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1" y="0"/>
                    <a:pt x="198" y="6"/>
                    <a:pt x="198" y="14"/>
                  </a:cubicBezTo>
                  <a:cubicBezTo>
                    <a:pt x="198" y="257"/>
                    <a:pt x="198" y="257"/>
                    <a:pt x="198" y="257"/>
                  </a:cubicBezTo>
                  <a:cubicBezTo>
                    <a:pt x="198" y="264"/>
                    <a:pt x="191" y="271"/>
                    <a:pt x="184" y="271"/>
                  </a:cubicBezTo>
                  <a:close/>
                  <a:moveTo>
                    <a:pt x="28" y="242"/>
                  </a:moveTo>
                  <a:cubicBezTo>
                    <a:pt x="169" y="242"/>
                    <a:pt x="169" y="242"/>
                    <a:pt x="169" y="242"/>
                  </a:cubicBezTo>
                  <a:cubicBezTo>
                    <a:pt x="169" y="29"/>
                    <a:pt x="169" y="29"/>
                    <a:pt x="169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42"/>
                    <a:pt x="28" y="242"/>
                    <a:pt x="28" y="24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4" name="Freeform 100"/>
            <p:cNvSpPr/>
            <p:nvPr/>
          </p:nvSpPr>
          <p:spPr>
            <a:xfrm>
              <a:off x="11595099" y="5418138"/>
              <a:ext cx="46038" cy="7715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5" h="249">
                  <a:moveTo>
                    <a:pt x="7" y="249"/>
                  </a:moveTo>
                  <a:cubicBezTo>
                    <a:pt x="3" y="249"/>
                    <a:pt x="0" y="246"/>
                    <a:pt x="0" y="2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5" y="3"/>
                    <a:pt x="15" y="7"/>
                  </a:cubicBezTo>
                  <a:cubicBezTo>
                    <a:pt x="15" y="242"/>
                    <a:pt x="15" y="242"/>
                    <a:pt x="15" y="242"/>
                  </a:cubicBezTo>
                  <a:cubicBezTo>
                    <a:pt x="15" y="246"/>
                    <a:pt x="11" y="249"/>
                    <a:pt x="7" y="24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5" name="Freeform 101"/>
            <p:cNvSpPr/>
            <p:nvPr/>
          </p:nvSpPr>
          <p:spPr>
            <a:xfrm>
              <a:off x="11331574" y="5649913"/>
              <a:ext cx="573088" cy="46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85" h="15">
                  <a:moveTo>
                    <a:pt x="178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2" y="0"/>
                    <a:pt x="185" y="4"/>
                    <a:pt x="185" y="7"/>
                  </a:cubicBezTo>
                  <a:cubicBezTo>
                    <a:pt x="185" y="11"/>
                    <a:pt x="182" y="15"/>
                    <a:pt x="178" y="1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6" name="Freeform 102"/>
            <p:cNvSpPr/>
            <p:nvPr/>
          </p:nvSpPr>
          <p:spPr>
            <a:xfrm>
              <a:off x="11331574" y="5900738"/>
              <a:ext cx="573088" cy="46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85" h="15">
                  <a:moveTo>
                    <a:pt x="178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2" y="0"/>
                    <a:pt x="185" y="4"/>
                    <a:pt x="185" y="8"/>
                  </a:cubicBezTo>
                  <a:cubicBezTo>
                    <a:pt x="185" y="12"/>
                    <a:pt x="182" y="15"/>
                    <a:pt x="178" y="1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9" name="组合 250"/>
          <p:cNvGrpSpPr/>
          <p:nvPr/>
        </p:nvGrpSpPr>
        <p:grpSpPr>
          <a:xfrm>
            <a:off x="10844213" y="5553075"/>
            <a:ext cx="635000" cy="709613"/>
            <a:chOff x="10829924" y="5122863"/>
            <a:chExt cx="635001" cy="709612"/>
          </a:xfrm>
        </p:grpSpPr>
        <p:sp>
          <p:nvSpPr>
            <p:cNvPr id="13468" name="Freeform 103"/>
            <p:cNvSpPr/>
            <p:nvPr/>
          </p:nvSpPr>
          <p:spPr>
            <a:xfrm>
              <a:off x="11022012" y="5743575"/>
              <a:ext cx="250825" cy="889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1" h="29">
                  <a:moveTo>
                    <a:pt x="67" y="29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5" y="0"/>
                    <a:pt x="81" y="6"/>
                    <a:pt x="81" y="14"/>
                  </a:cubicBezTo>
                  <a:cubicBezTo>
                    <a:pt x="81" y="22"/>
                    <a:pt x="75" y="29"/>
                    <a:pt x="67" y="2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9" name="Freeform 104"/>
            <p:cNvSpPr/>
            <p:nvPr/>
          </p:nvSpPr>
          <p:spPr>
            <a:xfrm>
              <a:off x="10829924" y="5122863"/>
              <a:ext cx="87313" cy="1825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8" h="59">
                  <a:moveTo>
                    <a:pt x="14" y="59"/>
                  </a:moveTo>
                  <a:cubicBezTo>
                    <a:pt x="6" y="59"/>
                    <a:pt x="0" y="53"/>
                    <a:pt x="0" y="4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53"/>
                    <a:pt x="22" y="59"/>
                    <a:pt x="14" y="5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0" name="Freeform 105"/>
            <p:cNvSpPr/>
            <p:nvPr/>
          </p:nvSpPr>
          <p:spPr>
            <a:xfrm>
              <a:off x="11377612" y="5122863"/>
              <a:ext cx="87313" cy="1825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8" h="59">
                  <a:moveTo>
                    <a:pt x="14" y="59"/>
                  </a:moveTo>
                  <a:cubicBezTo>
                    <a:pt x="6" y="59"/>
                    <a:pt x="0" y="53"/>
                    <a:pt x="0" y="4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53"/>
                    <a:pt x="22" y="59"/>
                    <a:pt x="14" y="5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1" name="Freeform 106"/>
            <p:cNvSpPr/>
            <p:nvPr/>
          </p:nvSpPr>
          <p:spPr>
            <a:xfrm>
              <a:off x="11102974" y="5151438"/>
              <a:ext cx="88900" cy="6619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214">
                  <a:moveTo>
                    <a:pt x="15" y="214"/>
                  </a:moveTo>
                  <a:cubicBezTo>
                    <a:pt x="7" y="214"/>
                    <a:pt x="0" y="208"/>
                    <a:pt x="0" y="20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2" y="0"/>
                    <a:pt x="29" y="6"/>
                    <a:pt x="29" y="14"/>
                  </a:cubicBezTo>
                  <a:cubicBezTo>
                    <a:pt x="29" y="200"/>
                    <a:pt x="29" y="200"/>
                    <a:pt x="29" y="200"/>
                  </a:cubicBezTo>
                  <a:cubicBezTo>
                    <a:pt x="29" y="208"/>
                    <a:pt x="22" y="214"/>
                    <a:pt x="15" y="21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2" name="Freeform 107"/>
            <p:cNvSpPr/>
            <p:nvPr/>
          </p:nvSpPr>
          <p:spPr>
            <a:xfrm>
              <a:off x="10829924" y="5122863"/>
              <a:ext cx="635000" cy="873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05" h="28">
                  <a:moveTo>
                    <a:pt x="191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9" y="0"/>
                    <a:pt x="205" y="6"/>
                    <a:pt x="205" y="14"/>
                  </a:cubicBezTo>
                  <a:cubicBezTo>
                    <a:pt x="205" y="22"/>
                    <a:pt x="199" y="28"/>
                    <a:pt x="191" y="2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40" name="组合 239"/>
          <p:cNvGrpSpPr/>
          <p:nvPr/>
        </p:nvGrpSpPr>
        <p:grpSpPr>
          <a:xfrm>
            <a:off x="11237913" y="1373188"/>
            <a:ext cx="576262" cy="585787"/>
            <a:chOff x="10920412" y="1700213"/>
            <a:chExt cx="576262" cy="585787"/>
          </a:xfrm>
        </p:grpSpPr>
        <p:sp>
          <p:nvSpPr>
            <p:cNvPr id="13466" name="Freeform 108"/>
            <p:cNvSpPr>
              <a:spLocks noEditPoints="1"/>
            </p:cNvSpPr>
            <p:nvPr/>
          </p:nvSpPr>
          <p:spPr>
            <a:xfrm>
              <a:off x="10920412" y="1901825"/>
              <a:ext cx="280988" cy="384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1" h="124">
                  <a:moveTo>
                    <a:pt x="36" y="124"/>
                  </a:moveTo>
                  <a:cubicBezTo>
                    <a:pt x="33" y="124"/>
                    <a:pt x="30" y="122"/>
                    <a:pt x="29" y="119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0"/>
                    <a:pt x="2" y="16"/>
                    <a:pt x="6" y="1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5" y="0"/>
                    <a:pt x="57" y="1"/>
                    <a:pt x="59" y="2"/>
                  </a:cubicBezTo>
                  <a:cubicBezTo>
                    <a:pt x="61" y="3"/>
                    <a:pt x="62" y="4"/>
                    <a:pt x="63" y="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2"/>
                    <a:pt x="91" y="104"/>
                    <a:pt x="90" y="106"/>
                  </a:cubicBezTo>
                  <a:cubicBezTo>
                    <a:pt x="89" y="108"/>
                    <a:pt x="87" y="109"/>
                    <a:pt x="85" y="110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8" y="124"/>
                    <a:pt x="37" y="124"/>
                    <a:pt x="36" y="124"/>
                  </a:cubicBezTo>
                  <a:close/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18" y="28"/>
                    <a:pt x="18" y="28"/>
                    <a:pt x="18" y="2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7" name="Freeform 109"/>
            <p:cNvSpPr>
              <a:spLocks noEditPoints="1"/>
            </p:cNvSpPr>
            <p:nvPr/>
          </p:nvSpPr>
          <p:spPr>
            <a:xfrm>
              <a:off x="11074399" y="1700213"/>
              <a:ext cx="422275" cy="4699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36" h="152">
                  <a:moveTo>
                    <a:pt x="89" y="152"/>
                  </a:moveTo>
                  <a:cubicBezTo>
                    <a:pt x="87" y="152"/>
                    <a:pt x="85" y="152"/>
                    <a:pt x="83" y="152"/>
                  </a:cubicBezTo>
                  <a:cubicBezTo>
                    <a:pt x="78" y="151"/>
                    <a:pt x="71" y="150"/>
                    <a:pt x="63" y="150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38" y="147"/>
                    <a:pt x="30" y="148"/>
                    <a:pt x="27" y="149"/>
                  </a:cubicBezTo>
                  <a:cubicBezTo>
                    <a:pt x="23" y="150"/>
                    <a:pt x="19" y="148"/>
                    <a:pt x="18" y="14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84"/>
                    <a:pt x="1" y="80"/>
                    <a:pt x="3" y="78"/>
                  </a:cubicBezTo>
                  <a:cubicBezTo>
                    <a:pt x="13" y="70"/>
                    <a:pt x="31" y="52"/>
                    <a:pt x="37" y="41"/>
                  </a:cubicBezTo>
                  <a:cubicBezTo>
                    <a:pt x="40" y="30"/>
                    <a:pt x="38" y="16"/>
                    <a:pt x="38" y="15"/>
                  </a:cubicBezTo>
                  <a:cubicBezTo>
                    <a:pt x="38" y="12"/>
                    <a:pt x="39" y="9"/>
                    <a:pt x="41" y="6"/>
                  </a:cubicBezTo>
                  <a:cubicBezTo>
                    <a:pt x="47" y="0"/>
                    <a:pt x="57" y="0"/>
                    <a:pt x="58" y="0"/>
                  </a:cubicBezTo>
                  <a:cubicBezTo>
                    <a:pt x="62" y="0"/>
                    <a:pt x="66" y="2"/>
                    <a:pt x="69" y="5"/>
                  </a:cubicBezTo>
                  <a:cubicBezTo>
                    <a:pt x="76" y="12"/>
                    <a:pt x="79" y="25"/>
                    <a:pt x="78" y="40"/>
                  </a:cubicBezTo>
                  <a:cubicBezTo>
                    <a:pt x="78" y="42"/>
                    <a:pt x="77" y="44"/>
                    <a:pt x="77" y="46"/>
                  </a:cubicBezTo>
                  <a:cubicBezTo>
                    <a:pt x="77" y="48"/>
                    <a:pt x="77" y="49"/>
                    <a:pt x="76" y="50"/>
                  </a:cubicBezTo>
                  <a:cubicBezTo>
                    <a:pt x="76" y="52"/>
                    <a:pt x="76" y="53"/>
                    <a:pt x="76" y="55"/>
                  </a:cubicBezTo>
                  <a:cubicBezTo>
                    <a:pt x="80" y="56"/>
                    <a:pt x="90" y="58"/>
                    <a:pt x="106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24" y="58"/>
                    <a:pt x="136" y="69"/>
                    <a:pt x="136" y="84"/>
                  </a:cubicBezTo>
                  <a:cubicBezTo>
                    <a:pt x="136" y="89"/>
                    <a:pt x="134" y="94"/>
                    <a:pt x="130" y="99"/>
                  </a:cubicBezTo>
                  <a:cubicBezTo>
                    <a:pt x="131" y="101"/>
                    <a:pt x="131" y="103"/>
                    <a:pt x="131" y="104"/>
                  </a:cubicBezTo>
                  <a:cubicBezTo>
                    <a:pt x="131" y="110"/>
                    <a:pt x="128" y="116"/>
                    <a:pt x="124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3" y="128"/>
                    <a:pt x="119" y="135"/>
                    <a:pt x="112" y="138"/>
                  </a:cubicBezTo>
                  <a:cubicBezTo>
                    <a:pt x="112" y="139"/>
                    <a:pt x="112" y="140"/>
                    <a:pt x="112" y="140"/>
                  </a:cubicBezTo>
                  <a:cubicBezTo>
                    <a:pt x="109" y="148"/>
                    <a:pt x="101" y="152"/>
                    <a:pt x="89" y="152"/>
                  </a:cubicBezTo>
                  <a:close/>
                  <a:moveTo>
                    <a:pt x="40" y="132"/>
                  </a:moveTo>
                  <a:cubicBezTo>
                    <a:pt x="44" y="132"/>
                    <a:pt x="48" y="133"/>
                    <a:pt x="52" y="133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73" y="135"/>
                    <a:pt x="80" y="135"/>
                    <a:pt x="85" y="136"/>
                  </a:cubicBezTo>
                  <a:cubicBezTo>
                    <a:pt x="86" y="136"/>
                    <a:pt x="88" y="136"/>
                    <a:pt x="89" y="136"/>
                  </a:cubicBezTo>
                  <a:cubicBezTo>
                    <a:pt x="95" y="136"/>
                    <a:pt x="97" y="135"/>
                    <a:pt x="97" y="135"/>
                  </a:cubicBezTo>
                  <a:cubicBezTo>
                    <a:pt x="97" y="134"/>
                    <a:pt x="98" y="133"/>
                    <a:pt x="98" y="132"/>
                  </a:cubicBezTo>
                  <a:cubicBezTo>
                    <a:pt x="98" y="129"/>
                    <a:pt x="100" y="127"/>
                    <a:pt x="103" y="126"/>
                  </a:cubicBezTo>
                  <a:cubicBezTo>
                    <a:pt x="106" y="125"/>
                    <a:pt x="108" y="122"/>
                    <a:pt x="108" y="119"/>
                  </a:cubicBezTo>
                  <a:cubicBezTo>
                    <a:pt x="108" y="119"/>
                    <a:pt x="108" y="118"/>
                    <a:pt x="108" y="117"/>
                  </a:cubicBezTo>
                  <a:cubicBezTo>
                    <a:pt x="107" y="114"/>
                    <a:pt x="109" y="111"/>
                    <a:pt x="112" y="109"/>
                  </a:cubicBezTo>
                  <a:cubicBezTo>
                    <a:pt x="114" y="108"/>
                    <a:pt x="115" y="106"/>
                    <a:pt x="115" y="103"/>
                  </a:cubicBezTo>
                  <a:cubicBezTo>
                    <a:pt x="115" y="102"/>
                    <a:pt x="115" y="101"/>
                    <a:pt x="115" y="100"/>
                  </a:cubicBezTo>
                  <a:cubicBezTo>
                    <a:pt x="113" y="97"/>
                    <a:pt x="114" y="93"/>
                    <a:pt x="116" y="91"/>
                  </a:cubicBezTo>
                  <a:cubicBezTo>
                    <a:pt x="119" y="89"/>
                    <a:pt x="120" y="86"/>
                    <a:pt x="120" y="84"/>
                  </a:cubicBezTo>
                  <a:cubicBezTo>
                    <a:pt x="120" y="78"/>
                    <a:pt x="115" y="73"/>
                    <a:pt x="110" y="73"/>
                  </a:cubicBezTo>
                  <a:cubicBezTo>
                    <a:pt x="110" y="73"/>
                    <a:pt x="108" y="73"/>
                    <a:pt x="106" y="73"/>
                  </a:cubicBezTo>
                  <a:cubicBezTo>
                    <a:pt x="72" y="73"/>
                    <a:pt x="66" y="67"/>
                    <a:pt x="64" y="65"/>
                  </a:cubicBezTo>
                  <a:cubicBezTo>
                    <a:pt x="62" y="63"/>
                    <a:pt x="60" y="60"/>
                    <a:pt x="60" y="57"/>
                  </a:cubicBezTo>
                  <a:cubicBezTo>
                    <a:pt x="61" y="54"/>
                    <a:pt x="61" y="52"/>
                    <a:pt x="61" y="49"/>
                  </a:cubicBezTo>
                  <a:cubicBezTo>
                    <a:pt x="61" y="47"/>
                    <a:pt x="61" y="45"/>
                    <a:pt x="62" y="44"/>
                  </a:cubicBezTo>
                  <a:cubicBezTo>
                    <a:pt x="62" y="42"/>
                    <a:pt x="62" y="41"/>
                    <a:pt x="62" y="39"/>
                  </a:cubicBezTo>
                  <a:cubicBezTo>
                    <a:pt x="63" y="24"/>
                    <a:pt x="59" y="17"/>
                    <a:pt x="58" y="15"/>
                  </a:cubicBezTo>
                  <a:cubicBezTo>
                    <a:pt x="57" y="16"/>
                    <a:pt x="55" y="16"/>
                    <a:pt x="54" y="16"/>
                  </a:cubicBezTo>
                  <a:cubicBezTo>
                    <a:pt x="55" y="22"/>
                    <a:pt x="55" y="35"/>
                    <a:pt x="51" y="46"/>
                  </a:cubicBezTo>
                  <a:cubicBezTo>
                    <a:pt x="51" y="47"/>
                    <a:pt x="51" y="47"/>
                    <a:pt x="51" y="48"/>
                  </a:cubicBezTo>
                  <a:cubicBezTo>
                    <a:pt x="45" y="59"/>
                    <a:pt x="29" y="77"/>
                    <a:pt x="17" y="87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3" y="133"/>
                    <a:pt x="37" y="132"/>
                    <a:pt x="40" y="13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41" name="组合 221"/>
          <p:cNvGrpSpPr/>
          <p:nvPr/>
        </p:nvGrpSpPr>
        <p:grpSpPr>
          <a:xfrm>
            <a:off x="2273300" y="625475"/>
            <a:ext cx="938213" cy="793750"/>
            <a:chOff x="1952625" y="1398588"/>
            <a:chExt cx="938213" cy="793750"/>
          </a:xfrm>
        </p:grpSpPr>
        <p:sp>
          <p:nvSpPr>
            <p:cNvPr id="13463" name="Freeform 110"/>
            <p:cNvSpPr>
              <a:spLocks noEditPoints="1"/>
            </p:cNvSpPr>
            <p:nvPr/>
          </p:nvSpPr>
          <p:spPr>
            <a:xfrm>
              <a:off x="1958975" y="1398588"/>
              <a:ext cx="931863" cy="7937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01" h="256">
                  <a:moveTo>
                    <a:pt x="289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0"/>
                    <a:pt x="0" y="24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96" y="0"/>
                    <a:pt x="301" y="6"/>
                    <a:pt x="301" y="13"/>
                  </a:cubicBezTo>
                  <a:cubicBezTo>
                    <a:pt x="301" y="243"/>
                    <a:pt x="301" y="243"/>
                    <a:pt x="301" y="243"/>
                  </a:cubicBezTo>
                  <a:cubicBezTo>
                    <a:pt x="301" y="250"/>
                    <a:pt x="296" y="256"/>
                    <a:pt x="289" y="256"/>
                  </a:cubicBezTo>
                  <a:close/>
                  <a:moveTo>
                    <a:pt x="25" y="230"/>
                  </a:moveTo>
                  <a:cubicBezTo>
                    <a:pt x="276" y="230"/>
                    <a:pt x="276" y="230"/>
                    <a:pt x="276" y="230"/>
                  </a:cubicBezTo>
                  <a:cubicBezTo>
                    <a:pt x="276" y="26"/>
                    <a:pt x="276" y="26"/>
                    <a:pt x="276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30"/>
                    <a:pt x="25" y="230"/>
                    <a:pt x="25" y="23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4" name="Freeform 111"/>
            <p:cNvSpPr/>
            <p:nvPr/>
          </p:nvSpPr>
          <p:spPr>
            <a:xfrm>
              <a:off x="1952625" y="1649413"/>
              <a:ext cx="919163" cy="4000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7" h="129">
                  <a:moveTo>
                    <a:pt x="282" y="129"/>
                  </a:moveTo>
                  <a:cubicBezTo>
                    <a:pt x="279" y="129"/>
                    <a:pt x="276" y="128"/>
                    <a:pt x="274" y="126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19" y="99"/>
                    <a:pt x="11" y="99"/>
                    <a:pt x="5" y="94"/>
                  </a:cubicBezTo>
                  <a:cubicBezTo>
                    <a:pt x="0" y="89"/>
                    <a:pt x="0" y="81"/>
                    <a:pt x="5" y="7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91" y="106"/>
                    <a:pt x="291" y="106"/>
                    <a:pt x="291" y="106"/>
                  </a:cubicBezTo>
                  <a:cubicBezTo>
                    <a:pt x="296" y="111"/>
                    <a:pt x="297" y="119"/>
                    <a:pt x="292" y="124"/>
                  </a:cubicBezTo>
                  <a:cubicBezTo>
                    <a:pt x="289" y="127"/>
                    <a:pt x="286" y="129"/>
                    <a:pt x="282" y="12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5" name="Freeform 112"/>
            <p:cNvSpPr>
              <a:spLocks noEditPoints="1"/>
            </p:cNvSpPr>
            <p:nvPr/>
          </p:nvSpPr>
          <p:spPr>
            <a:xfrm>
              <a:off x="2330450" y="1508125"/>
              <a:ext cx="282575" cy="2841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1" h="92">
                  <a:moveTo>
                    <a:pt x="46" y="92"/>
                  </a:moveTo>
                  <a:cubicBezTo>
                    <a:pt x="20" y="92"/>
                    <a:pt x="0" y="71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71" y="0"/>
                    <a:pt x="91" y="21"/>
                    <a:pt x="91" y="46"/>
                  </a:cubicBezTo>
                  <a:cubicBezTo>
                    <a:pt x="91" y="71"/>
                    <a:pt x="71" y="92"/>
                    <a:pt x="46" y="92"/>
                  </a:cubicBezTo>
                  <a:close/>
                  <a:moveTo>
                    <a:pt x="46" y="26"/>
                  </a:moveTo>
                  <a:cubicBezTo>
                    <a:pt x="35" y="26"/>
                    <a:pt x="25" y="35"/>
                    <a:pt x="25" y="46"/>
                  </a:cubicBezTo>
                  <a:cubicBezTo>
                    <a:pt x="25" y="57"/>
                    <a:pt x="35" y="66"/>
                    <a:pt x="46" y="66"/>
                  </a:cubicBezTo>
                  <a:cubicBezTo>
                    <a:pt x="57" y="66"/>
                    <a:pt x="66" y="57"/>
                    <a:pt x="66" y="46"/>
                  </a:cubicBezTo>
                  <a:cubicBezTo>
                    <a:pt x="66" y="35"/>
                    <a:pt x="57" y="26"/>
                    <a:pt x="46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42" name="组合 217"/>
          <p:cNvGrpSpPr/>
          <p:nvPr/>
        </p:nvGrpSpPr>
        <p:grpSpPr>
          <a:xfrm>
            <a:off x="596900" y="327025"/>
            <a:ext cx="787400" cy="817563"/>
            <a:chOff x="596900" y="804863"/>
            <a:chExt cx="787400" cy="817563"/>
          </a:xfrm>
        </p:grpSpPr>
        <p:sp>
          <p:nvSpPr>
            <p:cNvPr id="13457" name="Freeform 113"/>
            <p:cNvSpPr>
              <a:spLocks noEditPoints="1"/>
            </p:cNvSpPr>
            <p:nvPr/>
          </p:nvSpPr>
          <p:spPr>
            <a:xfrm>
              <a:off x="596900" y="815975"/>
              <a:ext cx="350838" cy="3349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3" h="108">
                  <a:moveTo>
                    <a:pt x="65" y="108"/>
                  </a:moveTo>
                  <a:cubicBezTo>
                    <a:pt x="53" y="108"/>
                    <a:pt x="41" y="103"/>
                    <a:pt x="32" y="94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0" y="63"/>
                    <a:pt x="0" y="33"/>
                    <a:pt x="19" y="14"/>
                  </a:cubicBezTo>
                  <a:cubicBezTo>
                    <a:pt x="28" y="5"/>
                    <a:pt x="4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5" y="0"/>
                    <a:pt x="77" y="5"/>
                    <a:pt x="86" y="14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108" y="36"/>
                    <a:pt x="113" y="48"/>
                    <a:pt x="113" y="61"/>
                  </a:cubicBezTo>
                  <a:cubicBezTo>
                    <a:pt x="113" y="73"/>
                    <a:pt x="108" y="85"/>
                    <a:pt x="99" y="94"/>
                  </a:cubicBezTo>
                  <a:cubicBezTo>
                    <a:pt x="90" y="103"/>
                    <a:pt x="78" y="108"/>
                    <a:pt x="65" y="108"/>
                  </a:cubicBezTo>
                  <a:close/>
                  <a:moveTo>
                    <a:pt x="52" y="24"/>
                  </a:moveTo>
                  <a:cubicBezTo>
                    <a:pt x="46" y="24"/>
                    <a:pt x="40" y="26"/>
                    <a:pt x="35" y="31"/>
                  </a:cubicBezTo>
                  <a:cubicBezTo>
                    <a:pt x="26" y="40"/>
                    <a:pt x="26" y="55"/>
                    <a:pt x="35" y="65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8" y="87"/>
                    <a:pt x="73" y="87"/>
                    <a:pt x="82" y="78"/>
                  </a:cubicBezTo>
                  <a:cubicBezTo>
                    <a:pt x="87" y="73"/>
                    <a:pt x="89" y="67"/>
                    <a:pt x="89" y="61"/>
                  </a:cubicBezTo>
                  <a:cubicBezTo>
                    <a:pt x="89" y="54"/>
                    <a:pt x="87" y="48"/>
                    <a:pt x="82" y="44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65" y="26"/>
                    <a:pt x="59" y="24"/>
                    <a:pt x="52" y="2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8" name="Freeform 114"/>
            <p:cNvSpPr/>
            <p:nvPr/>
          </p:nvSpPr>
          <p:spPr>
            <a:xfrm>
              <a:off x="1016000" y="1260475"/>
              <a:ext cx="361950" cy="3619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7" h="117">
                  <a:moveTo>
                    <a:pt x="82" y="117"/>
                  </a:moveTo>
                  <a:cubicBezTo>
                    <a:pt x="71" y="117"/>
                    <a:pt x="60" y="112"/>
                    <a:pt x="53" y="10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4" y="56"/>
                    <a:pt x="0" y="46"/>
                    <a:pt x="0" y="35"/>
                  </a:cubicBezTo>
                  <a:cubicBezTo>
                    <a:pt x="0" y="23"/>
                    <a:pt x="4" y="13"/>
                    <a:pt x="12" y="5"/>
                  </a:cubicBezTo>
                  <a:cubicBezTo>
                    <a:pt x="17" y="0"/>
                    <a:pt x="24" y="0"/>
                    <a:pt x="29" y="5"/>
                  </a:cubicBezTo>
                  <a:cubicBezTo>
                    <a:pt x="34" y="9"/>
                    <a:pt x="34" y="17"/>
                    <a:pt x="29" y="21"/>
                  </a:cubicBezTo>
                  <a:cubicBezTo>
                    <a:pt x="25" y="25"/>
                    <a:pt x="24" y="30"/>
                    <a:pt x="24" y="35"/>
                  </a:cubicBezTo>
                  <a:cubicBezTo>
                    <a:pt x="24" y="40"/>
                    <a:pt x="25" y="44"/>
                    <a:pt x="29" y="4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73" y="91"/>
                    <a:pt x="77" y="93"/>
                    <a:pt x="82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7" y="93"/>
                    <a:pt x="92" y="91"/>
                    <a:pt x="95" y="88"/>
                  </a:cubicBezTo>
                  <a:cubicBezTo>
                    <a:pt x="100" y="83"/>
                    <a:pt x="107" y="83"/>
                    <a:pt x="112" y="88"/>
                  </a:cubicBezTo>
                  <a:cubicBezTo>
                    <a:pt x="117" y="92"/>
                    <a:pt x="117" y="100"/>
                    <a:pt x="112" y="104"/>
                  </a:cubicBezTo>
                  <a:cubicBezTo>
                    <a:pt x="104" y="112"/>
                    <a:pt x="94" y="117"/>
                    <a:pt x="82" y="117"/>
                  </a:cubicBezTo>
                  <a:cubicBezTo>
                    <a:pt x="82" y="117"/>
                    <a:pt x="82" y="117"/>
                    <a:pt x="82" y="11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9" name="Freeform 115"/>
            <p:cNvSpPr/>
            <p:nvPr/>
          </p:nvSpPr>
          <p:spPr>
            <a:xfrm>
              <a:off x="854075" y="1058863"/>
              <a:ext cx="530225" cy="5254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71" h="170">
                  <a:moveTo>
                    <a:pt x="158" y="170"/>
                  </a:moveTo>
                  <a:cubicBezTo>
                    <a:pt x="155" y="170"/>
                    <a:pt x="152" y="169"/>
                    <a:pt x="150" y="16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6" y="0"/>
                    <a:pt x="21" y="5"/>
                  </a:cubicBezTo>
                  <a:cubicBezTo>
                    <a:pt x="167" y="150"/>
                    <a:pt x="167" y="150"/>
                    <a:pt x="167" y="150"/>
                  </a:cubicBezTo>
                  <a:cubicBezTo>
                    <a:pt x="171" y="155"/>
                    <a:pt x="171" y="162"/>
                    <a:pt x="167" y="167"/>
                  </a:cubicBezTo>
                  <a:cubicBezTo>
                    <a:pt x="164" y="169"/>
                    <a:pt x="161" y="170"/>
                    <a:pt x="158" y="17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0" name="Freeform 116"/>
            <p:cNvSpPr>
              <a:spLocks noEditPoints="1"/>
            </p:cNvSpPr>
            <p:nvPr/>
          </p:nvSpPr>
          <p:spPr>
            <a:xfrm>
              <a:off x="612775" y="1287463"/>
              <a:ext cx="334963" cy="3349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8" h="108">
                  <a:moveTo>
                    <a:pt x="47" y="108"/>
                  </a:moveTo>
                  <a:cubicBezTo>
                    <a:pt x="47" y="108"/>
                    <a:pt x="47" y="108"/>
                    <a:pt x="47" y="108"/>
                  </a:cubicBezTo>
                  <a:cubicBezTo>
                    <a:pt x="35" y="108"/>
                    <a:pt x="23" y="103"/>
                    <a:pt x="14" y="94"/>
                  </a:cubicBezTo>
                  <a:cubicBezTo>
                    <a:pt x="5" y="85"/>
                    <a:pt x="0" y="73"/>
                    <a:pt x="0" y="60"/>
                  </a:cubicBezTo>
                  <a:cubicBezTo>
                    <a:pt x="0" y="48"/>
                    <a:pt x="5" y="36"/>
                    <a:pt x="14" y="27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6" y="5"/>
                    <a:pt x="48" y="0"/>
                    <a:pt x="60" y="0"/>
                  </a:cubicBezTo>
                  <a:cubicBezTo>
                    <a:pt x="73" y="0"/>
                    <a:pt x="85" y="5"/>
                    <a:pt x="94" y="14"/>
                  </a:cubicBezTo>
                  <a:cubicBezTo>
                    <a:pt x="103" y="23"/>
                    <a:pt x="108" y="35"/>
                    <a:pt x="108" y="47"/>
                  </a:cubicBezTo>
                  <a:cubicBezTo>
                    <a:pt x="108" y="60"/>
                    <a:pt x="103" y="72"/>
                    <a:pt x="94" y="81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72" y="103"/>
                    <a:pt x="60" y="108"/>
                    <a:pt x="47" y="108"/>
                  </a:cubicBezTo>
                  <a:close/>
                  <a:moveTo>
                    <a:pt x="60" y="23"/>
                  </a:moveTo>
                  <a:cubicBezTo>
                    <a:pt x="54" y="23"/>
                    <a:pt x="48" y="26"/>
                    <a:pt x="43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6" y="48"/>
                    <a:pt x="23" y="54"/>
                    <a:pt x="23" y="60"/>
                  </a:cubicBezTo>
                  <a:cubicBezTo>
                    <a:pt x="23" y="67"/>
                    <a:pt x="26" y="73"/>
                    <a:pt x="30" y="77"/>
                  </a:cubicBezTo>
                  <a:cubicBezTo>
                    <a:pt x="35" y="82"/>
                    <a:pt x="41" y="84"/>
                    <a:pt x="47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54" y="84"/>
                    <a:pt x="60" y="82"/>
                    <a:pt x="64" y="77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82" y="60"/>
                    <a:pt x="84" y="54"/>
                    <a:pt x="84" y="47"/>
                  </a:cubicBezTo>
                  <a:cubicBezTo>
                    <a:pt x="84" y="41"/>
                    <a:pt x="82" y="35"/>
                    <a:pt x="77" y="30"/>
                  </a:cubicBezTo>
                  <a:cubicBezTo>
                    <a:pt x="73" y="26"/>
                    <a:pt x="67" y="23"/>
                    <a:pt x="60" y="2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1" name="Freeform 117"/>
            <p:cNvSpPr/>
            <p:nvPr/>
          </p:nvSpPr>
          <p:spPr>
            <a:xfrm>
              <a:off x="1016000" y="804863"/>
              <a:ext cx="361950" cy="3714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7" h="120">
                  <a:moveTo>
                    <a:pt x="21" y="120"/>
                  </a:moveTo>
                  <a:cubicBezTo>
                    <a:pt x="18" y="120"/>
                    <a:pt x="15" y="119"/>
                    <a:pt x="12" y="116"/>
                  </a:cubicBezTo>
                  <a:cubicBezTo>
                    <a:pt x="4" y="108"/>
                    <a:pt x="0" y="98"/>
                    <a:pt x="0" y="86"/>
                  </a:cubicBezTo>
                  <a:cubicBezTo>
                    <a:pt x="0" y="75"/>
                    <a:pt x="4" y="65"/>
                    <a:pt x="12" y="5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69" y="0"/>
                    <a:pt x="96" y="0"/>
                    <a:pt x="112" y="17"/>
                  </a:cubicBezTo>
                  <a:cubicBezTo>
                    <a:pt x="117" y="21"/>
                    <a:pt x="117" y="29"/>
                    <a:pt x="112" y="33"/>
                  </a:cubicBezTo>
                  <a:cubicBezTo>
                    <a:pt x="107" y="38"/>
                    <a:pt x="100" y="38"/>
                    <a:pt x="95" y="33"/>
                  </a:cubicBezTo>
                  <a:cubicBezTo>
                    <a:pt x="88" y="26"/>
                    <a:pt x="76" y="26"/>
                    <a:pt x="69" y="3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2" y="81"/>
                    <a:pt x="22" y="92"/>
                    <a:pt x="29" y="100"/>
                  </a:cubicBezTo>
                  <a:cubicBezTo>
                    <a:pt x="34" y="104"/>
                    <a:pt x="34" y="112"/>
                    <a:pt x="29" y="116"/>
                  </a:cubicBezTo>
                  <a:cubicBezTo>
                    <a:pt x="27" y="119"/>
                    <a:pt x="24" y="120"/>
                    <a:pt x="21" y="12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2" name="Freeform 118"/>
            <p:cNvSpPr/>
            <p:nvPr/>
          </p:nvSpPr>
          <p:spPr>
            <a:xfrm>
              <a:off x="854075" y="847725"/>
              <a:ext cx="530225" cy="530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71" h="171">
                  <a:moveTo>
                    <a:pt x="12" y="171"/>
                  </a:moveTo>
                  <a:cubicBezTo>
                    <a:pt x="9" y="171"/>
                    <a:pt x="6" y="170"/>
                    <a:pt x="4" y="167"/>
                  </a:cubicBezTo>
                  <a:cubicBezTo>
                    <a:pt x="0" y="163"/>
                    <a:pt x="0" y="155"/>
                    <a:pt x="4" y="151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55" y="0"/>
                    <a:pt x="162" y="0"/>
                    <a:pt x="167" y="5"/>
                  </a:cubicBezTo>
                  <a:cubicBezTo>
                    <a:pt x="171" y="10"/>
                    <a:pt x="171" y="17"/>
                    <a:pt x="167" y="22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19" y="170"/>
                    <a:pt x="16" y="171"/>
                    <a:pt x="12" y="17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43" name="组合 234"/>
          <p:cNvGrpSpPr/>
          <p:nvPr/>
        </p:nvGrpSpPr>
        <p:grpSpPr>
          <a:xfrm>
            <a:off x="1460500" y="2911475"/>
            <a:ext cx="584200" cy="573088"/>
            <a:chOff x="1554163" y="3124200"/>
            <a:chExt cx="584200" cy="573088"/>
          </a:xfrm>
        </p:grpSpPr>
        <p:sp>
          <p:nvSpPr>
            <p:cNvPr id="13451" name="Freeform 119"/>
            <p:cNvSpPr/>
            <p:nvPr/>
          </p:nvSpPr>
          <p:spPr>
            <a:xfrm>
              <a:off x="1584325" y="3124200"/>
              <a:ext cx="396875" cy="5730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28" h="185">
                  <a:moveTo>
                    <a:pt x="119" y="184"/>
                  </a:moveTo>
                  <a:cubicBezTo>
                    <a:pt x="116" y="184"/>
                    <a:pt x="112" y="181"/>
                    <a:pt x="111" y="178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5" y="182"/>
                    <a:pt x="11" y="185"/>
                    <a:pt x="7" y="183"/>
                  </a:cubicBezTo>
                  <a:cubicBezTo>
                    <a:pt x="2" y="182"/>
                    <a:pt x="0" y="177"/>
                    <a:pt x="2" y="173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8" y="2"/>
                    <a:pt x="61" y="0"/>
                    <a:pt x="64" y="0"/>
                  </a:cubicBezTo>
                  <a:cubicBezTo>
                    <a:pt x="67" y="0"/>
                    <a:pt x="70" y="2"/>
                    <a:pt x="71" y="5"/>
                  </a:cubicBezTo>
                  <a:cubicBezTo>
                    <a:pt x="126" y="173"/>
                    <a:pt x="126" y="173"/>
                    <a:pt x="126" y="173"/>
                  </a:cubicBezTo>
                  <a:cubicBezTo>
                    <a:pt x="128" y="177"/>
                    <a:pt x="125" y="182"/>
                    <a:pt x="121" y="183"/>
                  </a:cubicBezTo>
                  <a:cubicBezTo>
                    <a:pt x="120" y="183"/>
                    <a:pt x="120" y="184"/>
                    <a:pt x="119" y="18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2" name="Freeform 120"/>
            <p:cNvSpPr/>
            <p:nvPr/>
          </p:nvSpPr>
          <p:spPr>
            <a:xfrm>
              <a:off x="1554163" y="3644900"/>
              <a:ext cx="127000" cy="508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1" h="16">
                  <a:moveTo>
                    <a:pt x="34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0"/>
                    <a:pt x="41" y="3"/>
                    <a:pt x="41" y="8"/>
                  </a:cubicBezTo>
                  <a:cubicBezTo>
                    <a:pt x="41" y="12"/>
                    <a:pt x="38" y="16"/>
                    <a:pt x="34" y="1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3" name="Freeform 121"/>
            <p:cNvSpPr/>
            <p:nvPr/>
          </p:nvSpPr>
          <p:spPr>
            <a:xfrm>
              <a:off x="1882775" y="3644900"/>
              <a:ext cx="128588" cy="508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2" h="16">
                  <a:moveTo>
                    <a:pt x="34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9" y="0"/>
                    <a:pt x="42" y="3"/>
                    <a:pt x="42" y="8"/>
                  </a:cubicBezTo>
                  <a:cubicBezTo>
                    <a:pt x="42" y="12"/>
                    <a:pt x="39" y="16"/>
                    <a:pt x="34" y="1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4" name="Freeform 122"/>
            <p:cNvSpPr/>
            <p:nvPr/>
          </p:nvSpPr>
          <p:spPr>
            <a:xfrm>
              <a:off x="1649413" y="3484563"/>
              <a:ext cx="266700" cy="492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6" h="16">
                  <a:moveTo>
                    <a:pt x="7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6" y="4"/>
                    <a:pt x="86" y="8"/>
                  </a:cubicBezTo>
                  <a:cubicBezTo>
                    <a:pt x="86" y="12"/>
                    <a:pt x="82" y="16"/>
                    <a:pt x="78" y="1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5" name="Freeform 123"/>
            <p:cNvSpPr>
              <a:spLocks noEditPoints="1"/>
            </p:cNvSpPr>
            <p:nvPr/>
          </p:nvSpPr>
          <p:spPr>
            <a:xfrm>
              <a:off x="1925638" y="3236913"/>
              <a:ext cx="209550" cy="185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8" h="60">
                  <a:moveTo>
                    <a:pt x="27" y="60"/>
                  </a:moveTo>
                  <a:cubicBezTo>
                    <a:pt x="19" y="60"/>
                    <a:pt x="13" y="57"/>
                    <a:pt x="8" y="52"/>
                  </a:cubicBezTo>
                  <a:cubicBezTo>
                    <a:pt x="3" y="47"/>
                    <a:pt x="0" y="41"/>
                    <a:pt x="0" y="34"/>
                  </a:cubicBezTo>
                  <a:cubicBezTo>
                    <a:pt x="0" y="25"/>
                    <a:pt x="4" y="20"/>
                    <a:pt x="7" y="17"/>
                  </a:cubicBezTo>
                  <a:cubicBezTo>
                    <a:pt x="11" y="14"/>
                    <a:pt x="15" y="12"/>
                    <a:pt x="20" y="10"/>
                  </a:cubicBezTo>
                  <a:cubicBezTo>
                    <a:pt x="23" y="9"/>
                    <a:pt x="30" y="8"/>
                    <a:pt x="39" y="6"/>
                  </a:cubicBezTo>
                  <a:cubicBezTo>
                    <a:pt x="47" y="4"/>
                    <a:pt x="53" y="2"/>
                    <a:pt x="58" y="1"/>
                  </a:cubicBezTo>
                  <a:cubicBezTo>
                    <a:pt x="60" y="0"/>
                    <a:pt x="63" y="0"/>
                    <a:pt x="65" y="2"/>
                  </a:cubicBezTo>
                  <a:cubicBezTo>
                    <a:pt x="67" y="3"/>
                    <a:pt x="68" y="6"/>
                    <a:pt x="68" y="8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25"/>
                    <a:pt x="66" y="35"/>
                    <a:pt x="63" y="41"/>
                  </a:cubicBezTo>
                  <a:cubicBezTo>
                    <a:pt x="60" y="46"/>
                    <a:pt x="55" y="51"/>
                    <a:pt x="48" y="55"/>
                  </a:cubicBezTo>
                  <a:cubicBezTo>
                    <a:pt x="42" y="58"/>
                    <a:pt x="35" y="60"/>
                    <a:pt x="27" y="60"/>
                  </a:cubicBezTo>
                  <a:close/>
                  <a:moveTo>
                    <a:pt x="52" y="19"/>
                  </a:moveTo>
                  <a:cubicBezTo>
                    <a:pt x="49" y="20"/>
                    <a:pt x="46" y="20"/>
                    <a:pt x="42" y="21"/>
                  </a:cubicBezTo>
                  <a:cubicBezTo>
                    <a:pt x="33" y="23"/>
                    <a:pt x="27" y="25"/>
                    <a:pt x="24" y="25"/>
                  </a:cubicBezTo>
                  <a:cubicBezTo>
                    <a:pt x="22" y="26"/>
                    <a:pt x="20" y="27"/>
                    <a:pt x="17" y="29"/>
                  </a:cubicBezTo>
                  <a:cubicBezTo>
                    <a:pt x="17" y="30"/>
                    <a:pt x="16" y="31"/>
                    <a:pt x="16" y="34"/>
                  </a:cubicBezTo>
                  <a:cubicBezTo>
                    <a:pt x="16" y="37"/>
                    <a:pt x="16" y="39"/>
                    <a:pt x="19" y="41"/>
                  </a:cubicBezTo>
                  <a:cubicBezTo>
                    <a:pt x="20" y="42"/>
                    <a:pt x="22" y="44"/>
                    <a:pt x="27" y="44"/>
                  </a:cubicBezTo>
                  <a:cubicBezTo>
                    <a:pt x="32" y="44"/>
                    <a:pt x="37" y="43"/>
                    <a:pt x="41" y="41"/>
                  </a:cubicBezTo>
                  <a:cubicBezTo>
                    <a:pt x="45" y="39"/>
                    <a:pt x="47" y="36"/>
                    <a:pt x="49" y="33"/>
                  </a:cubicBezTo>
                  <a:cubicBezTo>
                    <a:pt x="50" y="31"/>
                    <a:pt x="52" y="27"/>
                    <a:pt x="52" y="1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6" name="Freeform 124"/>
            <p:cNvSpPr/>
            <p:nvPr/>
          </p:nvSpPr>
          <p:spPr>
            <a:xfrm>
              <a:off x="1935163" y="3136900"/>
              <a:ext cx="203200" cy="2825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6" h="91">
                  <a:moveTo>
                    <a:pt x="58" y="91"/>
                  </a:moveTo>
                  <a:cubicBezTo>
                    <a:pt x="54" y="91"/>
                    <a:pt x="50" y="87"/>
                    <a:pt x="50" y="8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23"/>
                    <a:pt x="43" y="16"/>
                    <a:pt x="3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4" y="16"/>
                    <a:pt x="18" y="20"/>
                    <a:pt x="16" y="26"/>
                  </a:cubicBezTo>
                  <a:cubicBezTo>
                    <a:pt x="14" y="30"/>
                    <a:pt x="10" y="31"/>
                    <a:pt x="6" y="30"/>
                  </a:cubicBezTo>
                  <a:cubicBezTo>
                    <a:pt x="2" y="28"/>
                    <a:pt x="0" y="24"/>
                    <a:pt x="1" y="20"/>
                  </a:cubicBezTo>
                  <a:cubicBezTo>
                    <a:pt x="6" y="8"/>
                    <a:pt x="17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2" y="0"/>
                    <a:pt x="66" y="14"/>
                    <a:pt x="66" y="32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6" y="87"/>
                    <a:pt x="62" y="91"/>
                    <a:pt x="58" y="9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44" name="组合 231"/>
          <p:cNvGrpSpPr/>
          <p:nvPr/>
        </p:nvGrpSpPr>
        <p:grpSpPr>
          <a:xfrm>
            <a:off x="976313" y="3625850"/>
            <a:ext cx="473075" cy="455613"/>
            <a:chOff x="1068388" y="4110038"/>
            <a:chExt cx="473075" cy="455613"/>
          </a:xfrm>
        </p:grpSpPr>
        <p:sp>
          <p:nvSpPr>
            <p:cNvPr id="13442" name="Freeform 125"/>
            <p:cNvSpPr/>
            <p:nvPr/>
          </p:nvSpPr>
          <p:spPr>
            <a:xfrm>
              <a:off x="1231900" y="4348163"/>
              <a:ext cx="225425" cy="523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3" h="17">
                  <a:moveTo>
                    <a:pt x="69" y="17"/>
                  </a:moveTo>
                  <a:cubicBezTo>
                    <a:pt x="69" y="17"/>
                    <a:pt x="68" y="17"/>
                    <a:pt x="68" y="16"/>
                  </a:cubicBezTo>
                  <a:cubicBezTo>
                    <a:pt x="48" y="9"/>
                    <a:pt x="25" y="6"/>
                    <a:pt x="4" y="9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0" y="4"/>
                    <a:pt x="1" y="3"/>
                    <a:pt x="3" y="3"/>
                  </a:cubicBezTo>
                  <a:cubicBezTo>
                    <a:pt x="26" y="0"/>
                    <a:pt x="49" y="2"/>
                    <a:pt x="70" y="11"/>
                  </a:cubicBezTo>
                  <a:cubicBezTo>
                    <a:pt x="72" y="11"/>
                    <a:pt x="73" y="13"/>
                    <a:pt x="72" y="15"/>
                  </a:cubicBezTo>
                  <a:cubicBezTo>
                    <a:pt x="72" y="16"/>
                    <a:pt x="70" y="17"/>
                    <a:pt x="69" y="1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3" name="Freeform 126"/>
            <p:cNvSpPr/>
            <p:nvPr/>
          </p:nvSpPr>
          <p:spPr>
            <a:xfrm>
              <a:off x="1092200" y="4379913"/>
              <a:ext cx="68263" cy="396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13">
                  <a:moveTo>
                    <a:pt x="3" y="13"/>
                  </a:moveTo>
                  <a:cubicBezTo>
                    <a:pt x="2" y="13"/>
                    <a:pt x="1" y="13"/>
                    <a:pt x="0" y="12"/>
                  </a:cubicBezTo>
                  <a:cubicBezTo>
                    <a:pt x="0" y="10"/>
                    <a:pt x="0" y="8"/>
                    <a:pt x="2" y="7"/>
                  </a:cubicBezTo>
                  <a:cubicBezTo>
                    <a:pt x="7" y="5"/>
                    <a:pt x="12" y="3"/>
                    <a:pt x="17" y="0"/>
                  </a:cubicBezTo>
                  <a:cubicBezTo>
                    <a:pt x="19" y="0"/>
                    <a:pt x="20" y="1"/>
                    <a:pt x="21" y="2"/>
                  </a:cubicBezTo>
                  <a:cubicBezTo>
                    <a:pt x="22" y="4"/>
                    <a:pt x="21" y="6"/>
                    <a:pt x="19" y="6"/>
                  </a:cubicBezTo>
                  <a:cubicBezTo>
                    <a:pt x="14" y="8"/>
                    <a:pt x="9" y="10"/>
                    <a:pt x="5" y="13"/>
                  </a:cubicBezTo>
                  <a:cubicBezTo>
                    <a:pt x="4" y="13"/>
                    <a:pt x="4" y="13"/>
                    <a:pt x="3" y="1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4" name="Freeform 127"/>
            <p:cNvSpPr/>
            <p:nvPr/>
          </p:nvSpPr>
          <p:spPr>
            <a:xfrm>
              <a:off x="1163638" y="4168775"/>
              <a:ext cx="201613" cy="3651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5" h="118">
                  <a:moveTo>
                    <a:pt x="62" y="118"/>
                  </a:moveTo>
                  <a:cubicBezTo>
                    <a:pt x="62" y="118"/>
                    <a:pt x="62" y="118"/>
                    <a:pt x="62" y="118"/>
                  </a:cubicBezTo>
                  <a:cubicBezTo>
                    <a:pt x="60" y="118"/>
                    <a:pt x="59" y="117"/>
                    <a:pt x="59" y="115"/>
                  </a:cubicBezTo>
                  <a:cubicBezTo>
                    <a:pt x="59" y="71"/>
                    <a:pt x="38" y="31"/>
                    <a:pt x="2" y="6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43" y="27"/>
                    <a:pt x="65" y="69"/>
                    <a:pt x="65" y="115"/>
                  </a:cubicBezTo>
                  <a:cubicBezTo>
                    <a:pt x="65" y="117"/>
                    <a:pt x="64" y="118"/>
                    <a:pt x="62" y="11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5" name="Freeform 128"/>
            <p:cNvSpPr/>
            <p:nvPr/>
          </p:nvSpPr>
          <p:spPr>
            <a:xfrm>
              <a:off x="1222375" y="4129088"/>
              <a:ext cx="120650" cy="1143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9" h="37">
                  <a:moveTo>
                    <a:pt x="35" y="37"/>
                  </a:moveTo>
                  <a:cubicBezTo>
                    <a:pt x="35" y="37"/>
                    <a:pt x="34" y="37"/>
                    <a:pt x="34" y="36"/>
                  </a:cubicBezTo>
                  <a:cubicBezTo>
                    <a:pt x="21" y="28"/>
                    <a:pt x="10" y="17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14" y="13"/>
                    <a:pt x="25" y="23"/>
                    <a:pt x="37" y="31"/>
                  </a:cubicBezTo>
                  <a:cubicBezTo>
                    <a:pt x="39" y="32"/>
                    <a:pt x="39" y="34"/>
                    <a:pt x="38" y="35"/>
                  </a:cubicBezTo>
                  <a:cubicBezTo>
                    <a:pt x="37" y="36"/>
                    <a:pt x="36" y="37"/>
                    <a:pt x="35" y="3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6" name="Freeform 129"/>
            <p:cNvSpPr/>
            <p:nvPr/>
          </p:nvSpPr>
          <p:spPr>
            <a:xfrm>
              <a:off x="1401763" y="4265613"/>
              <a:ext cx="111125" cy="42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6" h="14">
                  <a:moveTo>
                    <a:pt x="32" y="14"/>
                  </a:moveTo>
                  <a:cubicBezTo>
                    <a:pt x="32" y="14"/>
                    <a:pt x="32" y="14"/>
                    <a:pt x="32" y="14"/>
                  </a:cubicBezTo>
                  <a:cubicBezTo>
                    <a:pt x="22" y="13"/>
                    <a:pt x="12" y="10"/>
                    <a:pt x="2" y="6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14" y="4"/>
                    <a:pt x="23" y="7"/>
                    <a:pt x="33" y="8"/>
                  </a:cubicBezTo>
                  <a:cubicBezTo>
                    <a:pt x="35" y="8"/>
                    <a:pt x="36" y="10"/>
                    <a:pt x="35" y="12"/>
                  </a:cubicBezTo>
                  <a:cubicBezTo>
                    <a:pt x="35" y="13"/>
                    <a:pt x="34" y="14"/>
                    <a:pt x="32" y="1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7" name="Freeform 130"/>
            <p:cNvSpPr>
              <a:spLocks noEditPoints="1"/>
            </p:cNvSpPr>
            <p:nvPr/>
          </p:nvSpPr>
          <p:spPr>
            <a:xfrm>
              <a:off x="1319213" y="4200525"/>
              <a:ext cx="107950" cy="1079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5" h="35">
                  <a:moveTo>
                    <a:pt x="17" y="35"/>
                  </a:moveTo>
                  <a:cubicBezTo>
                    <a:pt x="7" y="35"/>
                    <a:pt x="0" y="27"/>
                    <a:pt x="0" y="18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27"/>
                    <a:pt x="27" y="35"/>
                    <a:pt x="17" y="35"/>
                  </a:cubicBezTo>
                  <a:close/>
                  <a:moveTo>
                    <a:pt x="17" y="6"/>
                  </a:moveTo>
                  <a:cubicBezTo>
                    <a:pt x="11" y="6"/>
                    <a:pt x="6" y="11"/>
                    <a:pt x="6" y="18"/>
                  </a:cubicBezTo>
                  <a:cubicBezTo>
                    <a:pt x="6" y="24"/>
                    <a:pt x="11" y="29"/>
                    <a:pt x="17" y="29"/>
                  </a:cubicBezTo>
                  <a:cubicBezTo>
                    <a:pt x="23" y="29"/>
                    <a:pt x="28" y="24"/>
                    <a:pt x="28" y="18"/>
                  </a:cubicBezTo>
                  <a:cubicBezTo>
                    <a:pt x="28" y="11"/>
                    <a:pt x="23" y="6"/>
                    <a:pt x="17" y="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8" name="Freeform 131"/>
            <p:cNvSpPr>
              <a:spLocks noEditPoints="1"/>
            </p:cNvSpPr>
            <p:nvPr/>
          </p:nvSpPr>
          <p:spPr>
            <a:xfrm>
              <a:off x="1433513" y="4357688"/>
              <a:ext cx="107950" cy="1079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5" h="35">
                  <a:moveTo>
                    <a:pt x="17" y="35"/>
                  </a:moveTo>
                  <a:cubicBezTo>
                    <a:pt x="8" y="35"/>
                    <a:pt x="0" y="27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27"/>
                    <a:pt x="27" y="35"/>
                    <a:pt x="17" y="35"/>
                  </a:cubicBezTo>
                  <a:close/>
                  <a:moveTo>
                    <a:pt x="17" y="6"/>
                  </a:moveTo>
                  <a:cubicBezTo>
                    <a:pt x="11" y="6"/>
                    <a:pt x="6" y="11"/>
                    <a:pt x="6" y="18"/>
                  </a:cubicBezTo>
                  <a:cubicBezTo>
                    <a:pt x="6" y="24"/>
                    <a:pt x="11" y="29"/>
                    <a:pt x="17" y="29"/>
                  </a:cubicBezTo>
                  <a:cubicBezTo>
                    <a:pt x="23" y="29"/>
                    <a:pt x="29" y="24"/>
                    <a:pt x="29" y="18"/>
                  </a:cubicBezTo>
                  <a:cubicBezTo>
                    <a:pt x="29" y="11"/>
                    <a:pt x="23" y="6"/>
                    <a:pt x="17" y="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9" name="Freeform 132"/>
            <p:cNvSpPr/>
            <p:nvPr/>
          </p:nvSpPr>
          <p:spPr>
            <a:xfrm>
              <a:off x="1068388" y="4110038"/>
              <a:ext cx="454025" cy="4556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47" h="147">
                  <a:moveTo>
                    <a:pt x="74" y="147"/>
                  </a:moveTo>
                  <a:cubicBezTo>
                    <a:pt x="33" y="147"/>
                    <a:pt x="0" y="114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4" y="0"/>
                    <a:pt x="147" y="33"/>
                    <a:pt x="147" y="74"/>
                  </a:cubicBezTo>
                  <a:cubicBezTo>
                    <a:pt x="147" y="77"/>
                    <a:pt x="147" y="81"/>
                    <a:pt x="146" y="85"/>
                  </a:cubicBezTo>
                  <a:cubicBezTo>
                    <a:pt x="134" y="83"/>
                    <a:pt x="134" y="83"/>
                    <a:pt x="134" y="83"/>
                  </a:cubicBezTo>
                  <a:cubicBezTo>
                    <a:pt x="135" y="80"/>
                    <a:pt x="135" y="76"/>
                    <a:pt x="135" y="74"/>
                  </a:cubicBezTo>
                  <a:cubicBezTo>
                    <a:pt x="135" y="40"/>
                    <a:pt x="108" y="12"/>
                    <a:pt x="74" y="12"/>
                  </a:cubicBezTo>
                  <a:cubicBezTo>
                    <a:pt x="40" y="12"/>
                    <a:pt x="13" y="40"/>
                    <a:pt x="13" y="74"/>
                  </a:cubicBezTo>
                  <a:cubicBezTo>
                    <a:pt x="13" y="107"/>
                    <a:pt x="40" y="135"/>
                    <a:pt x="74" y="135"/>
                  </a:cubicBezTo>
                  <a:cubicBezTo>
                    <a:pt x="94" y="135"/>
                    <a:pt x="113" y="125"/>
                    <a:pt x="125" y="108"/>
                  </a:cubicBezTo>
                  <a:cubicBezTo>
                    <a:pt x="135" y="114"/>
                    <a:pt x="135" y="114"/>
                    <a:pt x="135" y="114"/>
                  </a:cubicBezTo>
                  <a:cubicBezTo>
                    <a:pt x="121" y="135"/>
                    <a:pt x="98" y="147"/>
                    <a:pt x="74" y="14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0" name="Freeform 133"/>
            <p:cNvSpPr>
              <a:spLocks noEditPoints="1"/>
            </p:cNvSpPr>
            <p:nvPr/>
          </p:nvSpPr>
          <p:spPr>
            <a:xfrm>
              <a:off x="1143000" y="4327525"/>
              <a:ext cx="107950" cy="1079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5" h="35">
                  <a:moveTo>
                    <a:pt x="18" y="35"/>
                  </a:moveTo>
                  <a:cubicBezTo>
                    <a:pt x="8" y="35"/>
                    <a:pt x="0" y="27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27"/>
                    <a:pt x="27" y="35"/>
                    <a:pt x="18" y="35"/>
                  </a:cubicBezTo>
                  <a:close/>
                  <a:moveTo>
                    <a:pt x="18" y="6"/>
                  </a:moveTo>
                  <a:cubicBezTo>
                    <a:pt x="11" y="6"/>
                    <a:pt x="6" y="11"/>
                    <a:pt x="6" y="18"/>
                  </a:cubicBezTo>
                  <a:cubicBezTo>
                    <a:pt x="6" y="24"/>
                    <a:pt x="11" y="29"/>
                    <a:pt x="18" y="29"/>
                  </a:cubicBezTo>
                  <a:cubicBezTo>
                    <a:pt x="24" y="29"/>
                    <a:pt x="29" y="24"/>
                    <a:pt x="29" y="18"/>
                  </a:cubicBezTo>
                  <a:cubicBezTo>
                    <a:pt x="29" y="11"/>
                    <a:pt x="24" y="6"/>
                    <a:pt x="18" y="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45" name="组合 236"/>
          <p:cNvGrpSpPr/>
          <p:nvPr/>
        </p:nvGrpSpPr>
        <p:grpSpPr>
          <a:xfrm>
            <a:off x="8705850" y="6175375"/>
            <a:ext cx="668338" cy="638175"/>
            <a:chOff x="8678862" y="1782763"/>
            <a:chExt cx="668338" cy="638175"/>
          </a:xfrm>
        </p:grpSpPr>
        <p:sp>
          <p:nvSpPr>
            <p:cNvPr id="13435" name="Freeform 134"/>
            <p:cNvSpPr>
              <a:spLocks noEditPoints="1"/>
            </p:cNvSpPr>
            <p:nvPr/>
          </p:nvSpPr>
          <p:spPr>
            <a:xfrm>
              <a:off x="8678862" y="1782763"/>
              <a:ext cx="668338" cy="638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6" h="206">
                  <a:moveTo>
                    <a:pt x="103" y="206"/>
                  </a:moveTo>
                  <a:cubicBezTo>
                    <a:pt x="76" y="206"/>
                    <a:pt x="50" y="195"/>
                    <a:pt x="30" y="176"/>
                  </a:cubicBezTo>
                  <a:cubicBezTo>
                    <a:pt x="11" y="156"/>
                    <a:pt x="0" y="130"/>
                    <a:pt x="0" y="103"/>
                  </a:cubicBezTo>
                  <a:cubicBezTo>
                    <a:pt x="0" y="75"/>
                    <a:pt x="11" y="49"/>
                    <a:pt x="30" y="30"/>
                  </a:cubicBezTo>
                  <a:cubicBezTo>
                    <a:pt x="50" y="11"/>
                    <a:pt x="76" y="0"/>
                    <a:pt x="103" y="0"/>
                  </a:cubicBezTo>
                  <a:cubicBezTo>
                    <a:pt x="131" y="0"/>
                    <a:pt x="157" y="11"/>
                    <a:pt x="176" y="30"/>
                  </a:cubicBezTo>
                  <a:cubicBezTo>
                    <a:pt x="216" y="70"/>
                    <a:pt x="216" y="136"/>
                    <a:pt x="176" y="176"/>
                  </a:cubicBezTo>
                  <a:cubicBezTo>
                    <a:pt x="157" y="195"/>
                    <a:pt x="131" y="206"/>
                    <a:pt x="103" y="206"/>
                  </a:cubicBezTo>
                  <a:close/>
                  <a:moveTo>
                    <a:pt x="103" y="17"/>
                  </a:moveTo>
                  <a:cubicBezTo>
                    <a:pt x="80" y="17"/>
                    <a:pt x="59" y="26"/>
                    <a:pt x="43" y="42"/>
                  </a:cubicBezTo>
                  <a:cubicBezTo>
                    <a:pt x="27" y="59"/>
                    <a:pt x="18" y="80"/>
                    <a:pt x="18" y="103"/>
                  </a:cubicBezTo>
                  <a:cubicBezTo>
                    <a:pt x="18" y="126"/>
                    <a:pt x="27" y="147"/>
                    <a:pt x="43" y="163"/>
                  </a:cubicBezTo>
                  <a:cubicBezTo>
                    <a:pt x="59" y="180"/>
                    <a:pt x="80" y="188"/>
                    <a:pt x="103" y="188"/>
                  </a:cubicBezTo>
                  <a:cubicBezTo>
                    <a:pt x="126" y="188"/>
                    <a:pt x="148" y="180"/>
                    <a:pt x="164" y="163"/>
                  </a:cubicBezTo>
                  <a:cubicBezTo>
                    <a:pt x="197" y="130"/>
                    <a:pt x="197" y="76"/>
                    <a:pt x="164" y="42"/>
                  </a:cubicBezTo>
                  <a:cubicBezTo>
                    <a:pt x="148" y="26"/>
                    <a:pt x="126" y="17"/>
                    <a:pt x="103" y="1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6" name="Freeform 135"/>
            <p:cNvSpPr/>
            <p:nvPr/>
          </p:nvSpPr>
          <p:spPr>
            <a:xfrm>
              <a:off x="8710612" y="2009775"/>
              <a:ext cx="336550" cy="269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9" h="9">
                  <a:moveTo>
                    <a:pt x="10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7" y="0"/>
                    <a:pt x="109" y="2"/>
                    <a:pt x="109" y="5"/>
                  </a:cubicBezTo>
                  <a:cubicBezTo>
                    <a:pt x="109" y="7"/>
                    <a:pt x="107" y="9"/>
                    <a:pt x="105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7" name="Freeform 136"/>
            <p:cNvSpPr/>
            <p:nvPr/>
          </p:nvSpPr>
          <p:spPr>
            <a:xfrm>
              <a:off x="8769349" y="2016125"/>
              <a:ext cx="188913" cy="300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1" h="97">
                  <a:moveTo>
                    <a:pt x="5" y="97"/>
                  </a:moveTo>
                  <a:cubicBezTo>
                    <a:pt x="5" y="97"/>
                    <a:pt x="4" y="96"/>
                    <a:pt x="3" y="96"/>
                  </a:cubicBezTo>
                  <a:cubicBezTo>
                    <a:pt x="1" y="95"/>
                    <a:pt x="0" y="92"/>
                    <a:pt x="2" y="9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1"/>
                    <a:pt x="56" y="0"/>
                    <a:pt x="58" y="1"/>
                  </a:cubicBezTo>
                  <a:cubicBezTo>
                    <a:pt x="60" y="2"/>
                    <a:pt x="61" y="5"/>
                    <a:pt x="59" y="7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6"/>
                    <a:pt x="7" y="97"/>
                    <a:pt x="5" y="9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8" name="Freeform 137"/>
            <p:cNvSpPr/>
            <p:nvPr/>
          </p:nvSpPr>
          <p:spPr>
            <a:xfrm>
              <a:off x="8886824" y="2101850"/>
              <a:ext cx="185738" cy="2984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0" h="96">
                  <a:moveTo>
                    <a:pt x="55" y="96"/>
                  </a:moveTo>
                  <a:cubicBezTo>
                    <a:pt x="54" y="96"/>
                    <a:pt x="52" y="95"/>
                    <a:pt x="51" y="9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3" y="1"/>
                  </a:cubicBezTo>
                  <a:cubicBezTo>
                    <a:pt x="5" y="0"/>
                    <a:pt x="7" y="0"/>
                    <a:pt x="9" y="2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60" y="92"/>
                    <a:pt x="59" y="94"/>
                    <a:pt x="57" y="96"/>
                  </a:cubicBezTo>
                  <a:cubicBezTo>
                    <a:pt x="57" y="96"/>
                    <a:pt x="56" y="96"/>
                    <a:pt x="55" y="9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9" name="Freeform 138"/>
            <p:cNvSpPr/>
            <p:nvPr/>
          </p:nvSpPr>
          <p:spPr>
            <a:xfrm>
              <a:off x="8942387" y="2179638"/>
              <a:ext cx="336550" cy="285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9" h="9">
                  <a:moveTo>
                    <a:pt x="10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7" y="0"/>
                    <a:pt x="109" y="2"/>
                    <a:pt x="109" y="5"/>
                  </a:cubicBezTo>
                  <a:cubicBezTo>
                    <a:pt x="109" y="7"/>
                    <a:pt x="107" y="9"/>
                    <a:pt x="105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0" name="Freeform 139"/>
            <p:cNvSpPr/>
            <p:nvPr/>
          </p:nvSpPr>
          <p:spPr>
            <a:xfrm>
              <a:off x="9031287" y="1901825"/>
              <a:ext cx="188913" cy="296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1" h="96">
                  <a:moveTo>
                    <a:pt x="5" y="96"/>
                  </a:moveTo>
                  <a:cubicBezTo>
                    <a:pt x="5" y="96"/>
                    <a:pt x="4" y="96"/>
                    <a:pt x="3" y="96"/>
                  </a:cubicBezTo>
                  <a:cubicBezTo>
                    <a:pt x="1" y="95"/>
                    <a:pt x="0" y="92"/>
                    <a:pt x="2" y="9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1"/>
                    <a:pt x="56" y="0"/>
                    <a:pt x="58" y="1"/>
                  </a:cubicBezTo>
                  <a:cubicBezTo>
                    <a:pt x="60" y="2"/>
                    <a:pt x="61" y="5"/>
                    <a:pt x="59" y="7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6"/>
                    <a:pt x="7" y="96"/>
                    <a:pt x="5" y="9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1" name="Freeform 140"/>
            <p:cNvSpPr/>
            <p:nvPr/>
          </p:nvSpPr>
          <p:spPr>
            <a:xfrm>
              <a:off x="8916987" y="1814513"/>
              <a:ext cx="185738" cy="300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0" h="97">
                  <a:moveTo>
                    <a:pt x="55" y="97"/>
                  </a:moveTo>
                  <a:cubicBezTo>
                    <a:pt x="54" y="97"/>
                    <a:pt x="52" y="96"/>
                    <a:pt x="52" y="9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60" y="92"/>
                    <a:pt x="60" y="95"/>
                    <a:pt x="58" y="96"/>
                  </a:cubicBezTo>
                  <a:cubicBezTo>
                    <a:pt x="57" y="97"/>
                    <a:pt x="56" y="97"/>
                    <a:pt x="55" y="9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46" name="组合 255"/>
          <p:cNvGrpSpPr/>
          <p:nvPr/>
        </p:nvGrpSpPr>
        <p:grpSpPr>
          <a:xfrm>
            <a:off x="11669713" y="3367088"/>
            <a:ext cx="460375" cy="333375"/>
            <a:chOff x="11669712" y="3367088"/>
            <a:chExt cx="460375" cy="333375"/>
          </a:xfrm>
        </p:grpSpPr>
        <p:sp>
          <p:nvSpPr>
            <p:cNvPr id="13433" name="Freeform 141"/>
            <p:cNvSpPr>
              <a:spLocks noEditPoints="1"/>
            </p:cNvSpPr>
            <p:nvPr/>
          </p:nvSpPr>
          <p:spPr>
            <a:xfrm>
              <a:off x="11669712" y="3367088"/>
              <a:ext cx="460375" cy="3333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49" h="108">
                  <a:moveTo>
                    <a:pt x="74" y="108"/>
                  </a:moveTo>
                  <a:cubicBezTo>
                    <a:pt x="40" y="108"/>
                    <a:pt x="10" y="87"/>
                    <a:pt x="0" y="56"/>
                  </a:cubicBezTo>
                  <a:cubicBezTo>
                    <a:pt x="0" y="55"/>
                    <a:pt x="0" y="53"/>
                    <a:pt x="0" y="52"/>
                  </a:cubicBezTo>
                  <a:cubicBezTo>
                    <a:pt x="10" y="21"/>
                    <a:pt x="40" y="0"/>
                    <a:pt x="74" y="0"/>
                  </a:cubicBezTo>
                  <a:cubicBezTo>
                    <a:pt x="109" y="0"/>
                    <a:pt x="139" y="21"/>
                    <a:pt x="149" y="52"/>
                  </a:cubicBezTo>
                  <a:cubicBezTo>
                    <a:pt x="149" y="53"/>
                    <a:pt x="149" y="55"/>
                    <a:pt x="149" y="56"/>
                  </a:cubicBezTo>
                  <a:cubicBezTo>
                    <a:pt x="139" y="87"/>
                    <a:pt x="109" y="108"/>
                    <a:pt x="74" y="108"/>
                  </a:cubicBezTo>
                  <a:close/>
                  <a:moveTo>
                    <a:pt x="13" y="54"/>
                  </a:moveTo>
                  <a:cubicBezTo>
                    <a:pt x="22" y="79"/>
                    <a:pt x="47" y="95"/>
                    <a:pt x="74" y="95"/>
                  </a:cubicBezTo>
                  <a:cubicBezTo>
                    <a:pt x="102" y="95"/>
                    <a:pt x="127" y="79"/>
                    <a:pt x="136" y="54"/>
                  </a:cubicBezTo>
                  <a:cubicBezTo>
                    <a:pt x="127" y="29"/>
                    <a:pt x="102" y="13"/>
                    <a:pt x="74" y="13"/>
                  </a:cubicBezTo>
                  <a:cubicBezTo>
                    <a:pt x="47" y="13"/>
                    <a:pt x="22" y="29"/>
                    <a:pt x="13" y="5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4" name="Freeform 142"/>
            <p:cNvSpPr/>
            <p:nvPr/>
          </p:nvSpPr>
          <p:spPr>
            <a:xfrm>
              <a:off x="11790362" y="3425825"/>
              <a:ext cx="219075" cy="2159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1" h="70">
                  <a:moveTo>
                    <a:pt x="35" y="70"/>
                  </a:moveTo>
                  <a:cubicBezTo>
                    <a:pt x="16" y="70"/>
                    <a:pt x="0" y="54"/>
                    <a:pt x="0" y="35"/>
                  </a:cubicBezTo>
                  <a:cubicBezTo>
                    <a:pt x="0" y="31"/>
                    <a:pt x="3" y="28"/>
                    <a:pt x="7" y="28"/>
                  </a:cubicBezTo>
                  <a:cubicBezTo>
                    <a:pt x="10" y="28"/>
                    <a:pt x="13" y="31"/>
                    <a:pt x="13" y="35"/>
                  </a:cubicBezTo>
                  <a:cubicBezTo>
                    <a:pt x="13" y="47"/>
                    <a:pt x="23" y="57"/>
                    <a:pt x="35" y="57"/>
                  </a:cubicBezTo>
                  <a:cubicBezTo>
                    <a:pt x="48" y="57"/>
                    <a:pt x="58" y="47"/>
                    <a:pt x="58" y="35"/>
                  </a:cubicBezTo>
                  <a:cubicBezTo>
                    <a:pt x="58" y="23"/>
                    <a:pt x="48" y="13"/>
                    <a:pt x="35" y="13"/>
                  </a:cubicBezTo>
                  <a:cubicBezTo>
                    <a:pt x="32" y="13"/>
                    <a:pt x="29" y="10"/>
                    <a:pt x="29" y="6"/>
                  </a:cubicBezTo>
                  <a:cubicBezTo>
                    <a:pt x="29" y="3"/>
                    <a:pt x="32" y="0"/>
                    <a:pt x="35" y="0"/>
                  </a:cubicBezTo>
                  <a:cubicBezTo>
                    <a:pt x="55" y="0"/>
                    <a:pt x="71" y="16"/>
                    <a:pt x="71" y="35"/>
                  </a:cubicBezTo>
                  <a:cubicBezTo>
                    <a:pt x="71" y="54"/>
                    <a:pt x="55" y="70"/>
                    <a:pt x="35" y="7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47" name="组合 237"/>
          <p:cNvGrpSpPr/>
          <p:nvPr/>
        </p:nvGrpSpPr>
        <p:grpSpPr>
          <a:xfrm>
            <a:off x="11822113" y="1147763"/>
            <a:ext cx="287337" cy="287337"/>
            <a:chOff x="8997949" y="879475"/>
            <a:chExt cx="287338" cy="287338"/>
          </a:xfrm>
        </p:grpSpPr>
        <p:sp>
          <p:nvSpPr>
            <p:cNvPr id="13424" name="Freeform 143"/>
            <p:cNvSpPr/>
            <p:nvPr/>
          </p:nvSpPr>
          <p:spPr>
            <a:xfrm>
              <a:off x="9131299" y="879475"/>
              <a:ext cx="23813" cy="793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" h="26">
                  <a:moveTo>
                    <a:pt x="4" y="26"/>
                  </a:moveTo>
                  <a:cubicBezTo>
                    <a:pt x="1" y="26"/>
                    <a:pt x="0" y="25"/>
                    <a:pt x="0" y="2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5"/>
                    <a:pt x="6" y="26"/>
                    <a:pt x="4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5" name="Freeform 144"/>
            <p:cNvSpPr/>
            <p:nvPr/>
          </p:nvSpPr>
          <p:spPr>
            <a:xfrm>
              <a:off x="9131299" y="1085850"/>
              <a:ext cx="23813" cy="809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" h="26">
                  <a:moveTo>
                    <a:pt x="4" y="26"/>
                  </a:moveTo>
                  <a:cubicBezTo>
                    <a:pt x="1" y="26"/>
                    <a:pt x="0" y="24"/>
                    <a:pt x="0" y="2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6" y="26"/>
                    <a:pt x="4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6" name="Freeform 145"/>
            <p:cNvSpPr/>
            <p:nvPr/>
          </p:nvSpPr>
          <p:spPr>
            <a:xfrm>
              <a:off x="9205912" y="1011238"/>
              <a:ext cx="79375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6" h="8">
                  <a:moveTo>
                    <a:pt x="2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1"/>
                    <a:pt x="26" y="4"/>
                  </a:cubicBezTo>
                  <a:cubicBezTo>
                    <a:pt x="26" y="6"/>
                    <a:pt x="24" y="8"/>
                    <a:pt x="22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7" name="Freeform 146"/>
            <p:cNvSpPr/>
            <p:nvPr/>
          </p:nvSpPr>
          <p:spPr>
            <a:xfrm>
              <a:off x="8997949" y="1011238"/>
              <a:ext cx="80963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6" h="8">
                  <a:moveTo>
                    <a:pt x="2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1"/>
                    <a:pt x="26" y="4"/>
                  </a:cubicBezTo>
                  <a:cubicBezTo>
                    <a:pt x="26" y="6"/>
                    <a:pt x="24" y="8"/>
                    <a:pt x="22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8" name="Freeform 147"/>
            <p:cNvSpPr/>
            <p:nvPr/>
          </p:nvSpPr>
          <p:spPr>
            <a:xfrm>
              <a:off x="9180512" y="915988"/>
              <a:ext cx="68263" cy="650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5" y="21"/>
                  </a:moveTo>
                  <a:cubicBezTo>
                    <a:pt x="4" y="21"/>
                    <a:pt x="3" y="21"/>
                    <a:pt x="2" y="20"/>
                  </a:cubicBezTo>
                  <a:cubicBezTo>
                    <a:pt x="0" y="19"/>
                    <a:pt x="0" y="16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0"/>
                    <a:pt x="19" y="0"/>
                    <a:pt x="20" y="2"/>
                  </a:cubicBezTo>
                  <a:cubicBezTo>
                    <a:pt x="22" y="3"/>
                    <a:pt x="22" y="6"/>
                    <a:pt x="20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1"/>
                    <a:pt x="6" y="21"/>
                    <a:pt x="5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9" name="Freeform 148"/>
            <p:cNvSpPr/>
            <p:nvPr/>
          </p:nvSpPr>
          <p:spPr>
            <a:xfrm>
              <a:off x="9034462" y="1065213"/>
              <a:ext cx="68263" cy="650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5" y="21"/>
                  </a:moveTo>
                  <a:cubicBezTo>
                    <a:pt x="4" y="21"/>
                    <a:pt x="3" y="20"/>
                    <a:pt x="2" y="19"/>
                  </a:cubicBezTo>
                  <a:cubicBezTo>
                    <a:pt x="0" y="18"/>
                    <a:pt x="0" y="15"/>
                    <a:pt x="2" y="14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6" y="0"/>
                    <a:pt x="19" y="0"/>
                    <a:pt x="20" y="1"/>
                  </a:cubicBezTo>
                  <a:cubicBezTo>
                    <a:pt x="22" y="3"/>
                    <a:pt x="22" y="5"/>
                    <a:pt x="20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0" name="Freeform 149"/>
            <p:cNvSpPr/>
            <p:nvPr/>
          </p:nvSpPr>
          <p:spPr>
            <a:xfrm>
              <a:off x="9180512" y="1062038"/>
              <a:ext cx="68263" cy="682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17" y="22"/>
                  </a:moveTo>
                  <a:cubicBezTo>
                    <a:pt x="16" y="22"/>
                    <a:pt x="15" y="21"/>
                    <a:pt x="15" y="2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2" y="16"/>
                    <a:pt x="22" y="19"/>
                    <a:pt x="20" y="20"/>
                  </a:cubicBezTo>
                  <a:cubicBezTo>
                    <a:pt x="19" y="21"/>
                    <a:pt x="18" y="22"/>
                    <a:pt x="17" y="2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1" name="Freeform 150"/>
            <p:cNvSpPr/>
            <p:nvPr/>
          </p:nvSpPr>
          <p:spPr>
            <a:xfrm>
              <a:off x="9034462" y="915988"/>
              <a:ext cx="68263" cy="650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17" y="21"/>
                  </a:moveTo>
                  <a:cubicBezTo>
                    <a:pt x="16" y="21"/>
                    <a:pt x="15" y="21"/>
                    <a:pt x="14" y="2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2" y="16"/>
                    <a:pt x="22" y="19"/>
                    <a:pt x="20" y="20"/>
                  </a:cubicBezTo>
                  <a:cubicBezTo>
                    <a:pt x="19" y="21"/>
                    <a:pt x="18" y="21"/>
                    <a:pt x="17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2" name="Freeform 151"/>
            <p:cNvSpPr>
              <a:spLocks noEditPoints="1"/>
            </p:cNvSpPr>
            <p:nvPr/>
          </p:nvSpPr>
          <p:spPr>
            <a:xfrm>
              <a:off x="9096374" y="977900"/>
              <a:ext cx="90488" cy="904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29">
                  <a:moveTo>
                    <a:pt x="15" y="29"/>
                  </a:move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23" y="0"/>
                    <a:pt x="29" y="7"/>
                    <a:pt x="29" y="15"/>
                  </a:cubicBezTo>
                  <a:cubicBezTo>
                    <a:pt x="29" y="23"/>
                    <a:pt x="23" y="29"/>
                    <a:pt x="15" y="29"/>
                  </a:cubicBezTo>
                  <a:close/>
                  <a:moveTo>
                    <a:pt x="15" y="8"/>
                  </a:moveTo>
                  <a:cubicBezTo>
                    <a:pt x="11" y="8"/>
                    <a:pt x="8" y="11"/>
                    <a:pt x="8" y="15"/>
                  </a:cubicBezTo>
                  <a:cubicBezTo>
                    <a:pt x="8" y="18"/>
                    <a:pt x="11" y="21"/>
                    <a:pt x="15" y="21"/>
                  </a:cubicBezTo>
                  <a:cubicBezTo>
                    <a:pt x="18" y="21"/>
                    <a:pt x="21" y="18"/>
                    <a:pt x="21" y="15"/>
                  </a:cubicBezTo>
                  <a:cubicBezTo>
                    <a:pt x="21" y="11"/>
                    <a:pt x="18" y="8"/>
                    <a:pt x="15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48" name="组合 248"/>
          <p:cNvGrpSpPr/>
          <p:nvPr/>
        </p:nvGrpSpPr>
        <p:grpSpPr>
          <a:xfrm>
            <a:off x="9629775" y="6330950"/>
            <a:ext cx="295275" cy="306388"/>
            <a:chOff x="8662987" y="5281613"/>
            <a:chExt cx="295275" cy="306388"/>
          </a:xfrm>
        </p:grpSpPr>
        <p:sp>
          <p:nvSpPr>
            <p:cNvPr id="13419" name="Freeform 152"/>
            <p:cNvSpPr>
              <a:spLocks noEditPoints="1"/>
            </p:cNvSpPr>
            <p:nvPr/>
          </p:nvSpPr>
          <p:spPr>
            <a:xfrm>
              <a:off x="8662987" y="5386388"/>
              <a:ext cx="96838" cy="968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1" h="31">
                  <a:moveTo>
                    <a:pt x="16" y="31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24"/>
                    <a:pt x="24" y="31"/>
                    <a:pt x="16" y="31"/>
                  </a:cubicBez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6"/>
                  </a:cubicBezTo>
                  <a:cubicBezTo>
                    <a:pt x="8" y="20"/>
                    <a:pt x="12" y="23"/>
                    <a:pt x="16" y="23"/>
                  </a:cubicBezTo>
                  <a:cubicBezTo>
                    <a:pt x="20" y="23"/>
                    <a:pt x="23" y="20"/>
                    <a:pt x="23" y="16"/>
                  </a:cubicBezTo>
                  <a:cubicBezTo>
                    <a:pt x="23" y="11"/>
                    <a:pt x="20" y="8"/>
                    <a:pt x="16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0" name="Freeform 153"/>
            <p:cNvSpPr>
              <a:spLocks noEditPoints="1"/>
            </p:cNvSpPr>
            <p:nvPr/>
          </p:nvSpPr>
          <p:spPr>
            <a:xfrm>
              <a:off x="8861424" y="5281613"/>
              <a:ext cx="96838" cy="952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1" h="31">
                  <a:moveTo>
                    <a:pt x="15" y="31"/>
                  </a:move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4" y="0"/>
                    <a:pt x="31" y="7"/>
                    <a:pt x="31" y="15"/>
                  </a:cubicBezTo>
                  <a:cubicBezTo>
                    <a:pt x="31" y="24"/>
                    <a:pt x="24" y="31"/>
                    <a:pt x="15" y="31"/>
                  </a:cubicBezTo>
                  <a:close/>
                  <a:moveTo>
                    <a:pt x="15" y="8"/>
                  </a:moveTo>
                  <a:cubicBezTo>
                    <a:pt x="11" y="8"/>
                    <a:pt x="8" y="11"/>
                    <a:pt x="8" y="15"/>
                  </a:cubicBezTo>
                  <a:cubicBezTo>
                    <a:pt x="8" y="20"/>
                    <a:pt x="11" y="23"/>
                    <a:pt x="15" y="23"/>
                  </a:cubicBezTo>
                  <a:cubicBezTo>
                    <a:pt x="20" y="23"/>
                    <a:pt x="23" y="20"/>
                    <a:pt x="23" y="15"/>
                  </a:cubicBezTo>
                  <a:cubicBezTo>
                    <a:pt x="23" y="11"/>
                    <a:pt x="20" y="8"/>
                    <a:pt x="15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1" name="Freeform 154"/>
            <p:cNvSpPr>
              <a:spLocks noEditPoints="1"/>
            </p:cNvSpPr>
            <p:nvPr/>
          </p:nvSpPr>
          <p:spPr>
            <a:xfrm>
              <a:off x="8861424" y="5491163"/>
              <a:ext cx="96838" cy="968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1" h="31">
                  <a:moveTo>
                    <a:pt x="15" y="31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24"/>
                    <a:pt x="24" y="31"/>
                    <a:pt x="15" y="31"/>
                  </a:cubicBezTo>
                  <a:close/>
                  <a:moveTo>
                    <a:pt x="15" y="8"/>
                  </a:moveTo>
                  <a:cubicBezTo>
                    <a:pt x="11" y="8"/>
                    <a:pt x="8" y="12"/>
                    <a:pt x="8" y="16"/>
                  </a:cubicBezTo>
                  <a:cubicBezTo>
                    <a:pt x="8" y="20"/>
                    <a:pt x="11" y="23"/>
                    <a:pt x="15" y="23"/>
                  </a:cubicBezTo>
                  <a:cubicBezTo>
                    <a:pt x="20" y="23"/>
                    <a:pt x="23" y="20"/>
                    <a:pt x="23" y="16"/>
                  </a:cubicBezTo>
                  <a:cubicBezTo>
                    <a:pt x="23" y="12"/>
                    <a:pt x="20" y="8"/>
                    <a:pt x="15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2" name="Freeform 155"/>
            <p:cNvSpPr/>
            <p:nvPr/>
          </p:nvSpPr>
          <p:spPr>
            <a:xfrm>
              <a:off x="8731249" y="5435600"/>
              <a:ext cx="155575" cy="1000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0" h="32">
                  <a:moveTo>
                    <a:pt x="46" y="32"/>
                  </a:moveTo>
                  <a:cubicBezTo>
                    <a:pt x="45" y="32"/>
                    <a:pt x="44" y="31"/>
                    <a:pt x="44" y="3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9" y="25"/>
                    <a:pt x="50" y="28"/>
                    <a:pt x="49" y="30"/>
                  </a:cubicBezTo>
                  <a:cubicBezTo>
                    <a:pt x="48" y="31"/>
                    <a:pt x="47" y="32"/>
                    <a:pt x="46" y="3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3" name="Freeform 156"/>
            <p:cNvSpPr/>
            <p:nvPr/>
          </p:nvSpPr>
          <p:spPr>
            <a:xfrm>
              <a:off x="8731249" y="5334000"/>
              <a:ext cx="155575" cy="984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0" h="32">
                  <a:moveTo>
                    <a:pt x="5" y="32"/>
                  </a:moveTo>
                  <a:cubicBezTo>
                    <a:pt x="3" y="32"/>
                    <a:pt x="2" y="31"/>
                    <a:pt x="1" y="30"/>
                  </a:cubicBezTo>
                  <a:cubicBezTo>
                    <a:pt x="0" y="28"/>
                    <a:pt x="1" y="26"/>
                    <a:pt x="3" y="25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0"/>
                    <a:pt x="48" y="1"/>
                    <a:pt x="49" y="2"/>
                  </a:cubicBezTo>
                  <a:cubicBezTo>
                    <a:pt x="50" y="4"/>
                    <a:pt x="49" y="7"/>
                    <a:pt x="48" y="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2"/>
                    <a:pt x="5" y="3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49" name="组合 249"/>
          <p:cNvGrpSpPr/>
          <p:nvPr/>
        </p:nvGrpSpPr>
        <p:grpSpPr>
          <a:xfrm>
            <a:off x="9945688" y="5346700"/>
            <a:ext cx="587375" cy="498475"/>
            <a:chOff x="9945687" y="5141913"/>
            <a:chExt cx="587375" cy="498475"/>
          </a:xfrm>
        </p:grpSpPr>
        <p:sp>
          <p:nvSpPr>
            <p:cNvPr id="13416" name="Freeform 157"/>
            <p:cNvSpPr>
              <a:spLocks noEditPoints="1"/>
            </p:cNvSpPr>
            <p:nvPr/>
          </p:nvSpPr>
          <p:spPr>
            <a:xfrm>
              <a:off x="9945687" y="5141913"/>
              <a:ext cx="587375" cy="4984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90" h="161">
                  <a:moveTo>
                    <a:pt x="45" y="161"/>
                  </a:moveTo>
                  <a:cubicBezTo>
                    <a:pt x="44" y="161"/>
                    <a:pt x="43" y="161"/>
                    <a:pt x="41" y="160"/>
                  </a:cubicBezTo>
                  <a:cubicBezTo>
                    <a:pt x="38" y="159"/>
                    <a:pt x="37" y="156"/>
                    <a:pt x="37" y="153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8" y="129"/>
                    <a:pt x="0" y="122"/>
                    <a:pt x="0" y="1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2" y="0"/>
                    <a:pt x="190" y="7"/>
                    <a:pt x="190" y="17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22"/>
                    <a:pt x="182" y="129"/>
                    <a:pt x="173" y="129"/>
                  </a:cubicBezTo>
                  <a:cubicBezTo>
                    <a:pt x="88" y="129"/>
                    <a:pt x="88" y="129"/>
                    <a:pt x="88" y="129"/>
                  </a:cubicBezTo>
                  <a:cubicBezTo>
                    <a:pt x="50" y="159"/>
                    <a:pt x="50" y="159"/>
                    <a:pt x="50" y="159"/>
                  </a:cubicBezTo>
                  <a:cubicBezTo>
                    <a:pt x="49" y="160"/>
                    <a:pt x="47" y="161"/>
                    <a:pt x="45" y="161"/>
                  </a:cubicBezTo>
                  <a:close/>
                  <a:moveTo>
                    <a:pt x="17" y="17"/>
                  </a:moveTo>
                  <a:cubicBezTo>
                    <a:pt x="17" y="112"/>
                    <a:pt x="17" y="112"/>
                    <a:pt x="17" y="112"/>
                  </a:cubicBezTo>
                  <a:cubicBezTo>
                    <a:pt x="45" y="112"/>
                    <a:pt x="45" y="112"/>
                    <a:pt x="45" y="112"/>
                  </a:cubicBezTo>
                  <a:cubicBezTo>
                    <a:pt x="50" y="112"/>
                    <a:pt x="54" y="116"/>
                    <a:pt x="54" y="121"/>
                  </a:cubicBezTo>
                  <a:cubicBezTo>
                    <a:pt x="54" y="135"/>
                    <a:pt x="54" y="135"/>
                    <a:pt x="54" y="135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82" y="113"/>
                    <a:pt x="84" y="112"/>
                    <a:pt x="85" y="112"/>
                  </a:cubicBezTo>
                  <a:cubicBezTo>
                    <a:pt x="173" y="112"/>
                    <a:pt x="173" y="112"/>
                    <a:pt x="173" y="112"/>
                  </a:cubicBezTo>
                  <a:cubicBezTo>
                    <a:pt x="173" y="17"/>
                    <a:pt x="173" y="17"/>
                    <a:pt x="173" y="17"/>
                  </a:cubicBezTo>
                  <a:cubicBezTo>
                    <a:pt x="17" y="17"/>
                    <a:pt x="17" y="17"/>
                    <a:pt x="17" y="1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7" name="Freeform 158"/>
            <p:cNvSpPr/>
            <p:nvPr/>
          </p:nvSpPr>
          <p:spPr>
            <a:xfrm>
              <a:off x="10083799" y="5284788"/>
              <a:ext cx="322263" cy="269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4" h="9">
                  <a:moveTo>
                    <a:pt x="100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5"/>
                  </a:cubicBezTo>
                  <a:cubicBezTo>
                    <a:pt x="104" y="7"/>
                    <a:pt x="102" y="9"/>
                    <a:pt x="100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8" name="Freeform 159"/>
            <p:cNvSpPr/>
            <p:nvPr/>
          </p:nvSpPr>
          <p:spPr>
            <a:xfrm>
              <a:off x="10083799" y="5364163"/>
              <a:ext cx="322263" cy="285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4" h="9">
                  <a:moveTo>
                    <a:pt x="100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5"/>
                  </a:cubicBezTo>
                  <a:cubicBezTo>
                    <a:pt x="104" y="7"/>
                    <a:pt x="102" y="9"/>
                    <a:pt x="100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50" name="组合 247"/>
          <p:cNvGrpSpPr/>
          <p:nvPr/>
        </p:nvGrpSpPr>
        <p:grpSpPr>
          <a:xfrm>
            <a:off x="9512300" y="4422775"/>
            <a:ext cx="284163" cy="296863"/>
            <a:chOff x="9512299" y="4422775"/>
            <a:chExt cx="284163" cy="296863"/>
          </a:xfrm>
        </p:grpSpPr>
        <p:sp>
          <p:nvSpPr>
            <p:cNvPr id="13412" name="Freeform 160"/>
            <p:cNvSpPr/>
            <p:nvPr/>
          </p:nvSpPr>
          <p:spPr>
            <a:xfrm>
              <a:off x="9512299" y="4559300"/>
              <a:ext cx="92075" cy="1603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0" h="52">
                  <a:moveTo>
                    <a:pt x="26" y="52"/>
                  </a:moveTo>
                  <a:cubicBezTo>
                    <a:pt x="25" y="52"/>
                    <a:pt x="24" y="51"/>
                    <a:pt x="23" y="51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5"/>
                    <a:pt x="1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0"/>
                    <a:pt x="27" y="0"/>
                    <a:pt x="28" y="2"/>
                  </a:cubicBezTo>
                  <a:cubicBezTo>
                    <a:pt x="30" y="4"/>
                    <a:pt x="30" y="6"/>
                    <a:pt x="28" y="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0" y="47"/>
                    <a:pt x="30" y="49"/>
                    <a:pt x="28" y="51"/>
                  </a:cubicBezTo>
                  <a:cubicBezTo>
                    <a:pt x="28" y="51"/>
                    <a:pt x="27" y="52"/>
                    <a:pt x="26" y="5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3" name="Freeform 161"/>
            <p:cNvSpPr/>
            <p:nvPr/>
          </p:nvSpPr>
          <p:spPr>
            <a:xfrm>
              <a:off x="9529762" y="4627563"/>
              <a:ext cx="266700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6" h="8">
                  <a:moveTo>
                    <a:pt x="4" y="8"/>
                  </a:move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6" y="2"/>
                    <a:pt x="86" y="4"/>
                  </a:cubicBezTo>
                  <a:cubicBezTo>
                    <a:pt x="86" y="7"/>
                    <a:pt x="84" y="8"/>
                    <a:pt x="82" y="8"/>
                  </a:cubicBezTo>
                  <a:cubicBezTo>
                    <a:pt x="4" y="8"/>
                    <a:pt x="4" y="8"/>
                    <a:pt x="4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4" name="Freeform 162"/>
            <p:cNvSpPr/>
            <p:nvPr/>
          </p:nvSpPr>
          <p:spPr>
            <a:xfrm>
              <a:off x="9704387" y="4422775"/>
              <a:ext cx="92075" cy="1619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0" h="52">
                  <a:moveTo>
                    <a:pt x="4" y="52"/>
                  </a:moveTo>
                  <a:cubicBezTo>
                    <a:pt x="3" y="52"/>
                    <a:pt x="2" y="51"/>
                    <a:pt x="2" y="51"/>
                  </a:cubicBezTo>
                  <a:cubicBezTo>
                    <a:pt x="0" y="49"/>
                    <a:pt x="0" y="47"/>
                    <a:pt x="2" y="4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0" y="25"/>
                    <a:pt x="30" y="28"/>
                    <a:pt x="29" y="2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1"/>
                    <a:pt x="5" y="52"/>
                    <a:pt x="4" y="5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" name="Freeform 163"/>
            <p:cNvSpPr/>
            <p:nvPr/>
          </p:nvSpPr>
          <p:spPr>
            <a:xfrm>
              <a:off x="9512299" y="4491038"/>
              <a:ext cx="265113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6" h="8">
                  <a:moveTo>
                    <a:pt x="4" y="8"/>
                  </a:move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6" y="2"/>
                    <a:pt x="86" y="4"/>
                  </a:cubicBezTo>
                  <a:cubicBezTo>
                    <a:pt x="86" y="7"/>
                    <a:pt x="84" y="8"/>
                    <a:pt x="82" y="8"/>
                  </a:cubicBezTo>
                  <a:cubicBezTo>
                    <a:pt x="4" y="8"/>
                    <a:pt x="4" y="8"/>
                    <a:pt x="4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51" name="组合 219"/>
          <p:cNvGrpSpPr/>
          <p:nvPr/>
        </p:nvGrpSpPr>
        <p:grpSpPr>
          <a:xfrm>
            <a:off x="1577975" y="409575"/>
            <a:ext cx="306388" cy="292100"/>
            <a:chOff x="1577975" y="887413"/>
            <a:chExt cx="306388" cy="292100"/>
          </a:xfrm>
        </p:grpSpPr>
        <p:sp>
          <p:nvSpPr>
            <p:cNvPr id="13410" name="Freeform 164"/>
            <p:cNvSpPr>
              <a:spLocks noEditPoints="1"/>
            </p:cNvSpPr>
            <p:nvPr/>
          </p:nvSpPr>
          <p:spPr>
            <a:xfrm>
              <a:off x="1577975" y="887413"/>
              <a:ext cx="306388" cy="2921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9" h="94">
                  <a:moveTo>
                    <a:pt x="47" y="94"/>
                  </a:moveTo>
                  <a:cubicBezTo>
                    <a:pt x="34" y="94"/>
                    <a:pt x="22" y="89"/>
                    <a:pt x="14" y="80"/>
                  </a:cubicBezTo>
                  <a:cubicBezTo>
                    <a:pt x="5" y="71"/>
                    <a:pt x="0" y="59"/>
                    <a:pt x="0" y="47"/>
                  </a:cubicBezTo>
                  <a:cubicBezTo>
                    <a:pt x="0" y="34"/>
                    <a:pt x="5" y="22"/>
                    <a:pt x="14" y="13"/>
                  </a:cubicBezTo>
                  <a:cubicBezTo>
                    <a:pt x="22" y="5"/>
                    <a:pt x="34" y="0"/>
                    <a:pt x="47" y="0"/>
                  </a:cubicBezTo>
                  <a:cubicBezTo>
                    <a:pt x="59" y="0"/>
                    <a:pt x="71" y="5"/>
                    <a:pt x="80" y="13"/>
                  </a:cubicBezTo>
                  <a:cubicBezTo>
                    <a:pt x="99" y="32"/>
                    <a:pt x="99" y="62"/>
                    <a:pt x="80" y="80"/>
                  </a:cubicBezTo>
                  <a:cubicBezTo>
                    <a:pt x="71" y="89"/>
                    <a:pt x="59" y="94"/>
                    <a:pt x="47" y="94"/>
                  </a:cubicBezTo>
                  <a:close/>
                  <a:moveTo>
                    <a:pt x="47" y="8"/>
                  </a:moveTo>
                  <a:cubicBezTo>
                    <a:pt x="36" y="8"/>
                    <a:pt x="27" y="12"/>
                    <a:pt x="19" y="19"/>
                  </a:cubicBezTo>
                  <a:cubicBezTo>
                    <a:pt x="12" y="26"/>
                    <a:pt x="8" y="36"/>
                    <a:pt x="8" y="47"/>
                  </a:cubicBezTo>
                  <a:cubicBezTo>
                    <a:pt x="8" y="57"/>
                    <a:pt x="12" y="67"/>
                    <a:pt x="19" y="74"/>
                  </a:cubicBezTo>
                  <a:cubicBezTo>
                    <a:pt x="27" y="82"/>
                    <a:pt x="36" y="86"/>
                    <a:pt x="47" y="86"/>
                  </a:cubicBezTo>
                  <a:cubicBezTo>
                    <a:pt x="57" y="86"/>
                    <a:pt x="67" y="82"/>
                    <a:pt x="75" y="74"/>
                  </a:cubicBezTo>
                  <a:cubicBezTo>
                    <a:pt x="90" y="59"/>
                    <a:pt x="90" y="34"/>
                    <a:pt x="75" y="19"/>
                  </a:cubicBezTo>
                  <a:cubicBezTo>
                    <a:pt x="67" y="12"/>
                    <a:pt x="57" y="8"/>
                    <a:pt x="47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1" name="Freeform 165"/>
            <p:cNvSpPr>
              <a:spLocks noEditPoints="1"/>
            </p:cNvSpPr>
            <p:nvPr/>
          </p:nvSpPr>
          <p:spPr>
            <a:xfrm>
              <a:off x="1606550" y="941388"/>
              <a:ext cx="234950" cy="2381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6" h="77">
                  <a:moveTo>
                    <a:pt x="38" y="77"/>
                  </a:moveTo>
                  <a:cubicBezTo>
                    <a:pt x="38" y="77"/>
                    <a:pt x="38" y="77"/>
                    <a:pt x="38" y="77"/>
                  </a:cubicBezTo>
                  <a:cubicBezTo>
                    <a:pt x="25" y="77"/>
                    <a:pt x="13" y="72"/>
                    <a:pt x="5" y="63"/>
                  </a:cubicBezTo>
                  <a:cubicBezTo>
                    <a:pt x="3" y="62"/>
                    <a:pt x="2" y="61"/>
                    <a:pt x="1" y="59"/>
                  </a:cubicBezTo>
                  <a:cubicBezTo>
                    <a:pt x="0" y="58"/>
                    <a:pt x="0" y="56"/>
                    <a:pt x="1" y="55"/>
                  </a:cubicBezTo>
                  <a:cubicBezTo>
                    <a:pt x="2" y="53"/>
                    <a:pt x="3" y="52"/>
                    <a:pt x="5" y="51"/>
                  </a:cubicBezTo>
                  <a:cubicBezTo>
                    <a:pt x="11" y="48"/>
                    <a:pt x="18" y="46"/>
                    <a:pt x="25" y="44"/>
                  </a:cubicBezTo>
                  <a:cubicBezTo>
                    <a:pt x="23" y="43"/>
                    <a:pt x="22" y="41"/>
                    <a:pt x="21" y="39"/>
                  </a:cubicBezTo>
                  <a:cubicBezTo>
                    <a:pt x="21" y="38"/>
                    <a:pt x="21" y="38"/>
                    <a:pt x="21" y="37"/>
                  </a:cubicBezTo>
                  <a:cubicBezTo>
                    <a:pt x="20" y="36"/>
                    <a:pt x="19" y="35"/>
                    <a:pt x="18" y="3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3"/>
                    <a:pt x="18" y="21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6"/>
                    <a:pt x="18" y="9"/>
                    <a:pt x="23" y="5"/>
                  </a:cubicBezTo>
                  <a:cubicBezTo>
                    <a:pt x="27" y="2"/>
                    <a:pt x="32" y="0"/>
                    <a:pt x="38" y="0"/>
                  </a:cubicBezTo>
                  <a:cubicBezTo>
                    <a:pt x="44" y="0"/>
                    <a:pt x="49" y="2"/>
                    <a:pt x="53" y="5"/>
                  </a:cubicBezTo>
                  <a:cubicBezTo>
                    <a:pt x="57" y="9"/>
                    <a:pt x="57" y="16"/>
                    <a:pt x="57" y="18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8" y="21"/>
                    <a:pt x="58" y="23"/>
                    <a:pt x="58" y="25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5"/>
                    <a:pt x="56" y="36"/>
                    <a:pt x="54" y="37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41"/>
                    <a:pt x="53" y="43"/>
                    <a:pt x="51" y="44"/>
                  </a:cubicBezTo>
                  <a:cubicBezTo>
                    <a:pt x="58" y="46"/>
                    <a:pt x="64" y="48"/>
                    <a:pt x="70" y="51"/>
                  </a:cubicBezTo>
                  <a:cubicBezTo>
                    <a:pt x="72" y="52"/>
                    <a:pt x="74" y="53"/>
                    <a:pt x="75" y="55"/>
                  </a:cubicBezTo>
                  <a:cubicBezTo>
                    <a:pt x="76" y="56"/>
                    <a:pt x="75" y="58"/>
                    <a:pt x="74" y="59"/>
                  </a:cubicBezTo>
                  <a:cubicBezTo>
                    <a:pt x="73" y="61"/>
                    <a:pt x="72" y="62"/>
                    <a:pt x="71" y="63"/>
                  </a:cubicBezTo>
                  <a:cubicBezTo>
                    <a:pt x="62" y="72"/>
                    <a:pt x="50" y="77"/>
                    <a:pt x="38" y="77"/>
                  </a:cubicBezTo>
                  <a:close/>
                  <a:moveTo>
                    <a:pt x="10" y="57"/>
                  </a:moveTo>
                  <a:cubicBezTo>
                    <a:pt x="10" y="57"/>
                    <a:pt x="10" y="57"/>
                    <a:pt x="10" y="57"/>
                  </a:cubicBezTo>
                  <a:cubicBezTo>
                    <a:pt x="18" y="65"/>
                    <a:pt x="27" y="69"/>
                    <a:pt x="38" y="69"/>
                  </a:cubicBezTo>
                  <a:cubicBezTo>
                    <a:pt x="48" y="69"/>
                    <a:pt x="58" y="65"/>
                    <a:pt x="66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0" y="54"/>
                    <a:pt x="53" y="53"/>
                    <a:pt x="46" y="52"/>
                  </a:cubicBezTo>
                  <a:cubicBezTo>
                    <a:pt x="45" y="52"/>
                    <a:pt x="44" y="51"/>
                    <a:pt x="43" y="50"/>
                  </a:cubicBezTo>
                  <a:cubicBezTo>
                    <a:pt x="43" y="49"/>
                    <a:pt x="42" y="48"/>
                    <a:pt x="42" y="47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1"/>
                    <a:pt x="44" y="40"/>
                    <a:pt x="45" y="39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1"/>
                    <a:pt x="48" y="30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50" y="26"/>
                    <a:pt x="50" y="26"/>
                  </a:cubicBezTo>
                  <a:cubicBezTo>
                    <a:pt x="49" y="26"/>
                    <a:pt x="48" y="24"/>
                    <a:pt x="48" y="23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5"/>
                    <a:pt x="49" y="12"/>
                    <a:pt x="47" y="11"/>
                  </a:cubicBezTo>
                  <a:cubicBezTo>
                    <a:pt x="45" y="9"/>
                    <a:pt x="42" y="8"/>
                    <a:pt x="38" y="8"/>
                  </a:cubicBezTo>
                  <a:cubicBezTo>
                    <a:pt x="34" y="8"/>
                    <a:pt x="31" y="9"/>
                    <a:pt x="29" y="11"/>
                  </a:cubicBezTo>
                  <a:cubicBezTo>
                    <a:pt x="27" y="12"/>
                    <a:pt x="27" y="15"/>
                    <a:pt x="27" y="18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4"/>
                    <a:pt x="27" y="26"/>
                    <a:pt x="26" y="26"/>
                  </a:cubicBezTo>
                  <a:cubicBezTo>
                    <a:pt x="26" y="26"/>
                    <a:pt x="26" y="27"/>
                    <a:pt x="26" y="27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8" y="30"/>
                    <a:pt x="29" y="31"/>
                    <a:pt x="29" y="33"/>
                  </a:cubicBezTo>
                  <a:cubicBezTo>
                    <a:pt x="29" y="34"/>
                    <a:pt x="29" y="36"/>
                    <a:pt x="29" y="38"/>
                  </a:cubicBezTo>
                  <a:cubicBezTo>
                    <a:pt x="29" y="38"/>
                    <a:pt x="30" y="38"/>
                    <a:pt x="31" y="39"/>
                  </a:cubicBezTo>
                  <a:cubicBezTo>
                    <a:pt x="32" y="40"/>
                    <a:pt x="32" y="41"/>
                    <a:pt x="32" y="42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8"/>
                    <a:pt x="33" y="49"/>
                    <a:pt x="32" y="50"/>
                  </a:cubicBezTo>
                  <a:cubicBezTo>
                    <a:pt x="32" y="51"/>
                    <a:pt x="31" y="52"/>
                    <a:pt x="30" y="52"/>
                  </a:cubicBezTo>
                  <a:cubicBezTo>
                    <a:pt x="23" y="53"/>
                    <a:pt x="16" y="54"/>
                    <a:pt x="10" y="5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52" name="组合 252"/>
          <p:cNvGrpSpPr/>
          <p:nvPr/>
        </p:nvGrpSpPr>
        <p:grpSpPr>
          <a:xfrm>
            <a:off x="11858625" y="4878388"/>
            <a:ext cx="293688" cy="293687"/>
            <a:chOff x="11858624" y="4878388"/>
            <a:chExt cx="293688" cy="293688"/>
          </a:xfrm>
        </p:grpSpPr>
        <p:sp>
          <p:nvSpPr>
            <p:cNvPr id="13407" name="Freeform 166"/>
            <p:cNvSpPr/>
            <p:nvPr/>
          </p:nvSpPr>
          <p:spPr>
            <a:xfrm>
              <a:off x="11858624" y="4878388"/>
              <a:ext cx="293688" cy="2936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5" h="95">
                  <a:moveTo>
                    <a:pt x="91" y="95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2" y="95"/>
                    <a:pt x="0" y="93"/>
                    <a:pt x="0" y="9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1" y="1"/>
                    <a:pt x="51" y="4"/>
                  </a:cubicBezTo>
                  <a:cubicBezTo>
                    <a:pt x="51" y="6"/>
                    <a:pt x="49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5"/>
                    <a:pt x="89" y="44"/>
                    <a:pt x="91" y="44"/>
                  </a:cubicBezTo>
                  <a:cubicBezTo>
                    <a:pt x="93" y="44"/>
                    <a:pt x="95" y="45"/>
                    <a:pt x="95" y="48"/>
                  </a:cubicBezTo>
                  <a:cubicBezTo>
                    <a:pt x="95" y="91"/>
                    <a:pt x="95" y="91"/>
                    <a:pt x="95" y="91"/>
                  </a:cubicBezTo>
                  <a:cubicBezTo>
                    <a:pt x="95" y="93"/>
                    <a:pt x="93" y="95"/>
                    <a:pt x="91" y="9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8" name="Freeform 167"/>
            <p:cNvSpPr/>
            <p:nvPr/>
          </p:nvSpPr>
          <p:spPr>
            <a:xfrm>
              <a:off x="12052299" y="4878388"/>
              <a:ext cx="100013" cy="968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2" h="31">
                  <a:moveTo>
                    <a:pt x="28" y="31"/>
                  </a:moveTo>
                  <a:cubicBezTo>
                    <a:pt x="26" y="31"/>
                    <a:pt x="24" y="30"/>
                    <a:pt x="24" y="2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1"/>
                    <a:pt x="32" y="4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30"/>
                    <a:pt x="30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9" name="Freeform 168"/>
            <p:cNvSpPr/>
            <p:nvPr/>
          </p:nvSpPr>
          <p:spPr>
            <a:xfrm>
              <a:off x="12009437" y="4884738"/>
              <a:ext cx="133350" cy="133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3" h="43">
                  <a:moveTo>
                    <a:pt x="5" y="43"/>
                  </a:moveTo>
                  <a:cubicBezTo>
                    <a:pt x="4" y="43"/>
                    <a:pt x="3" y="43"/>
                    <a:pt x="2" y="42"/>
                  </a:cubicBezTo>
                  <a:cubicBezTo>
                    <a:pt x="0" y="40"/>
                    <a:pt x="0" y="38"/>
                    <a:pt x="2" y="36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8" y="0"/>
                    <a:pt x="40" y="0"/>
                    <a:pt x="42" y="2"/>
                  </a:cubicBezTo>
                  <a:cubicBezTo>
                    <a:pt x="43" y="4"/>
                    <a:pt x="43" y="6"/>
                    <a:pt x="42" y="8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53" name="组合 242"/>
          <p:cNvGrpSpPr/>
          <p:nvPr/>
        </p:nvGrpSpPr>
        <p:grpSpPr>
          <a:xfrm>
            <a:off x="11898313" y="1631950"/>
            <a:ext cx="293687" cy="295275"/>
            <a:chOff x="11898312" y="1919288"/>
            <a:chExt cx="293688" cy="295275"/>
          </a:xfrm>
        </p:grpSpPr>
        <p:sp>
          <p:nvSpPr>
            <p:cNvPr id="13403" name="Freeform 169"/>
            <p:cNvSpPr/>
            <p:nvPr/>
          </p:nvSpPr>
          <p:spPr>
            <a:xfrm>
              <a:off x="11947524" y="1919288"/>
              <a:ext cx="103188" cy="2952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3" h="95">
                  <a:moveTo>
                    <a:pt x="5" y="95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2" y="95"/>
                    <a:pt x="0" y="93"/>
                    <a:pt x="1" y="9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1"/>
                    <a:pt x="27" y="0"/>
                    <a:pt x="29" y="1"/>
                  </a:cubicBezTo>
                  <a:cubicBezTo>
                    <a:pt x="31" y="1"/>
                    <a:pt x="33" y="3"/>
                    <a:pt x="32" y="5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8" y="94"/>
                    <a:pt x="7" y="95"/>
                    <a:pt x="5" y="9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4" name="Freeform 170"/>
            <p:cNvSpPr/>
            <p:nvPr/>
          </p:nvSpPr>
          <p:spPr>
            <a:xfrm>
              <a:off x="12044362" y="1919288"/>
              <a:ext cx="98425" cy="2952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2" h="95">
                  <a:moveTo>
                    <a:pt x="4" y="95"/>
                  </a:moveTo>
                  <a:cubicBezTo>
                    <a:pt x="4" y="95"/>
                    <a:pt x="4" y="95"/>
                    <a:pt x="3" y="95"/>
                  </a:cubicBezTo>
                  <a:cubicBezTo>
                    <a:pt x="1" y="95"/>
                    <a:pt x="0" y="93"/>
                    <a:pt x="0" y="9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6" y="0"/>
                    <a:pt x="29" y="1"/>
                  </a:cubicBezTo>
                  <a:cubicBezTo>
                    <a:pt x="31" y="1"/>
                    <a:pt x="32" y="3"/>
                    <a:pt x="31" y="5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5"/>
                    <a:pt x="4" y="9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5" name="Freeform 171"/>
            <p:cNvSpPr/>
            <p:nvPr/>
          </p:nvSpPr>
          <p:spPr>
            <a:xfrm>
              <a:off x="11898312" y="2009775"/>
              <a:ext cx="293688" cy="238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5" h="8">
                  <a:moveTo>
                    <a:pt x="9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3" y="0"/>
                    <a:pt x="95" y="1"/>
                    <a:pt x="95" y="4"/>
                  </a:cubicBezTo>
                  <a:cubicBezTo>
                    <a:pt x="95" y="6"/>
                    <a:pt x="93" y="8"/>
                    <a:pt x="91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6" name="Freeform 172"/>
            <p:cNvSpPr/>
            <p:nvPr/>
          </p:nvSpPr>
          <p:spPr>
            <a:xfrm>
              <a:off x="11898312" y="2101850"/>
              <a:ext cx="293688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5" h="8">
                  <a:moveTo>
                    <a:pt x="9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3" y="0"/>
                    <a:pt x="95" y="2"/>
                    <a:pt x="95" y="4"/>
                  </a:cubicBezTo>
                  <a:cubicBezTo>
                    <a:pt x="95" y="6"/>
                    <a:pt x="93" y="8"/>
                    <a:pt x="91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54" name="组合 228"/>
          <p:cNvGrpSpPr/>
          <p:nvPr/>
        </p:nvGrpSpPr>
        <p:grpSpPr>
          <a:xfrm>
            <a:off x="165100" y="5749925"/>
            <a:ext cx="225425" cy="279400"/>
            <a:chOff x="576263" y="5835650"/>
            <a:chExt cx="225425" cy="279400"/>
          </a:xfrm>
        </p:grpSpPr>
        <p:sp>
          <p:nvSpPr>
            <p:cNvPr id="13397" name="Freeform 173"/>
            <p:cNvSpPr/>
            <p:nvPr/>
          </p:nvSpPr>
          <p:spPr>
            <a:xfrm>
              <a:off x="709613" y="6021388"/>
              <a:ext cx="85725" cy="873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8" h="28">
                  <a:moveTo>
                    <a:pt x="2" y="28"/>
                  </a:moveTo>
                  <a:cubicBezTo>
                    <a:pt x="1" y="28"/>
                    <a:pt x="0" y="27"/>
                    <a:pt x="0" y="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28" y="1"/>
                    <a:pt x="28" y="2"/>
                  </a:cubicBezTo>
                  <a:cubicBezTo>
                    <a:pt x="28" y="3"/>
                    <a:pt x="28" y="4"/>
                    <a:pt x="2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2" y="2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8" name="Freeform 174"/>
            <p:cNvSpPr>
              <a:spLocks noEditPoints="1"/>
            </p:cNvSpPr>
            <p:nvPr/>
          </p:nvSpPr>
          <p:spPr>
            <a:xfrm>
              <a:off x="576263" y="5835650"/>
              <a:ext cx="225425" cy="279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3" h="90">
                  <a:moveTo>
                    <a:pt x="45" y="90"/>
                  </a:moveTo>
                  <a:cubicBezTo>
                    <a:pt x="4" y="90"/>
                    <a:pt x="4" y="90"/>
                    <a:pt x="4" y="90"/>
                  </a:cubicBezTo>
                  <a:cubicBezTo>
                    <a:pt x="2" y="90"/>
                    <a:pt x="0" y="88"/>
                    <a:pt x="0" y="8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2" y="0"/>
                    <a:pt x="73" y="2"/>
                    <a:pt x="73" y="4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4"/>
                    <a:pt x="72" y="65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8" y="90"/>
                    <a:pt x="47" y="90"/>
                    <a:pt x="45" y="90"/>
                  </a:cubicBezTo>
                  <a:close/>
                  <a:moveTo>
                    <a:pt x="8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2"/>
                    <a:pt x="8" y="82"/>
                    <a:pt x="8" y="8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9" name="Freeform 175"/>
            <p:cNvSpPr/>
            <p:nvPr/>
          </p:nvSpPr>
          <p:spPr>
            <a:xfrm>
              <a:off x="625475" y="5888038"/>
              <a:ext cx="84138" cy="12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" h="4">
                  <a:moveTo>
                    <a:pt x="2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ubicBezTo>
                    <a:pt x="27" y="3"/>
                    <a:pt x="26" y="4"/>
                    <a:pt x="25" y="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0" name="Freeform 176"/>
            <p:cNvSpPr/>
            <p:nvPr/>
          </p:nvSpPr>
          <p:spPr>
            <a:xfrm>
              <a:off x="625475" y="5919788"/>
              <a:ext cx="133350" cy="12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3" h="4">
                  <a:moveTo>
                    <a:pt x="4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3" y="2"/>
                  </a:cubicBezTo>
                  <a:cubicBezTo>
                    <a:pt x="43" y="3"/>
                    <a:pt x="42" y="4"/>
                    <a:pt x="41" y="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1" name="Freeform 177"/>
            <p:cNvSpPr/>
            <p:nvPr/>
          </p:nvSpPr>
          <p:spPr>
            <a:xfrm>
              <a:off x="625475" y="5946775"/>
              <a:ext cx="133350" cy="12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3" h="4">
                  <a:moveTo>
                    <a:pt x="4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3" y="2"/>
                  </a:cubicBezTo>
                  <a:cubicBezTo>
                    <a:pt x="43" y="3"/>
                    <a:pt x="42" y="4"/>
                    <a:pt x="41" y="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2" name="Freeform 178"/>
            <p:cNvSpPr/>
            <p:nvPr/>
          </p:nvSpPr>
          <p:spPr>
            <a:xfrm>
              <a:off x="625475" y="5978525"/>
              <a:ext cx="61913" cy="12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0" h="4">
                  <a:moveTo>
                    <a:pt x="1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55" name="组合 240"/>
          <p:cNvGrpSpPr/>
          <p:nvPr/>
        </p:nvGrpSpPr>
        <p:grpSpPr>
          <a:xfrm>
            <a:off x="11301413" y="4940300"/>
            <a:ext cx="306387" cy="347663"/>
            <a:chOff x="10691812" y="590550"/>
            <a:chExt cx="306388" cy="347663"/>
          </a:xfrm>
        </p:grpSpPr>
        <p:sp>
          <p:nvSpPr>
            <p:cNvPr id="13392" name="Freeform 179"/>
            <p:cNvSpPr>
              <a:spLocks noEditPoints="1"/>
            </p:cNvSpPr>
            <p:nvPr/>
          </p:nvSpPr>
          <p:spPr>
            <a:xfrm>
              <a:off x="10907712" y="714375"/>
              <a:ext cx="90488" cy="2238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72">
                  <a:moveTo>
                    <a:pt x="25" y="72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1" y="72"/>
                    <a:pt x="0" y="71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2"/>
                    <a:pt x="29" y="4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71"/>
                    <a:pt x="27" y="72"/>
                    <a:pt x="25" y="72"/>
                  </a:cubicBezTo>
                  <a:close/>
                  <a:moveTo>
                    <a:pt x="8" y="64"/>
                  </a:moveTo>
                  <a:cubicBezTo>
                    <a:pt x="21" y="64"/>
                    <a:pt x="21" y="64"/>
                    <a:pt x="21" y="6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4"/>
                    <a:pt x="8" y="64"/>
                    <a:pt x="8" y="6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3" name="Freeform 180"/>
            <p:cNvSpPr>
              <a:spLocks noEditPoints="1"/>
            </p:cNvSpPr>
            <p:nvPr/>
          </p:nvSpPr>
          <p:spPr>
            <a:xfrm>
              <a:off x="10799762" y="801688"/>
              <a:ext cx="88900" cy="1365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44">
                  <a:moveTo>
                    <a:pt x="25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1" y="44"/>
                    <a:pt x="0" y="43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1"/>
                    <a:pt x="29" y="4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3"/>
                    <a:pt x="27" y="44"/>
                    <a:pt x="25" y="44"/>
                  </a:cubicBezTo>
                  <a:close/>
                  <a:moveTo>
                    <a:pt x="8" y="36"/>
                  </a:moveTo>
                  <a:cubicBezTo>
                    <a:pt x="21" y="36"/>
                    <a:pt x="21" y="36"/>
                    <a:pt x="21" y="3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6"/>
                    <a:pt x="8" y="36"/>
                    <a:pt x="8" y="3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4" name="Freeform 181"/>
            <p:cNvSpPr>
              <a:spLocks noEditPoints="1"/>
            </p:cNvSpPr>
            <p:nvPr/>
          </p:nvSpPr>
          <p:spPr>
            <a:xfrm>
              <a:off x="10691812" y="863600"/>
              <a:ext cx="88900" cy="746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24">
                  <a:moveTo>
                    <a:pt x="25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1"/>
                    <a:pt x="29" y="4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3"/>
                    <a:pt x="27" y="24"/>
                    <a:pt x="25" y="24"/>
                  </a:cubicBezTo>
                  <a:close/>
                  <a:moveTo>
                    <a:pt x="8" y="16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6"/>
                    <a:pt x="8" y="16"/>
                    <a:pt x="8" y="1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5" name="Freeform 182"/>
            <p:cNvSpPr/>
            <p:nvPr/>
          </p:nvSpPr>
          <p:spPr>
            <a:xfrm>
              <a:off x="10885487" y="590550"/>
              <a:ext cx="77788" cy="1238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5" h="40">
                  <a:moveTo>
                    <a:pt x="5" y="40"/>
                  </a:moveTo>
                  <a:cubicBezTo>
                    <a:pt x="4" y="40"/>
                    <a:pt x="3" y="39"/>
                    <a:pt x="2" y="38"/>
                  </a:cubicBezTo>
                  <a:cubicBezTo>
                    <a:pt x="0" y="37"/>
                    <a:pt x="0" y="34"/>
                    <a:pt x="2" y="3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5" y="19"/>
                    <a:pt x="25" y="21"/>
                    <a:pt x="23" y="23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9"/>
                    <a:pt x="6" y="40"/>
                    <a:pt x="5" y="4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6" name="Freeform 183"/>
            <p:cNvSpPr/>
            <p:nvPr/>
          </p:nvSpPr>
          <p:spPr>
            <a:xfrm>
              <a:off x="10725149" y="639763"/>
              <a:ext cx="219075" cy="185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1" h="60">
                  <a:moveTo>
                    <a:pt x="4" y="60"/>
                  </a:moveTo>
                  <a:cubicBezTo>
                    <a:pt x="4" y="60"/>
                    <a:pt x="4" y="60"/>
                    <a:pt x="3" y="60"/>
                  </a:cubicBezTo>
                  <a:cubicBezTo>
                    <a:pt x="1" y="60"/>
                    <a:pt x="0" y="58"/>
                    <a:pt x="0" y="55"/>
                  </a:cubicBezTo>
                  <a:cubicBezTo>
                    <a:pt x="6" y="23"/>
                    <a:pt x="34" y="0"/>
                    <a:pt x="67" y="0"/>
                  </a:cubicBezTo>
                  <a:cubicBezTo>
                    <a:pt x="69" y="0"/>
                    <a:pt x="71" y="2"/>
                    <a:pt x="71" y="4"/>
                  </a:cubicBezTo>
                  <a:cubicBezTo>
                    <a:pt x="71" y="6"/>
                    <a:pt x="69" y="8"/>
                    <a:pt x="67" y="8"/>
                  </a:cubicBezTo>
                  <a:cubicBezTo>
                    <a:pt x="38" y="8"/>
                    <a:pt x="14" y="29"/>
                    <a:pt x="8" y="57"/>
                  </a:cubicBezTo>
                  <a:cubicBezTo>
                    <a:pt x="8" y="59"/>
                    <a:pt x="6" y="60"/>
                    <a:pt x="4" y="6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56" name="组合 235"/>
          <p:cNvGrpSpPr/>
          <p:nvPr/>
        </p:nvGrpSpPr>
        <p:grpSpPr>
          <a:xfrm>
            <a:off x="10558463" y="5973763"/>
            <a:ext cx="303212" cy="220662"/>
            <a:chOff x="7788274" y="2185988"/>
            <a:chExt cx="303213" cy="220663"/>
          </a:xfrm>
        </p:grpSpPr>
        <p:sp>
          <p:nvSpPr>
            <p:cNvPr id="13390" name="Freeform 184"/>
            <p:cNvSpPr>
              <a:spLocks noEditPoints="1"/>
            </p:cNvSpPr>
            <p:nvPr/>
          </p:nvSpPr>
          <p:spPr>
            <a:xfrm>
              <a:off x="7788274" y="2185988"/>
              <a:ext cx="303213" cy="2206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8" h="71">
                  <a:moveTo>
                    <a:pt x="49" y="71"/>
                  </a:moveTo>
                  <a:cubicBezTo>
                    <a:pt x="36" y="71"/>
                    <a:pt x="22" y="70"/>
                    <a:pt x="8" y="69"/>
                  </a:cubicBezTo>
                  <a:cubicBezTo>
                    <a:pt x="6" y="68"/>
                    <a:pt x="5" y="67"/>
                    <a:pt x="5" y="66"/>
                  </a:cubicBezTo>
                  <a:cubicBezTo>
                    <a:pt x="0" y="46"/>
                    <a:pt x="0" y="26"/>
                    <a:pt x="5" y="6"/>
                  </a:cubicBezTo>
                  <a:cubicBezTo>
                    <a:pt x="5" y="4"/>
                    <a:pt x="6" y="3"/>
                    <a:pt x="8" y="3"/>
                  </a:cubicBezTo>
                  <a:cubicBezTo>
                    <a:pt x="35" y="0"/>
                    <a:pt x="63" y="0"/>
                    <a:pt x="90" y="3"/>
                  </a:cubicBezTo>
                  <a:cubicBezTo>
                    <a:pt x="92" y="3"/>
                    <a:pt x="93" y="4"/>
                    <a:pt x="94" y="6"/>
                  </a:cubicBezTo>
                  <a:cubicBezTo>
                    <a:pt x="98" y="26"/>
                    <a:pt x="98" y="46"/>
                    <a:pt x="94" y="66"/>
                  </a:cubicBezTo>
                  <a:cubicBezTo>
                    <a:pt x="93" y="67"/>
                    <a:pt x="92" y="68"/>
                    <a:pt x="90" y="69"/>
                  </a:cubicBezTo>
                  <a:cubicBezTo>
                    <a:pt x="77" y="70"/>
                    <a:pt x="63" y="71"/>
                    <a:pt x="49" y="71"/>
                  </a:cubicBezTo>
                  <a:close/>
                  <a:moveTo>
                    <a:pt x="12" y="61"/>
                  </a:moveTo>
                  <a:cubicBezTo>
                    <a:pt x="37" y="64"/>
                    <a:pt x="62" y="64"/>
                    <a:pt x="87" y="61"/>
                  </a:cubicBezTo>
                  <a:cubicBezTo>
                    <a:pt x="90" y="44"/>
                    <a:pt x="90" y="27"/>
                    <a:pt x="87" y="11"/>
                  </a:cubicBezTo>
                  <a:cubicBezTo>
                    <a:pt x="62" y="8"/>
                    <a:pt x="37" y="8"/>
                    <a:pt x="12" y="11"/>
                  </a:cubicBezTo>
                  <a:cubicBezTo>
                    <a:pt x="8" y="27"/>
                    <a:pt x="8" y="44"/>
                    <a:pt x="12" y="6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1" name="Freeform 185"/>
            <p:cNvSpPr>
              <a:spLocks noEditPoints="1"/>
            </p:cNvSpPr>
            <p:nvPr/>
          </p:nvSpPr>
          <p:spPr>
            <a:xfrm>
              <a:off x="7896224" y="2235200"/>
              <a:ext cx="111125" cy="1206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6" h="39">
                  <a:moveTo>
                    <a:pt x="6" y="39"/>
                  </a:moveTo>
                  <a:cubicBezTo>
                    <a:pt x="3" y="39"/>
                    <a:pt x="0" y="37"/>
                    <a:pt x="0" y="3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6"/>
                    <a:pt x="36" y="18"/>
                    <a:pt x="36" y="20"/>
                  </a:cubicBezTo>
                  <a:cubicBezTo>
                    <a:pt x="36" y="22"/>
                    <a:pt x="35" y="24"/>
                    <a:pt x="33" y="25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9"/>
                    <a:pt x="7" y="39"/>
                    <a:pt x="6" y="39"/>
                  </a:cubicBezTo>
                  <a:close/>
                  <a:moveTo>
                    <a:pt x="8" y="1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8" y="10"/>
                    <a:pt x="8" y="10"/>
                    <a:pt x="8" y="1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57" name="组合 253"/>
          <p:cNvGrpSpPr/>
          <p:nvPr/>
        </p:nvGrpSpPr>
        <p:grpSpPr>
          <a:xfrm>
            <a:off x="11814175" y="4064000"/>
            <a:ext cx="347663" cy="287338"/>
            <a:chOff x="11814174" y="4064000"/>
            <a:chExt cx="347663" cy="287338"/>
          </a:xfrm>
        </p:grpSpPr>
        <p:sp>
          <p:nvSpPr>
            <p:cNvPr id="13384" name="Freeform 186"/>
            <p:cNvSpPr>
              <a:spLocks noEditPoints="1"/>
            </p:cNvSpPr>
            <p:nvPr/>
          </p:nvSpPr>
          <p:spPr>
            <a:xfrm>
              <a:off x="11814174" y="4070350"/>
              <a:ext cx="174625" cy="1016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6" h="33">
                  <a:moveTo>
                    <a:pt x="17" y="33"/>
                  </a:moveTo>
                  <a:cubicBezTo>
                    <a:pt x="16" y="33"/>
                    <a:pt x="15" y="33"/>
                    <a:pt x="14" y="3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0" y="19"/>
                    <a:pt x="1" y="18"/>
                  </a:cubicBezTo>
                  <a:cubicBezTo>
                    <a:pt x="1" y="17"/>
                    <a:pt x="2" y="15"/>
                    <a:pt x="3" y="15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0"/>
                    <a:pt x="41" y="1"/>
                    <a:pt x="42" y="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5" y="13"/>
                    <a:pt x="56" y="14"/>
                    <a:pt x="55" y="16"/>
                  </a:cubicBezTo>
                  <a:cubicBezTo>
                    <a:pt x="55" y="17"/>
                    <a:pt x="54" y="18"/>
                    <a:pt x="53" y="19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7" y="33"/>
                    <a:pt x="17" y="33"/>
                  </a:cubicBezTo>
                  <a:close/>
                  <a:moveTo>
                    <a:pt x="12" y="20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12" y="20"/>
                    <a:pt x="12" y="20"/>
                    <a:pt x="12" y="2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5" name="Freeform 187"/>
            <p:cNvSpPr/>
            <p:nvPr/>
          </p:nvSpPr>
          <p:spPr>
            <a:xfrm>
              <a:off x="11960224" y="4203700"/>
              <a:ext cx="153988" cy="1476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0" h="48">
                  <a:moveTo>
                    <a:pt x="4" y="48"/>
                  </a:moveTo>
                  <a:cubicBezTo>
                    <a:pt x="3" y="48"/>
                    <a:pt x="2" y="47"/>
                    <a:pt x="2" y="47"/>
                  </a:cubicBezTo>
                  <a:cubicBezTo>
                    <a:pt x="0" y="46"/>
                    <a:pt x="0" y="45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7"/>
                    <a:pt x="43" y="6"/>
                    <a:pt x="46" y="6"/>
                  </a:cubicBezTo>
                  <a:cubicBezTo>
                    <a:pt x="48" y="6"/>
                    <a:pt x="50" y="7"/>
                    <a:pt x="50" y="1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2"/>
                    <a:pt x="48" y="34"/>
                    <a:pt x="47" y="34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4" y="48"/>
                    <a:pt x="4" y="4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6" name="Freeform 188"/>
            <p:cNvSpPr>
              <a:spLocks noEditPoints="1"/>
            </p:cNvSpPr>
            <p:nvPr/>
          </p:nvSpPr>
          <p:spPr>
            <a:xfrm>
              <a:off x="11990387" y="4156075"/>
              <a:ext cx="171450" cy="1031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5" h="33">
                  <a:moveTo>
                    <a:pt x="17" y="33"/>
                  </a:moveTo>
                  <a:cubicBezTo>
                    <a:pt x="16" y="33"/>
                    <a:pt x="15" y="32"/>
                    <a:pt x="14" y="3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0"/>
                    <a:pt x="0" y="19"/>
                    <a:pt x="0" y="17"/>
                  </a:cubicBezTo>
                  <a:cubicBezTo>
                    <a:pt x="1" y="16"/>
                    <a:pt x="2" y="15"/>
                    <a:pt x="3" y="14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0"/>
                    <a:pt x="41" y="0"/>
                    <a:pt x="42" y="1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5" y="13"/>
                    <a:pt x="55" y="14"/>
                    <a:pt x="55" y="15"/>
                  </a:cubicBezTo>
                  <a:cubicBezTo>
                    <a:pt x="55" y="17"/>
                    <a:pt x="54" y="18"/>
                    <a:pt x="53" y="18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7" y="33"/>
                    <a:pt x="17" y="33"/>
                  </a:cubicBezTo>
                  <a:close/>
                  <a:moveTo>
                    <a:pt x="12" y="19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12" y="19"/>
                    <a:pt x="12" y="19"/>
                    <a:pt x="12" y="1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7" name="Freeform 189"/>
            <p:cNvSpPr>
              <a:spLocks noEditPoints="1"/>
            </p:cNvSpPr>
            <p:nvPr/>
          </p:nvSpPr>
          <p:spPr>
            <a:xfrm>
              <a:off x="11982449" y="4064000"/>
              <a:ext cx="169863" cy="1047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5" h="34">
                  <a:moveTo>
                    <a:pt x="39" y="34"/>
                  </a:moveTo>
                  <a:cubicBezTo>
                    <a:pt x="38" y="34"/>
                    <a:pt x="38" y="34"/>
                    <a:pt x="37" y="34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8"/>
                    <a:pt x="0" y="17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1"/>
                    <a:pt x="16" y="0"/>
                    <a:pt x="17" y="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3" y="15"/>
                    <a:pt x="54" y="17"/>
                    <a:pt x="54" y="18"/>
                  </a:cubicBezTo>
                  <a:cubicBezTo>
                    <a:pt x="55" y="19"/>
                    <a:pt x="54" y="21"/>
                    <a:pt x="53" y="22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4"/>
                    <a:pt x="40" y="34"/>
                    <a:pt x="39" y="34"/>
                  </a:cubicBezTo>
                  <a:close/>
                  <a:moveTo>
                    <a:pt x="11" y="15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1" y="15"/>
                    <a:pt x="11" y="15"/>
                    <a:pt x="11" y="1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8" name="Freeform 190"/>
            <p:cNvSpPr/>
            <p:nvPr/>
          </p:nvSpPr>
          <p:spPr>
            <a:xfrm>
              <a:off x="11858624" y="4224338"/>
              <a:ext cx="127000" cy="1270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1" h="41">
                  <a:moveTo>
                    <a:pt x="36" y="41"/>
                  </a:moveTo>
                  <a:cubicBezTo>
                    <a:pt x="36" y="41"/>
                    <a:pt x="35" y="40"/>
                    <a:pt x="35" y="40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34"/>
                    <a:pt x="41" y="36"/>
                    <a:pt x="40" y="38"/>
                  </a:cubicBezTo>
                  <a:cubicBezTo>
                    <a:pt x="39" y="40"/>
                    <a:pt x="38" y="41"/>
                    <a:pt x="36" y="4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9" name="Freeform 191"/>
            <p:cNvSpPr>
              <a:spLocks noEditPoints="1"/>
            </p:cNvSpPr>
            <p:nvPr/>
          </p:nvSpPr>
          <p:spPr>
            <a:xfrm>
              <a:off x="11814174" y="4159250"/>
              <a:ext cx="171450" cy="1063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5" h="34">
                  <a:moveTo>
                    <a:pt x="39" y="34"/>
                  </a:moveTo>
                  <a:cubicBezTo>
                    <a:pt x="38" y="34"/>
                    <a:pt x="38" y="34"/>
                    <a:pt x="37" y="34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0"/>
                    <a:pt x="16" y="0"/>
                    <a:pt x="18" y="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4" y="15"/>
                    <a:pt x="55" y="16"/>
                    <a:pt x="55" y="18"/>
                  </a:cubicBezTo>
                  <a:cubicBezTo>
                    <a:pt x="55" y="19"/>
                    <a:pt x="55" y="20"/>
                    <a:pt x="54" y="21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4"/>
                    <a:pt x="40" y="34"/>
                    <a:pt x="39" y="34"/>
                  </a:cubicBezTo>
                  <a:close/>
                  <a:moveTo>
                    <a:pt x="11" y="1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1" y="15"/>
                    <a:pt x="11" y="15"/>
                    <a:pt x="11" y="1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58" name="组合 233"/>
          <p:cNvGrpSpPr/>
          <p:nvPr/>
        </p:nvGrpSpPr>
        <p:grpSpPr>
          <a:xfrm>
            <a:off x="2343150" y="1792288"/>
            <a:ext cx="315913" cy="263525"/>
            <a:chOff x="3125788" y="4887913"/>
            <a:chExt cx="315912" cy="263525"/>
          </a:xfrm>
        </p:grpSpPr>
        <p:sp>
          <p:nvSpPr>
            <p:cNvPr id="13380" name="Freeform 192"/>
            <p:cNvSpPr>
              <a:spLocks noEditPoints="1"/>
            </p:cNvSpPr>
            <p:nvPr/>
          </p:nvSpPr>
          <p:spPr>
            <a:xfrm>
              <a:off x="3184525" y="4937125"/>
              <a:ext cx="257175" cy="139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3" h="45">
                  <a:moveTo>
                    <a:pt x="69" y="45"/>
                  </a:moveTo>
                  <a:cubicBezTo>
                    <a:pt x="15" y="45"/>
                    <a:pt x="15" y="45"/>
                    <a:pt x="15" y="45"/>
                  </a:cubicBezTo>
                  <a:cubicBezTo>
                    <a:pt x="13" y="45"/>
                    <a:pt x="11" y="44"/>
                    <a:pt x="11" y="4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0" y="0"/>
                    <a:pt x="81" y="0"/>
                    <a:pt x="82" y="1"/>
                  </a:cubicBezTo>
                  <a:cubicBezTo>
                    <a:pt x="83" y="2"/>
                    <a:pt x="83" y="4"/>
                    <a:pt x="83" y="5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4"/>
                    <a:pt x="70" y="45"/>
                    <a:pt x="69" y="45"/>
                  </a:cubicBezTo>
                  <a:close/>
                  <a:moveTo>
                    <a:pt x="18" y="37"/>
                  </a:moveTo>
                  <a:cubicBezTo>
                    <a:pt x="65" y="37"/>
                    <a:pt x="65" y="37"/>
                    <a:pt x="65" y="37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7"/>
                    <a:pt x="18" y="37"/>
                    <a:pt x="18" y="3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1" name="Freeform 193"/>
            <p:cNvSpPr/>
            <p:nvPr/>
          </p:nvSpPr>
          <p:spPr>
            <a:xfrm>
              <a:off x="3125788" y="4887913"/>
              <a:ext cx="117475" cy="1889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8" h="61">
                  <a:moveTo>
                    <a:pt x="34" y="61"/>
                  </a:moveTo>
                  <a:cubicBezTo>
                    <a:pt x="32" y="61"/>
                    <a:pt x="30" y="60"/>
                    <a:pt x="30" y="5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2" y="1"/>
                    <a:pt x="23" y="3"/>
                    <a:pt x="24" y="4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8"/>
                    <a:pt x="37" y="60"/>
                    <a:pt x="35" y="61"/>
                  </a:cubicBezTo>
                  <a:cubicBezTo>
                    <a:pt x="34" y="61"/>
                    <a:pt x="34" y="61"/>
                    <a:pt x="34" y="6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2" name="Freeform 194"/>
            <p:cNvSpPr>
              <a:spLocks noEditPoints="1"/>
            </p:cNvSpPr>
            <p:nvPr/>
          </p:nvSpPr>
          <p:spPr>
            <a:xfrm>
              <a:off x="3225800" y="5083175"/>
              <a:ext cx="68263" cy="682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11" y="22"/>
                  </a:move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17"/>
                    <a:pt x="17" y="22"/>
                    <a:pt x="11" y="22"/>
                  </a:cubicBezTo>
                  <a:close/>
                  <a:moveTo>
                    <a:pt x="11" y="8"/>
                  </a:moveTo>
                  <a:cubicBezTo>
                    <a:pt x="10" y="8"/>
                    <a:pt x="8" y="9"/>
                    <a:pt x="8" y="11"/>
                  </a:cubicBezTo>
                  <a:cubicBezTo>
                    <a:pt x="8" y="12"/>
                    <a:pt x="10" y="14"/>
                    <a:pt x="11" y="14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9"/>
                    <a:pt x="13" y="8"/>
                    <a:pt x="11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3" name="Freeform 195"/>
            <p:cNvSpPr>
              <a:spLocks noEditPoints="1"/>
            </p:cNvSpPr>
            <p:nvPr/>
          </p:nvSpPr>
          <p:spPr>
            <a:xfrm>
              <a:off x="3330575" y="5083175"/>
              <a:ext cx="68263" cy="682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11" y="22"/>
                  </a:move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17"/>
                    <a:pt x="17" y="22"/>
                    <a:pt x="11" y="22"/>
                  </a:cubicBezTo>
                  <a:close/>
                  <a:moveTo>
                    <a:pt x="11" y="8"/>
                  </a:moveTo>
                  <a:cubicBezTo>
                    <a:pt x="9" y="8"/>
                    <a:pt x="8" y="9"/>
                    <a:pt x="8" y="11"/>
                  </a:cubicBezTo>
                  <a:cubicBezTo>
                    <a:pt x="8" y="12"/>
                    <a:pt x="9" y="14"/>
                    <a:pt x="11" y="14"/>
                  </a:cubicBezTo>
                  <a:cubicBezTo>
                    <a:pt x="12" y="14"/>
                    <a:pt x="14" y="12"/>
                    <a:pt x="14" y="11"/>
                  </a:cubicBezTo>
                  <a:cubicBezTo>
                    <a:pt x="14" y="9"/>
                    <a:pt x="12" y="8"/>
                    <a:pt x="11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59" name="组合 244"/>
          <p:cNvGrpSpPr/>
          <p:nvPr/>
        </p:nvGrpSpPr>
        <p:grpSpPr>
          <a:xfrm>
            <a:off x="11730038" y="2135188"/>
            <a:ext cx="290512" cy="250825"/>
            <a:chOff x="10839449" y="2566988"/>
            <a:chExt cx="290513" cy="250825"/>
          </a:xfrm>
        </p:grpSpPr>
        <p:sp>
          <p:nvSpPr>
            <p:cNvPr id="13376" name="Freeform 196"/>
            <p:cNvSpPr>
              <a:spLocks noEditPoints="1"/>
            </p:cNvSpPr>
            <p:nvPr/>
          </p:nvSpPr>
          <p:spPr>
            <a:xfrm>
              <a:off x="10839449" y="2657475"/>
              <a:ext cx="225425" cy="1603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3" h="52">
                  <a:moveTo>
                    <a:pt x="65" y="52"/>
                  </a:moveTo>
                  <a:cubicBezTo>
                    <a:pt x="8" y="52"/>
                    <a:pt x="8" y="52"/>
                    <a:pt x="8" y="52"/>
                  </a:cubicBezTo>
                  <a:cubicBezTo>
                    <a:pt x="3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8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48"/>
                    <a:pt x="69" y="52"/>
                    <a:pt x="65" y="52"/>
                  </a:cubicBezTo>
                  <a:close/>
                  <a:moveTo>
                    <a:pt x="8" y="8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Freeform 197"/>
            <p:cNvSpPr>
              <a:spLocks noEditPoints="1"/>
            </p:cNvSpPr>
            <p:nvPr/>
          </p:nvSpPr>
          <p:spPr>
            <a:xfrm>
              <a:off x="11037887" y="2657475"/>
              <a:ext cx="92075" cy="1603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0" h="52">
                  <a:moveTo>
                    <a:pt x="26" y="52"/>
                  </a:moveTo>
                  <a:cubicBezTo>
                    <a:pt x="25" y="52"/>
                    <a:pt x="25" y="51"/>
                    <a:pt x="24" y="5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8"/>
                    <a:pt x="0" y="3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2"/>
                    <a:pt x="2" y="1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7" y="0"/>
                    <a:pt x="28" y="1"/>
                  </a:cubicBezTo>
                  <a:cubicBezTo>
                    <a:pt x="29" y="1"/>
                    <a:pt x="30" y="3"/>
                    <a:pt x="30" y="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9"/>
                    <a:pt x="29" y="50"/>
                    <a:pt x="28" y="51"/>
                  </a:cubicBezTo>
                  <a:cubicBezTo>
                    <a:pt x="28" y="51"/>
                    <a:pt x="27" y="52"/>
                    <a:pt x="26" y="52"/>
                  </a:cubicBezTo>
                  <a:close/>
                  <a:moveTo>
                    <a:pt x="8" y="34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34"/>
                    <a:pt x="8" y="34"/>
                    <a:pt x="8" y="3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Freeform 198"/>
            <p:cNvSpPr>
              <a:spLocks noEditPoints="1"/>
            </p:cNvSpPr>
            <p:nvPr/>
          </p:nvSpPr>
          <p:spPr>
            <a:xfrm>
              <a:off x="10845799" y="2566988"/>
              <a:ext cx="107950" cy="1079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5" h="35">
                  <a:moveTo>
                    <a:pt x="17" y="35"/>
                  </a:moveTo>
                  <a:cubicBezTo>
                    <a:pt x="7" y="35"/>
                    <a:pt x="0" y="2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7"/>
                    <a:pt x="27" y="35"/>
                    <a:pt x="17" y="35"/>
                  </a:cubicBezTo>
                  <a:close/>
                  <a:moveTo>
                    <a:pt x="17" y="8"/>
                  </a:moveTo>
                  <a:cubicBezTo>
                    <a:pt x="12" y="8"/>
                    <a:pt x="8" y="12"/>
                    <a:pt x="8" y="17"/>
                  </a:cubicBezTo>
                  <a:cubicBezTo>
                    <a:pt x="8" y="23"/>
                    <a:pt x="12" y="27"/>
                    <a:pt x="17" y="27"/>
                  </a:cubicBezTo>
                  <a:cubicBezTo>
                    <a:pt x="23" y="27"/>
                    <a:pt x="27" y="23"/>
                    <a:pt x="27" y="17"/>
                  </a:cubicBezTo>
                  <a:cubicBezTo>
                    <a:pt x="27" y="12"/>
                    <a:pt x="23" y="8"/>
                    <a:pt x="17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9" name="Freeform 199"/>
            <p:cNvSpPr>
              <a:spLocks noEditPoints="1"/>
            </p:cNvSpPr>
            <p:nvPr/>
          </p:nvSpPr>
          <p:spPr>
            <a:xfrm>
              <a:off x="10936287" y="2566988"/>
              <a:ext cx="107950" cy="1079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5" h="35">
                  <a:moveTo>
                    <a:pt x="18" y="35"/>
                  </a:move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7"/>
                    <a:pt x="27" y="35"/>
                    <a:pt x="18" y="35"/>
                  </a:cubicBezTo>
                  <a:close/>
                  <a:moveTo>
                    <a:pt x="18" y="8"/>
                  </a:moveTo>
                  <a:cubicBezTo>
                    <a:pt x="12" y="8"/>
                    <a:pt x="8" y="12"/>
                    <a:pt x="8" y="17"/>
                  </a:cubicBezTo>
                  <a:cubicBezTo>
                    <a:pt x="8" y="23"/>
                    <a:pt x="12" y="27"/>
                    <a:pt x="18" y="27"/>
                  </a:cubicBezTo>
                  <a:cubicBezTo>
                    <a:pt x="23" y="27"/>
                    <a:pt x="27" y="23"/>
                    <a:pt x="27" y="17"/>
                  </a:cubicBezTo>
                  <a:cubicBezTo>
                    <a:pt x="27" y="12"/>
                    <a:pt x="23" y="8"/>
                    <a:pt x="18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60" name="组合 246"/>
          <p:cNvGrpSpPr/>
          <p:nvPr/>
        </p:nvGrpSpPr>
        <p:grpSpPr>
          <a:xfrm>
            <a:off x="10028238" y="3722688"/>
            <a:ext cx="603250" cy="608012"/>
            <a:chOff x="9948862" y="3443288"/>
            <a:chExt cx="603250" cy="608012"/>
          </a:xfrm>
        </p:grpSpPr>
        <p:sp>
          <p:nvSpPr>
            <p:cNvPr id="13372" name="Freeform 200"/>
            <p:cNvSpPr/>
            <p:nvPr/>
          </p:nvSpPr>
          <p:spPr>
            <a:xfrm>
              <a:off x="9948862" y="3443288"/>
              <a:ext cx="603250" cy="403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95" h="130">
                  <a:moveTo>
                    <a:pt x="153" y="130"/>
                  </a:moveTo>
                  <a:cubicBezTo>
                    <a:pt x="149" y="130"/>
                    <a:pt x="145" y="127"/>
                    <a:pt x="145" y="122"/>
                  </a:cubicBezTo>
                  <a:cubicBezTo>
                    <a:pt x="145" y="118"/>
                    <a:pt x="149" y="114"/>
                    <a:pt x="153" y="114"/>
                  </a:cubicBezTo>
                  <a:cubicBezTo>
                    <a:pt x="159" y="114"/>
                    <a:pt x="165" y="112"/>
                    <a:pt x="169" y="107"/>
                  </a:cubicBezTo>
                  <a:cubicBezTo>
                    <a:pt x="176" y="101"/>
                    <a:pt x="179" y="94"/>
                    <a:pt x="179" y="85"/>
                  </a:cubicBezTo>
                  <a:cubicBezTo>
                    <a:pt x="179" y="69"/>
                    <a:pt x="166" y="56"/>
                    <a:pt x="150" y="56"/>
                  </a:cubicBezTo>
                  <a:cubicBezTo>
                    <a:pt x="147" y="56"/>
                    <a:pt x="144" y="57"/>
                    <a:pt x="141" y="58"/>
                  </a:cubicBezTo>
                  <a:cubicBezTo>
                    <a:pt x="139" y="58"/>
                    <a:pt x="136" y="58"/>
                    <a:pt x="135" y="57"/>
                  </a:cubicBezTo>
                  <a:cubicBezTo>
                    <a:pt x="133" y="56"/>
                    <a:pt x="131" y="53"/>
                    <a:pt x="131" y="51"/>
                  </a:cubicBezTo>
                  <a:cubicBezTo>
                    <a:pt x="129" y="31"/>
                    <a:pt x="112" y="16"/>
                    <a:pt x="92" y="16"/>
                  </a:cubicBezTo>
                  <a:cubicBezTo>
                    <a:pt x="70" y="16"/>
                    <a:pt x="53" y="33"/>
                    <a:pt x="53" y="55"/>
                  </a:cubicBezTo>
                  <a:cubicBezTo>
                    <a:pt x="53" y="58"/>
                    <a:pt x="53" y="60"/>
                    <a:pt x="54" y="63"/>
                  </a:cubicBezTo>
                  <a:cubicBezTo>
                    <a:pt x="54" y="65"/>
                    <a:pt x="53" y="67"/>
                    <a:pt x="52" y="69"/>
                  </a:cubicBezTo>
                  <a:cubicBezTo>
                    <a:pt x="50" y="71"/>
                    <a:pt x="48" y="72"/>
                    <a:pt x="46" y="72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25" y="72"/>
                    <a:pt x="16" y="82"/>
                    <a:pt x="16" y="93"/>
                  </a:cubicBezTo>
                  <a:cubicBezTo>
                    <a:pt x="16" y="105"/>
                    <a:pt x="25" y="114"/>
                    <a:pt x="37" y="114"/>
                  </a:cubicBezTo>
                  <a:cubicBezTo>
                    <a:pt x="41" y="114"/>
                    <a:pt x="45" y="118"/>
                    <a:pt x="45" y="122"/>
                  </a:cubicBezTo>
                  <a:cubicBezTo>
                    <a:pt x="45" y="127"/>
                    <a:pt x="41" y="130"/>
                    <a:pt x="37" y="130"/>
                  </a:cubicBezTo>
                  <a:cubicBezTo>
                    <a:pt x="17" y="130"/>
                    <a:pt x="0" y="114"/>
                    <a:pt x="0" y="93"/>
                  </a:cubicBezTo>
                  <a:cubicBezTo>
                    <a:pt x="0" y="73"/>
                    <a:pt x="1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56"/>
                    <a:pt x="37" y="55"/>
                    <a:pt x="37" y="55"/>
                  </a:cubicBezTo>
                  <a:cubicBezTo>
                    <a:pt x="37" y="25"/>
                    <a:pt x="62" y="0"/>
                    <a:pt x="92" y="0"/>
                  </a:cubicBezTo>
                  <a:cubicBezTo>
                    <a:pt x="117" y="0"/>
                    <a:pt x="139" y="17"/>
                    <a:pt x="145" y="41"/>
                  </a:cubicBezTo>
                  <a:cubicBezTo>
                    <a:pt x="147" y="41"/>
                    <a:pt x="148" y="41"/>
                    <a:pt x="150" y="41"/>
                  </a:cubicBezTo>
                  <a:cubicBezTo>
                    <a:pt x="175" y="41"/>
                    <a:pt x="195" y="61"/>
                    <a:pt x="195" y="85"/>
                  </a:cubicBezTo>
                  <a:cubicBezTo>
                    <a:pt x="195" y="98"/>
                    <a:pt x="189" y="110"/>
                    <a:pt x="180" y="119"/>
                  </a:cubicBezTo>
                  <a:cubicBezTo>
                    <a:pt x="174" y="126"/>
                    <a:pt x="164" y="130"/>
                    <a:pt x="153" y="13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Freeform 201"/>
            <p:cNvSpPr/>
            <p:nvPr/>
          </p:nvSpPr>
          <p:spPr>
            <a:xfrm>
              <a:off x="10001249" y="3911600"/>
              <a:ext cx="492125" cy="139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59" h="45">
                  <a:moveTo>
                    <a:pt x="80" y="45"/>
                  </a:moveTo>
                  <a:cubicBezTo>
                    <a:pt x="52" y="45"/>
                    <a:pt x="24" y="35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50" y="39"/>
                    <a:pt x="109" y="39"/>
                    <a:pt x="145" y="3"/>
                  </a:cubicBezTo>
                  <a:cubicBezTo>
                    <a:pt x="148" y="0"/>
                    <a:pt x="153" y="0"/>
                    <a:pt x="156" y="3"/>
                  </a:cubicBezTo>
                  <a:cubicBezTo>
                    <a:pt x="159" y="6"/>
                    <a:pt x="159" y="11"/>
                    <a:pt x="156" y="14"/>
                  </a:cubicBezTo>
                  <a:cubicBezTo>
                    <a:pt x="135" y="35"/>
                    <a:pt x="107" y="45"/>
                    <a:pt x="80" y="4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4" name="Freeform 202"/>
            <p:cNvSpPr/>
            <p:nvPr/>
          </p:nvSpPr>
          <p:spPr>
            <a:xfrm>
              <a:off x="10056812" y="3856038"/>
              <a:ext cx="381000" cy="1206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23" h="39">
                  <a:moveTo>
                    <a:pt x="62" y="39"/>
                  </a:moveTo>
                  <a:cubicBezTo>
                    <a:pt x="40" y="39"/>
                    <a:pt x="19" y="30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40" y="29"/>
                    <a:pt x="83" y="29"/>
                    <a:pt x="109" y="3"/>
                  </a:cubicBezTo>
                  <a:cubicBezTo>
                    <a:pt x="112" y="0"/>
                    <a:pt x="117" y="0"/>
                    <a:pt x="120" y="3"/>
                  </a:cubicBezTo>
                  <a:cubicBezTo>
                    <a:pt x="123" y="6"/>
                    <a:pt x="123" y="11"/>
                    <a:pt x="120" y="14"/>
                  </a:cubicBezTo>
                  <a:cubicBezTo>
                    <a:pt x="104" y="30"/>
                    <a:pt x="83" y="39"/>
                    <a:pt x="62" y="3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5" name="Freeform 203"/>
            <p:cNvSpPr/>
            <p:nvPr/>
          </p:nvSpPr>
          <p:spPr>
            <a:xfrm>
              <a:off x="10115549" y="3797300"/>
              <a:ext cx="263525" cy="952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5" h="31">
                  <a:moveTo>
                    <a:pt x="43" y="31"/>
                  </a:moveTo>
                  <a:cubicBezTo>
                    <a:pt x="28" y="31"/>
                    <a:pt x="14" y="25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30" y="19"/>
                    <a:pt x="55" y="19"/>
                    <a:pt x="71" y="3"/>
                  </a:cubicBezTo>
                  <a:cubicBezTo>
                    <a:pt x="74" y="0"/>
                    <a:pt x="79" y="0"/>
                    <a:pt x="82" y="3"/>
                  </a:cubicBezTo>
                  <a:cubicBezTo>
                    <a:pt x="85" y="6"/>
                    <a:pt x="85" y="11"/>
                    <a:pt x="82" y="14"/>
                  </a:cubicBezTo>
                  <a:cubicBezTo>
                    <a:pt x="71" y="25"/>
                    <a:pt x="57" y="31"/>
                    <a:pt x="43" y="3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6" name="Oval 92"/>
          <p:cNvSpPr>
            <a:spLocks noChangeArrowheads="1"/>
          </p:cNvSpPr>
          <p:nvPr/>
        </p:nvSpPr>
        <p:spPr bwMode="auto">
          <a:xfrm>
            <a:off x="5414963" y="982663"/>
            <a:ext cx="1350963" cy="13493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62" name="矩形 8"/>
          <p:cNvSpPr/>
          <p:nvPr/>
        </p:nvSpPr>
        <p:spPr>
          <a:xfrm>
            <a:off x="3847395" y="4244975"/>
            <a:ext cx="4544835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ClrTx/>
              <a:buSzTx/>
              <a:buFontTx/>
            </a:pPr>
            <a:r>
              <a:rPr lang="zh-CN" altLang="en-US" sz="20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研究小组成员：</a:t>
            </a:r>
            <a:r>
              <a:rPr lang="zh-CN" altLang="en-US" sz="20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顾子茵、陈子轩、王伟</a:t>
            </a:r>
            <a:endParaRPr lang="zh-CN" altLang="en-US" sz="20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63" name="矩形 9"/>
          <p:cNvSpPr/>
          <p:nvPr/>
        </p:nvSpPr>
        <p:spPr>
          <a:xfrm>
            <a:off x="3869373" y="4627880"/>
            <a:ext cx="2722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ClrTx/>
              <a:buSzTx/>
              <a:buFontTx/>
            </a:pPr>
            <a:r>
              <a:rPr lang="zh-CN" altLang="en-US" sz="20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</a:t>
            </a:r>
            <a:r>
              <a:rPr lang="zh-CN" altLang="en-US" sz="20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罗铁坚教授</a:t>
            </a:r>
            <a:endParaRPr lang="zh-CN" altLang="en-US" sz="20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64" name="矩形 10"/>
          <p:cNvSpPr/>
          <p:nvPr/>
        </p:nvSpPr>
        <p:spPr>
          <a:xfrm>
            <a:off x="2847816" y="6238558"/>
            <a:ext cx="39166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0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课题开题时间：</a:t>
            </a:r>
            <a:r>
              <a:rPr lang="en-US" altLang="zh-CN" sz="20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0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13366" name="文本框 5"/>
          <p:cNvSpPr txBox="1"/>
          <p:nvPr/>
        </p:nvSpPr>
        <p:spPr>
          <a:xfrm>
            <a:off x="4133533" y="2746058"/>
            <a:ext cx="383667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ClrTx/>
              <a:buSzTx/>
              <a:buFontTx/>
            </a:pPr>
            <a:r>
              <a:rPr lang="en-US" altLang="zh-CN" sz="48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Cube Solver</a:t>
            </a:r>
          </a:p>
        </p:txBody>
      </p:sp>
      <p:sp>
        <p:nvSpPr>
          <p:cNvPr id="13367" name="矩形 8"/>
          <p:cNvSpPr/>
          <p:nvPr/>
        </p:nvSpPr>
        <p:spPr>
          <a:xfrm>
            <a:off x="4354513" y="1511300"/>
            <a:ext cx="9032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UCAS</a:t>
            </a:r>
            <a:endParaRPr lang="zh-CN" altLang="en-US" sz="2000" b="1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68" name="矩形 8"/>
          <p:cNvSpPr/>
          <p:nvPr/>
        </p:nvSpPr>
        <p:spPr>
          <a:xfrm>
            <a:off x="6893878" y="1511300"/>
            <a:ext cx="37401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《高级软件工程》课程项目设计</a:t>
            </a:r>
            <a:endParaRPr kumimoji="1"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cxnSp>
        <p:nvCxnSpPr>
          <p:cNvPr id="260" name="直接连接符 259"/>
          <p:cNvCxnSpPr/>
          <p:nvPr/>
        </p:nvCxnSpPr>
        <p:spPr>
          <a:xfrm>
            <a:off x="2847975" y="3417888"/>
            <a:ext cx="6473825" cy="0"/>
          </a:xfrm>
          <a:prstGeom prst="line">
            <a:avLst/>
          </a:prstGeom>
          <a:ln w="285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7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33" y="1106488"/>
            <a:ext cx="1117600" cy="1117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4"/>
          <p:cNvSpPr/>
          <p:nvPr/>
        </p:nvSpPr>
        <p:spPr>
          <a:xfrm>
            <a:off x="0" y="0"/>
            <a:ext cx="12234863" cy="201613"/>
          </a:xfrm>
          <a:prstGeom prst="rect">
            <a:avLst/>
          </a:prstGeom>
          <a:solidFill>
            <a:srgbClr val="1F4E79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7411" name="任意多边形 211"/>
          <p:cNvSpPr/>
          <p:nvPr/>
        </p:nvSpPr>
        <p:spPr>
          <a:xfrm>
            <a:off x="-22225" y="6623050"/>
            <a:ext cx="12236450" cy="138113"/>
          </a:xfrm>
          <a:custGeom>
            <a:avLst/>
            <a:gdLst/>
            <a:ahLst/>
            <a:cxnLst>
              <a:cxn ang="0">
                <a:pos x="6382022" y="0"/>
              </a:cxn>
              <a:cxn ang="0">
                <a:pos x="12237456" y="0"/>
              </a:cxn>
              <a:cxn ang="0">
                <a:pos x="12237456" y="93543"/>
              </a:cxn>
              <a:cxn ang="0">
                <a:pos x="6363058" y="93543"/>
              </a:cxn>
              <a:cxn ang="0">
                <a:pos x="6370609" y="87288"/>
              </a:cxn>
              <a:cxn ang="0">
                <a:pos x="6392091" y="27858"/>
              </a:cxn>
              <a:cxn ang="0">
                <a:pos x="0" y="0"/>
              </a:cxn>
              <a:cxn ang="0">
                <a:pos x="5855433" y="0"/>
              </a:cxn>
              <a:cxn ang="0">
                <a:pos x="5845364" y="27858"/>
              </a:cxn>
              <a:cxn ang="0">
                <a:pos x="5866845" y="87288"/>
              </a:cxn>
              <a:cxn ang="0">
                <a:pos x="5874397" y="93543"/>
              </a:cxn>
              <a:cxn ang="0">
                <a:pos x="0" y="93543"/>
              </a:cxn>
            </a:cxnLst>
            <a:rect l="0" t="0" r="0" b="0"/>
            <a:pathLst>
              <a:path w="12235444" h="168111">
                <a:moveTo>
                  <a:pt x="6380972" y="0"/>
                </a:moveTo>
                <a:lnTo>
                  <a:pt x="12235444" y="0"/>
                </a:lnTo>
                <a:lnTo>
                  <a:pt x="12235444" y="168111"/>
                </a:lnTo>
                <a:lnTo>
                  <a:pt x="6362012" y="168111"/>
                </a:lnTo>
                <a:lnTo>
                  <a:pt x="6369561" y="156870"/>
                </a:lnTo>
                <a:cubicBezTo>
                  <a:pt x="6383392" y="124043"/>
                  <a:pt x="6391040" y="87951"/>
                  <a:pt x="6391040" y="50066"/>
                </a:cubicBezTo>
                <a:lnTo>
                  <a:pt x="6380972" y="0"/>
                </a:lnTo>
                <a:close/>
                <a:moveTo>
                  <a:pt x="0" y="0"/>
                </a:moveTo>
                <a:lnTo>
                  <a:pt x="5854471" y="0"/>
                </a:lnTo>
                <a:lnTo>
                  <a:pt x="5844402" y="50066"/>
                </a:lnTo>
                <a:cubicBezTo>
                  <a:pt x="5844402" y="87951"/>
                  <a:pt x="5852050" y="124043"/>
                  <a:pt x="5865881" y="156870"/>
                </a:cubicBezTo>
                <a:lnTo>
                  <a:pt x="5873431" y="168111"/>
                </a:lnTo>
                <a:lnTo>
                  <a:pt x="0" y="168111"/>
                </a:lnTo>
                <a:lnTo>
                  <a:pt x="0" y="0"/>
                </a:lnTo>
                <a:close/>
              </a:path>
            </a:pathLst>
          </a:custGeom>
          <a:solidFill>
            <a:srgbClr val="1F4E7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2" name="Oval 5"/>
          <p:cNvSpPr/>
          <p:nvPr/>
        </p:nvSpPr>
        <p:spPr>
          <a:xfrm>
            <a:off x="5892800" y="6450013"/>
            <a:ext cx="406400" cy="407987"/>
          </a:xfrm>
          <a:prstGeom prst="ellipse">
            <a:avLst/>
          </a:prstGeom>
          <a:solidFill>
            <a:srgbClr val="1F4E79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7413" name="矩形 4"/>
          <p:cNvSpPr/>
          <p:nvPr/>
        </p:nvSpPr>
        <p:spPr>
          <a:xfrm>
            <a:off x="5866765" y="6475984"/>
            <a:ext cx="48603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fld id="{9A0DB2DC-4C9A-4742-B13C-FB6460FD3503}" type="slidenum"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4" name="矩形 3"/>
          <p:cNvSpPr/>
          <p:nvPr/>
        </p:nvSpPr>
        <p:spPr>
          <a:xfrm>
            <a:off x="1239838" y="184150"/>
            <a:ext cx="367665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 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功能分解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5" name="矩形 4"/>
          <p:cNvSpPr/>
          <p:nvPr/>
        </p:nvSpPr>
        <p:spPr>
          <a:xfrm>
            <a:off x="1287463" y="860425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初始界面设计</a:t>
            </a:r>
          </a:p>
        </p:txBody>
      </p:sp>
      <p:sp>
        <p:nvSpPr>
          <p:cNvPr id="77" name="矩形 76"/>
          <p:cNvSpPr/>
          <p:nvPr/>
        </p:nvSpPr>
        <p:spPr>
          <a:xfrm>
            <a:off x="1293813" y="773113"/>
            <a:ext cx="1743075" cy="4603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417" name="组合 7"/>
          <p:cNvGrpSpPr/>
          <p:nvPr/>
        </p:nvGrpSpPr>
        <p:grpSpPr>
          <a:xfrm>
            <a:off x="117475" y="201613"/>
            <a:ext cx="1058863" cy="1058862"/>
            <a:chOff x="3517681" y="279400"/>
            <a:chExt cx="1770062" cy="1771650"/>
          </a:xfrm>
        </p:grpSpPr>
        <p:sp>
          <p:nvSpPr>
            <p:cNvPr id="17422" name="Oval 5"/>
            <p:cNvSpPr/>
            <p:nvPr/>
          </p:nvSpPr>
          <p:spPr>
            <a:xfrm>
              <a:off x="3517681" y="279400"/>
              <a:ext cx="1770062" cy="1771650"/>
            </a:xfrm>
            <a:prstGeom prst="rect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7423" name="Oval 6"/>
            <p:cNvSpPr/>
            <p:nvPr/>
          </p:nvSpPr>
          <p:spPr>
            <a:xfrm>
              <a:off x="4325938" y="1093788"/>
              <a:ext cx="155575" cy="15398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7424" name="Freeform 7"/>
            <p:cNvSpPr>
              <a:spLocks noEditPoints="1"/>
            </p:cNvSpPr>
            <p:nvPr/>
          </p:nvSpPr>
          <p:spPr>
            <a:xfrm>
              <a:off x="4114800" y="508000"/>
              <a:ext cx="577850" cy="1312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53" h="348">
                  <a:moveTo>
                    <a:pt x="77" y="348"/>
                  </a:moveTo>
                  <a:cubicBezTo>
                    <a:pt x="34" y="348"/>
                    <a:pt x="0" y="272"/>
                    <a:pt x="0" y="174"/>
                  </a:cubicBezTo>
                  <a:cubicBezTo>
                    <a:pt x="0" y="77"/>
                    <a:pt x="34" y="0"/>
                    <a:pt x="77" y="0"/>
                  </a:cubicBezTo>
                  <a:cubicBezTo>
                    <a:pt x="120" y="0"/>
                    <a:pt x="153" y="77"/>
                    <a:pt x="153" y="174"/>
                  </a:cubicBezTo>
                  <a:cubicBezTo>
                    <a:pt x="153" y="272"/>
                    <a:pt x="120" y="348"/>
                    <a:pt x="77" y="348"/>
                  </a:cubicBezTo>
                  <a:close/>
                  <a:moveTo>
                    <a:pt x="77" y="13"/>
                  </a:moveTo>
                  <a:cubicBezTo>
                    <a:pt x="42" y="13"/>
                    <a:pt x="13" y="87"/>
                    <a:pt x="13" y="174"/>
                  </a:cubicBezTo>
                  <a:cubicBezTo>
                    <a:pt x="13" y="262"/>
                    <a:pt x="42" y="336"/>
                    <a:pt x="77" y="336"/>
                  </a:cubicBezTo>
                  <a:cubicBezTo>
                    <a:pt x="111" y="336"/>
                    <a:pt x="141" y="262"/>
                    <a:pt x="141" y="174"/>
                  </a:cubicBezTo>
                  <a:cubicBezTo>
                    <a:pt x="141" y="87"/>
                    <a:pt x="111" y="13"/>
                    <a:pt x="77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Freeform 8"/>
            <p:cNvSpPr>
              <a:spLocks noEditPoints="1"/>
            </p:cNvSpPr>
            <p:nvPr/>
          </p:nvSpPr>
          <p:spPr>
            <a:xfrm>
              <a:off x="3749675" y="877888"/>
              <a:ext cx="1312862" cy="5778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48" h="153">
                  <a:moveTo>
                    <a:pt x="174" y="153"/>
                  </a:moveTo>
                  <a:cubicBezTo>
                    <a:pt x="76" y="153"/>
                    <a:pt x="0" y="119"/>
                    <a:pt x="0" y="76"/>
                  </a:cubicBezTo>
                  <a:cubicBezTo>
                    <a:pt x="0" y="33"/>
                    <a:pt x="76" y="0"/>
                    <a:pt x="174" y="0"/>
                  </a:cubicBezTo>
                  <a:cubicBezTo>
                    <a:pt x="271" y="0"/>
                    <a:pt x="348" y="33"/>
                    <a:pt x="348" y="76"/>
                  </a:cubicBezTo>
                  <a:cubicBezTo>
                    <a:pt x="348" y="119"/>
                    <a:pt x="271" y="153"/>
                    <a:pt x="174" y="153"/>
                  </a:cubicBezTo>
                  <a:close/>
                  <a:moveTo>
                    <a:pt x="174" y="12"/>
                  </a:moveTo>
                  <a:cubicBezTo>
                    <a:pt x="86" y="12"/>
                    <a:pt x="12" y="42"/>
                    <a:pt x="12" y="76"/>
                  </a:cubicBezTo>
                  <a:cubicBezTo>
                    <a:pt x="12" y="111"/>
                    <a:pt x="86" y="140"/>
                    <a:pt x="174" y="140"/>
                  </a:cubicBezTo>
                  <a:cubicBezTo>
                    <a:pt x="261" y="140"/>
                    <a:pt x="335" y="111"/>
                    <a:pt x="335" y="76"/>
                  </a:cubicBezTo>
                  <a:cubicBezTo>
                    <a:pt x="335" y="42"/>
                    <a:pt x="261" y="12"/>
                    <a:pt x="174" y="1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Freeform 9"/>
            <p:cNvSpPr>
              <a:spLocks noEditPoints="1"/>
            </p:cNvSpPr>
            <p:nvPr/>
          </p:nvSpPr>
          <p:spPr>
            <a:xfrm>
              <a:off x="3881438" y="655638"/>
              <a:ext cx="1047750" cy="1019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8" h="270">
                  <a:moveTo>
                    <a:pt x="229" y="270"/>
                  </a:moveTo>
                  <a:cubicBezTo>
                    <a:pt x="190" y="270"/>
                    <a:pt x="134" y="238"/>
                    <a:pt x="85" y="189"/>
                  </a:cubicBezTo>
                  <a:cubicBezTo>
                    <a:pt x="52" y="157"/>
                    <a:pt x="27" y="121"/>
                    <a:pt x="14" y="89"/>
                  </a:cubicBezTo>
                  <a:cubicBezTo>
                    <a:pt x="0" y="55"/>
                    <a:pt x="0" y="27"/>
                    <a:pt x="16" y="12"/>
                  </a:cubicBezTo>
                  <a:cubicBezTo>
                    <a:pt x="24" y="4"/>
                    <a:pt x="35" y="0"/>
                    <a:pt x="48" y="0"/>
                  </a:cubicBezTo>
                  <a:cubicBezTo>
                    <a:pt x="87" y="0"/>
                    <a:pt x="144" y="32"/>
                    <a:pt x="193" y="81"/>
                  </a:cubicBezTo>
                  <a:cubicBezTo>
                    <a:pt x="225" y="113"/>
                    <a:pt x="250" y="149"/>
                    <a:pt x="264" y="182"/>
                  </a:cubicBezTo>
                  <a:cubicBezTo>
                    <a:pt x="278" y="216"/>
                    <a:pt x="277" y="243"/>
                    <a:pt x="262" y="258"/>
                  </a:cubicBezTo>
                  <a:cubicBezTo>
                    <a:pt x="254" y="266"/>
                    <a:pt x="243" y="270"/>
                    <a:pt x="229" y="270"/>
                  </a:cubicBezTo>
                  <a:close/>
                  <a:moveTo>
                    <a:pt x="48" y="13"/>
                  </a:moveTo>
                  <a:cubicBezTo>
                    <a:pt x="38" y="13"/>
                    <a:pt x="30" y="16"/>
                    <a:pt x="25" y="21"/>
                  </a:cubicBezTo>
                  <a:cubicBezTo>
                    <a:pt x="13" y="32"/>
                    <a:pt x="14" y="55"/>
                    <a:pt x="26" y="84"/>
                  </a:cubicBezTo>
                  <a:cubicBezTo>
                    <a:pt x="38" y="115"/>
                    <a:pt x="62" y="149"/>
                    <a:pt x="94" y="180"/>
                  </a:cubicBezTo>
                  <a:cubicBezTo>
                    <a:pt x="140" y="227"/>
                    <a:pt x="194" y="258"/>
                    <a:pt x="229" y="258"/>
                  </a:cubicBezTo>
                  <a:cubicBezTo>
                    <a:pt x="239" y="258"/>
                    <a:pt x="247" y="255"/>
                    <a:pt x="253" y="249"/>
                  </a:cubicBezTo>
                  <a:cubicBezTo>
                    <a:pt x="264" y="238"/>
                    <a:pt x="264" y="215"/>
                    <a:pt x="252" y="186"/>
                  </a:cubicBezTo>
                  <a:cubicBezTo>
                    <a:pt x="239" y="155"/>
                    <a:pt x="215" y="121"/>
                    <a:pt x="184" y="90"/>
                  </a:cubicBezTo>
                  <a:cubicBezTo>
                    <a:pt x="138" y="44"/>
                    <a:pt x="83" y="13"/>
                    <a:pt x="48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Freeform 10"/>
            <p:cNvSpPr>
              <a:spLocks noEditPoints="1"/>
            </p:cNvSpPr>
            <p:nvPr/>
          </p:nvSpPr>
          <p:spPr>
            <a:xfrm>
              <a:off x="3881438" y="655638"/>
              <a:ext cx="1047750" cy="1019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8" h="270">
                  <a:moveTo>
                    <a:pt x="48" y="270"/>
                  </a:moveTo>
                  <a:cubicBezTo>
                    <a:pt x="35" y="270"/>
                    <a:pt x="24" y="266"/>
                    <a:pt x="16" y="258"/>
                  </a:cubicBezTo>
                  <a:cubicBezTo>
                    <a:pt x="0" y="243"/>
                    <a:pt x="0" y="216"/>
                    <a:pt x="14" y="182"/>
                  </a:cubicBezTo>
                  <a:cubicBezTo>
                    <a:pt x="27" y="149"/>
                    <a:pt x="52" y="113"/>
                    <a:pt x="85" y="81"/>
                  </a:cubicBezTo>
                  <a:cubicBezTo>
                    <a:pt x="134" y="32"/>
                    <a:pt x="190" y="0"/>
                    <a:pt x="229" y="0"/>
                  </a:cubicBezTo>
                  <a:cubicBezTo>
                    <a:pt x="243" y="0"/>
                    <a:pt x="254" y="4"/>
                    <a:pt x="262" y="12"/>
                  </a:cubicBezTo>
                  <a:cubicBezTo>
                    <a:pt x="277" y="27"/>
                    <a:pt x="278" y="55"/>
                    <a:pt x="264" y="89"/>
                  </a:cubicBezTo>
                  <a:cubicBezTo>
                    <a:pt x="250" y="121"/>
                    <a:pt x="225" y="157"/>
                    <a:pt x="193" y="189"/>
                  </a:cubicBezTo>
                  <a:cubicBezTo>
                    <a:pt x="144" y="238"/>
                    <a:pt x="87" y="270"/>
                    <a:pt x="48" y="270"/>
                  </a:cubicBezTo>
                  <a:close/>
                  <a:moveTo>
                    <a:pt x="229" y="13"/>
                  </a:moveTo>
                  <a:cubicBezTo>
                    <a:pt x="194" y="13"/>
                    <a:pt x="140" y="44"/>
                    <a:pt x="94" y="90"/>
                  </a:cubicBezTo>
                  <a:cubicBezTo>
                    <a:pt x="62" y="121"/>
                    <a:pt x="38" y="155"/>
                    <a:pt x="26" y="186"/>
                  </a:cubicBezTo>
                  <a:cubicBezTo>
                    <a:pt x="14" y="215"/>
                    <a:pt x="13" y="238"/>
                    <a:pt x="25" y="249"/>
                  </a:cubicBezTo>
                  <a:cubicBezTo>
                    <a:pt x="30" y="255"/>
                    <a:pt x="38" y="258"/>
                    <a:pt x="48" y="258"/>
                  </a:cubicBezTo>
                  <a:cubicBezTo>
                    <a:pt x="83" y="258"/>
                    <a:pt x="138" y="227"/>
                    <a:pt x="184" y="180"/>
                  </a:cubicBezTo>
                  <a:cubicBezTo>
                    <a:pt x="215" y="149"/>
                    <a:pt x="239" y="115"/>
                    <a:pt x="252" y="84"/>
                  </a:cubicBezTo>
                  <a:cubicBezTo>
                    <a:pt x="264" y="55"/>
                    <a:pt x="264" y="32"/>
                    <a:pt x="253" y="21"/>
                  </a:cubicBezTo>
                  <a:cubicBezTo>
                    <a:pt x="247" y="16"/>
                    <a:pt x="239" y="13"/>
                    <a:pt x="229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394335" y="2018665"/>
            <a:ext cx="5080000" cy="2368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charset="0"/>
            </a:pPr>
            <a:r>
              <a:rPr 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网页的初始界面包括</a:t>
            </a:r>
          </a:p>
          <a:p>
            <a:pPr>
              <a:buFont typeface="Wingdings" panose="05000000000000000000" charset="0"/>
            </a:pPr>
            <a:endParaRPr lang="zh-CN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魔方的六个面的展开图</a:t>
            </a:r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一个可旋转的三维魔方</a:t>
            </a:r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各个面的旋转编码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23566" t="12121" r="23334" b="27095"/>
          <a:stretch>
            <a:fillRect/>
          </a:stretch>
        </p:blipFill>
        <p:spPr>
          <a:xfrm>
            <a:off x="5510786" y="1852741"/>
            <a:ext cx="6111944" cy="4264660"/>
          </a:xfrm>
          <a:prstGeom prst="rect">
            <a:avLst/>
          </a:prstGeom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263005" y="1035685"/>
            <a:ext cx="39579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预期效果图：</a:t>
            </a:r>
            <a:endParaRPr lang="zh-CN" altLang="en-US" sz="24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4"/>
          <p:cNvSpPr/>
          <p:nvPr/>
        </p:nvSpPr>
        <p:spPr>
          <a:xfrm>
            <a:off x="0" y="0"/>
            <a:ext cx="12234863" cy="201613"/>
          </a:xfrm>
          <a:prstGeom prst="rect">
            <a:avLst/>
          </a:prstGeom>
          <a:solidFill>
            <a:srgbClr val="1F4E79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7411" name="任意多边形 211"/>
          <p:cNvSpPr/>
          <p:nvPr/>
        </p:nvSpPr>
        <p:spPr>
          <a:xfrm>
            <a:off x="-22225" y="6623050"/>
            <a:ext cx="12236450" cy="138113"/>
          </a:xfrm>
          <a:custGeom>
            <a:avLst/>
            <a:gdLst/>
            <a:ahLst/>
            <a:cxnLst>
              <a:cxn ang="0">
                <a:pos x="6382022" y="0"/>
              </a:cxn>
              <a:cxn ang="0">
                <a:pos x="12237456" y="0"/>
              </a:cxn>
              <a:cxn ang="0">
                <a:pos x="12237456" y="93543"/>
              </a:cxn>
              <a:cxn ang="0">
                <a:pos x="6363058" y="93543"/>
              </a:cxn>
              <a:cxn ang="0">
                <a:pos x="6370609" y="87288"/>
              </a:cxn>
              <a:cxn ang="0">
                <a:pos x="6392091" y="27858"/>
              </a:cxn>
              <a:cxn ang="0">
                <a:pos x="0" y="0"/>
              </a:cxn>
              <a:cxn ang="0">
                <a:pos x="5855433" y="0"/>
              </a:cxn>
              <a:cxn ang="0">
                <a:pos x="5845364" y="27858"/>
              </a:cxn>
              <a:cxn ang="0">
                <a:pos x="5866845" y="87288"/>
              </a:cxn>
              <a:cxn ang="0">
                <a:pos x="5874397" y="93543"/>
              </a:cxn>
              <a:cxn ang="0">
                <a:pos x="0" y="93543"/>
              </a:cxn>
            </a:cxnLst>
            <a:rect l="0" t="0" r="0" b="0"/>
            <a:pathLst>
              <a:path w="12235444" h="168111">
                <a:moveTo>
                  <a:pt x="6380972" y="0"/>
                </a:moveTo>
                <a:lnTo>
                  <a:pt x="12235444" y="0"/>
                </a:lnTo>
                <a:lnTo>
                  <a:pt x="12235444" y="168111"/>
                </a:lnTo>
                <a:lnTo>
                  <a:pt x="6362012" y="168111"/>
                </a:lnTo>
                <a:lnTo>
                  <a:pt x="6369561" y="156870"/>
                </a:lnTo>
                <a:cubicBezTo>
                  <a:pt x="6383392" y="124043"/>
                  <a:pt x="6391040" y="87951"/>
                  <a:pt x="6391040" y="50066"/>
                </a:cubicBezTo>
                <a:lnTo>
                  <a:pt x="6380972" y="0"/>
                </a:lnTo>
                <a:close/>
                <a:moveTo>
                  <a:pt x="0" y="0"/>
                </a:moveTo>
                <a:lnTo>
                  <a:pt x="5854471" y="0"/>
                </a:lnTo>
                <a:lnTo>
                  <a:pt x="5844402" y="50066"/>
                </a:lnTo>
                <a:cubicBezTo>
                  <a:pt x="5844402" y="87951"/>
                  <a:pt x="5852050" y="124043"/>
                  <a:pt x="5865881" y="156870"/>
                </a:cubicBezTo>
                <a:lnTo>
                  <a:pt x="5873431" y="168111"/>
                </a:lnTo>
                <a:lnTo>
                  <a:pt x="0" y="168111"/>
                </a:lnTo>
                <a:lnTo>
                  <a:pt x="0" y="0"/>
                </a:lnTo>
                <a:close/>
              </a:path>
            </a:pathLst>
          </a:custGeom>
          <a:solidFill>
            <a:srgbClr val="1F4E7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2" name="Oval 5"/>
          <p:cNvSpPr/>
          <p:nvPr/>
        </p:nvSpPr>
        <p:spPr>
          <a:xfrm>
            <a:off x="5892800" y="6450013"/>
            <a:ext cx="406400" cy="407987"/>
          </a:xfrm>
          <a:prstGeom prst="ellipse">
            <a:avLst/>
          </a:prstGeom>
          <a:solidFill>
            <a:srgbClr val="1F4E79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7413" name="矩形 4"/>
          <p:cNvSpPr/>
          <p:nvPr/>
        </p:nvSpPr>
        <p:spPr>
          <a:xfrm>
            <a:off x="5878957" y="6463792"/>
            <a:ext cx="3349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fld id="{9A0DB2DC-4C9A-4742-B13C-FB6460FD3503}" type="slidenum"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4" name="矩形 3"/>
          <p:cNvSpPr/>
          <p:nvPr/>
        </p:nvSpPr>
        <p:spPr>
          <a:xfrm>
            <a:off x="1239838" y="184150"/>
            <a:ext cx="355536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功能分解</a:t>
            </a:r>
          </a:p>
        </p:txBody>
      </p:sp>
      <p:sp>
        <p:nvSpPr>
          <p:cNvPr id="17415" name="矩形 4"/>
          <p:cNvSpPr/>
          <p:nvPr/>
        </p:nvSpPr>
        <p:spPr>
          <a:xfrm>
            <a:off x="1287463" y="860425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打乱魔方</a:t>
            </a:r>
          </a:p>
        </p:txBody>
      </p:sp>
      <p:sp>
        <p:nvSpPr>
          <p:cNvPr id="77" name="矩形 76"/>
          <p:cNvSpPr/>
          <p:nvPr/>
        </p:nvSpPr>
        <p:spPr>
          <a:xfrm>
            <a:off x="1293813" y="773113"/>
            <a:ext cx="1743075" cy="4603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417" name="组合 7"/>
          <p:cNvGrpSpPr/>
          <p:nvPr/>
        </p:nvGrpSpPr>
        <p:grpSpPr>
          <a:xfrm>
            <a:off x="117475" y="201613"/>
            <a:ext cx="1058863" cy="1058862"/>
            <a:chOff x="3517681" y="279400"/>
            <a:chExt cx="1770062" cy="1771650"/>
          </a:xfrm>
        </p:grpSpPr>
        <p:sp>
          <p:nvSpPr>
            <p:cNvPr id="17422" name="Oval 5"/>
            <p:cNvSpPr/>
            <p:nvPr/>
          </p:nvSpPr>
          <p:spPr>
            <a:xfrm>
              <a:off x="3517681" y="279400"/>
              <a:ext cx="1770062" cy="1771650"/>
            </a:xfrm>
            <a:prstGeom prst="rect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7423" name="Oval 6"/>
            <p:cNvSpPr/>
            <p:nvPr/>
          </p:nvSpPr>
          <p:spPr>
            <a:xfrm>
              <a:off x="4325938" y="1093788"/>
              <a:ext cx="155575" cy="15398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7424" name="Freeform 7"/>
            <p:cNvSpPr>
              <a:spLocks noEditPoints="1"/>
            </p:cNvSpPr>
            <p:nvPr/>
          </p:nvSpPr>
          <p:spPr>
            <a:xfrm>
              <a:off x="4114800" y="508000"/>
              <a:ext cx="577850" cy="1312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53" h="348">
                  <a:moveTo>
                    <a:pt x="77" y="348"/>
                  </a:moveTo>
                  <a:cubicBezTo>
                    <a:pt x="34" y="348"/>
                    <a:pt x="0" y="272"/>
                    <a:pt x="0" y="174"/>
                  </a:cubicBezTo>
                  <a:cubicBezTo>
                    <a:pt x="0" y="77"/>
                    <a:pt x="34" y="0"/>
                    <a:pt x="77" y="0"/>
                  </a:cubicBezTo>
                  <a:cubicBezTo>
                    <a:pt x="120" y="0"/>
                    <a:pt x="153" y="77"/>
                    <a:pt x="153" y="174"/>
                  </a:cubicBezTo>
                  <a:cubicBezTo>
                    <a:pt x="153" y="272"/>
                    <a:pt x="120" y="348"/>
                    <a:pt x="77" y="348"/>
                  </a:cubicBezTo>
                  <a:close/>
                  <a:moveTo>
                    <a:pt x="77" y="13"/>
                  </a:moveTo>
                  <a:cubicBezTo>
                    <a:pt x="42" y="13"/>
                    <a:pt x="13" y="87"/>
                    <a:pt x="13" y="174"/>
                  </a:cubicBezTo>
                  <a:cubicBezTo>
                    <a:pt x="13" y="262"/>
                    <a:pt x="42" y="336"/>
                    <a:pt x="77" y="336"/>
                  </a:cubicBezTo>
                  <a:cubicBezTo>
                    <a:pt x="111" y="336"/>
                    <a:pt x="141" y="262"/>
                    <a:pt x="141" y="174"/>
                  </a:cubicBezTo>
                  <a:cubicBezTo>
                    <a:pt x="141" y="87"/>
                    <a:pt x="111" y="13"/>
                    <a:pt x="77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Freeform 8"/>
            <p:cNvSpPr>
              <a:spLocks noEditPoints="1"/>
            </p:cNvSpPr>
            <p:nvPr/>
          </p:nvSpPr>
          <p:spPr>
            <a:xfrm>
              <a:off x="3749675" y="877888"/>
              <a:ext cx="1312862" cy="5778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48" h="153">
                  <a:moveTo>
                    <a:pt x="174" y="153"/>
                  </a:moveTo>
                  <a:cubicBezTo>
                    <a:pt x="76" y="153"/>
                    <a:pt x="0" y="119"/>
                    <a:pt x="0" y="76"/>
                  </a:cubicBezTo>
                  <a:cubicBezTo>
                    <a:pt x="0" y="33"/>
                    <a:pt x="76" y="0"/>
                    <a:pt x="174" y="0"/>
                  </a:cubicBezTo>
                  <a:cubicBezTo>
                    <a:pt x="271" y="0"/>
                    <a:pt x="348" y="33"/>
                    <a:pt x="348" y="76"/>
                  </a:cubicBezTo>
                  <a:cubicBezTo>
                    <a:pt x="348" y="119"/>
                    <a:pt x="271" y="153"/>
                    <a:pt x="174" y="153"/>
                  </a:cubicBezTo>
                  <a:close/>
                  <a:moveTo>
                    <a:pt x="174" y="12"/>
                  </a:moveTo>
                  <a:cubicBezTo>
                    <a:pt x="86" y="12"/>
                    <a:pt x="12" y="42"/>
                    <a:pt x="12" y="76"/>
                  </a:cubicBezTo>
                  <a:cubicBezTo>
                    <a:pt x="12" y="111"/>
                    <a:pt x="86" y="140"/>
                    <a:pt x="174" y="140"/>
                  </a:cubicBezTo>
                  <a:cubicBezTo>
                    <a:pt x="261" y="140"/>
                    <a:pt x="335" y="111"/>
                    <a:pt x="335" y="76"/>
                  </a:cubicBezTo>
                  <a:cubicBezTo>
                    <a:pt x="335" y="42"/>
                    <a:pt x="261" y="12"/>
                    <a:pt x="174" y="1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Freeform 9"/>
            <p:cNvSpPr>
              <a:spLocks noEditPoints="1"/>
            </p:cNvSpPr>
            <p:nvPr/>
          </p:nvSpPr>
          <p:spPr>
            <a:xfrm>
              <a:off x="3881438" y="655638"/>
              <a:ext cx="1047750" cy="1019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8" h="270">
                  <a:moveTo>
                    <a:pt x="229" y="270"/>
                  </a:moveTo>
                  <a:cubicBezTo>
                    <a:pt x="190" y="270"/>
                    <a:pt x="134" y="238"/>
                    <a:pt x="85" y="189"/>
                  </a:cubicBezTo>
                  <a:cubicBezTo>
                    <a:pt x="52" y="157"/>
                    <a:pt x="27" y="121"/>
                    <a:pt x="14" y="89"/>
                  </a:cubicBezTo>
                  <a:cubicBezTo>
                    <a:pt x="0" y="55"/>
                    <a:pt x="0" y="27"/>
                    <a:pt x="16" y="12"/>
                  </a:cubicBezTo>
                  <a:cubicBezTo>
                    <a:pt x="24" y="4"/>
                    <a:pt x="35" y="0"/>
                    <a:pt x="48" y="0"/>
                  </a:cubicBezTo>
                  <a:cubicBezTo>
                    <a:pt x="87" y="0"/>
                    <a:pt x="144" y="32"/>
                    <a:pt x="193" y="81"/>
                  </a:cubicBezTo>
                  <a:cubicBezTo>
                    <a:pt x="225" y="113"/>
                    <a:pt x="250" y="149"/>
                    <a:pt x="264" y="182"/>
                  </a:cubicBezTo>
                  <a:cubicBezTo>
                    <a:pt x="278" y="216"/>
                    <a:pt x="277" y="243"/>
                    <a:pt x="262" y="258"/>
                  </a:cubicBezTo>
                  <a:cubicBezTo>
                    <a:pt x="254" y="266"/>
                    <a:pt x="243" y="270"/>
                    <a:pt x="229" y="270"/>
                  </a:cubicBezTo>
                  <a:close/>
                  <a:moveTo>
                    <a:pt x="48" y="13"/>
                  </a:moveTo>
                  <a:cubicBezTo>
                    <a:pt x="38" y="13"/>
                    <a:pt x="30" y="16"/>
                    <a:pt x="25" y="21"/>
                  </a:cubicBezTo>
                  <a:cubicBezTo>
                    <a:pt x="13" y="32"/>
                    <a:pt x="14" y="55"/>
                    <a:pt x="26" y="84"/>
                  </a:cubicBezTo>
                  <a:cubicBezTo>
                    <a:pt x="38" y="115"/>
                    <a:pt x="62" y="149"/>
                    <a:pt x="94" y="180"/>
                  </a:cubicBezTo>
                  <a:cubicBezTo>
                    <a:pt x="140" y="227"/>
                    <a:pt x="194" y="258"/>
                    <a:pt x="229" y="258"/>
                  </a:cubicBezTo>
                  <a:cubicBezTo>
                    <a:pt x="239" y="258"/>
                    <a:pt x="247" y="255"/>
                    <a:pt x="253" y="249"/>
                  </a:cubicBezTo>
                  <a:cubicBezTo>
                    <a:pt x="264" y="238"/>
                    <a:pt x="264" y="215"/>
                    <a:pt x="252" y="186"/>
                  </a:cubicBezTo>
                  <a:cubicBezTo>
                    <a:pt x="239" y="155"/>
                    <a:pt x="215" y="121"/>
                    <a:pt x="184" y="90"/>
                  </a:cubicBezTo>
                  <a:cubicBezTo>
                    <a:pt x="138" y="44"/>
                    <a:pt x="83" y="13"/>
                    <a:pt x="48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Freeform 10"/>
            <p:cNvSpPr>
              <a:spLocks noEditPoints="1"/>
            </p:cNvSpPr>
            <p:nvPr/>
          </p:nvSpPr>
          <p:spPr>
            <a:xfrm>
              <a:off x="3881438" y="655638"/>
              <a:ext cx="1047750" cy="1019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8" h="270">
                  <a:moveTo>
                    <a:pt x="48" y="270"/>
                  </a:moveTo>
                  <a:cubicBezTo>
                    <a:pt x="35" y="270"/>
                    <a:pt x="24" y="266"/>
                    <a:pt x="16" y="258"/>
                  </a:cubicBezTo>
                  <a:cubicBezTo>
                    <a:pt x="0" y="243"/>
                    <a:pt x="0" y="216"/>
                    <a:pt x="14" y="182"/>
                  </a:cubicBezTo>
                  <a:cubicBezTo>
                    <a:pt x="27" y="149"/>
                    <a:pt x="52" y="113"/>
                    <a:pt x="85" y="81"/>
                  </a:cubicBezTo>
                  <a:cubicBezTo>
                    <a:pt x="134" y="32"/>
                    <a:pt x="190" y="0"/>
                    <a:pt x="229" y="0"/>
                  </a:cubicBezTo>
                  <a:cubicBezTo>
                    <a:pt x="243" y="0"/>
                    <a:pt x="254" y="4"/>
                    <a:pt x="262" y="12"/>
                  </a:cubicBezTo>
                  <a:cubicBezTo>
                    <a:pt x="277" y="27"/>
                    <a:pt x="278" y="55"/>
                    <a:pt x="264" y="89"/>
                  </a:cubicBezTo>
                  <a:cubicBezTo>
                    <a:pt x="250" y="121"/>
                    <a:pt x="225" y="157"/>
                    <a:pt x="193" y="189"/>
                  </a:cubicBezTo>
                  <a:cubicBezTo>
                    <a:pt x="144" y="238"/>
                    <a:pt x="87" y="270"/>
                    <a:pt x="48" y="270"/>
                  </a:cubicBezTo>
                  <a:close/>
                  <a:moveTo>
                    <a:pt x="229" y="13"/>
                  </a:moveTo>
                  <a:cubicBezTo>
                    <a:pt x="194" y="13"/>
                    <a:pt x="140" y="44"/>
                    <a:pt x="94" y="90"/>
                  </a:cubicBezTo>
                  <a:cubicBezTo>
                    <a:pt x="62" y="121"/>
                    <a:pt x="38" y="155"/>
                    <a:pt x="26" y="186"/>
                  </a:cubicBezTo>
                  <a:cubicBezTo>
                    <a:pt x="14" y="215"/>
                    <a:pt x="13" y="238"/>
                    <a:pt x="25" y="249"/>
                  </a:cubicBezTo>
                  <a:cubicBezTo>
                    <a:pt x="30" y="255"/>
                    <a:pt x="38" y="258"/>
                    <a:pt x="48" y="258"/>
                  </a:cubicBezTo>
                  <a:cubicBezTo>
                    <a:pt x="83" y="258"/>
                    <a:pt x="138" y="227"/>
                    <a:pt x="184" y="180"/>
                  </a:cubicBezTo>
                  <a:cubicBezTo>
                    <a:pt x="215" y="149"/>
                    <a:pt x="239" y="115"/>
                    <a:pt x="252" y="84"/>
                  </a:cubicBezTo>
                  <a:cubicBezTo>
                    <a:pt x="264" y="55"/>
                    <a:pt x="264" y="32"/>
                    <a:pt x="253" y="21"/>
                  </a:cubicBezTo>
                  <a:cubicBezTo>
                    <a:pt x="247" y="16"/>
                    <a:pt x="239" y="13"/>
                    <a:pt x="229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04495" y="1804035"/>
            <a:ext cx="6026785" cy="40925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打乱魔方</a:t>
            </a:r>
            <a:r>
              <a:rPr 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sz="3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266700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得到特定颜色分布魔方</a:t>
            </a:r>
            <a:endParaRPr lang="zh-CN" altLang="en-US" sz="3200" dirty="0">
              <a:latin typeface="+mn-ea"/>
              <a:sym typeface="+mn-ea"/>
            </a:endParaRPr>
          </a:p>
          <a:p>
            <a:pPr indent="266700"/>
            <a:endParaRPr sz="3200" dirty="0">
              <a:ea typeface="等线" panose="02010600030101010101" charset="-122"/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通过涂色</a:t>
            </a:r>
            <a:r>
              <a:rPr lang="zh-CN" sz="2800" dirty="0">
                <a:ea typeface="等线" panose="02010600030101010101" charset="-122"/>
              </a:rPr>
              <a:t>（</a:t>
            </a:r>
            <a:r>
              <a:rPr lang="zh-CN" altLang="en-US" sz="2400" dirty="0">
                <a:latin typeface="+mn-ea"/>
                <a:sym typeface="+mn-ea"/>
              </a:rPr>
              <a:t>在预设的颜色里选取特定的颜色填充在特定的位置上）</a:t>
            </a:r>
            <a:r>
              <a:rPr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或旋转序列输入</a:t>
            </a:r>
            <a:r>
              <a:rPr lang="zh-CN" sz="2800" dirty="0">
                <a:ea typeface="等线" panose="02010600030101010101" charset="-122"/>
              </a:rPr>
              <a:t>（</a:t>
            </a:r>
            <a:r>
              <a:rPr lang="zh-CN" altLang="en-US" sz="2400" dirty="0">
                <a:latin typeface="+mn-ea"/>
                <a:sym typeface="+mn-ea"/>
              </a:rPr>
              <a:t>定义所有可能存在的旋转操作，按照顺时针与逆时针共有18种操作，用英文大写字母命名</a:t>
            </a:r>
            <a:r>
              <a:rPr lang="zh-CN" altLang="en-US" sz="2800" dirty="0">
                <a:sym typeface="+mn-ea"/>
              </a:rPr>
              <a:t>）</a:t>
            </a:r>
            <a:endParaRPr sz="2800" dirty="0">
              <a:ea typeface="等线" panose="02010600030101010101" charset="-122"/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点击show按钮显示打乱后的魔方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185" y="2612136"/>
            <a:ext cx="5453348" cy="34747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37985" y="1985010"/>
            <a:ext cx="39579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预期效果图：</a:t>
            </a:r>
            <a:endParaRPr lang="zh-CN" altLang="en-US" sz="24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4"/>
          <p:cNvSpPr/>
          <p:nvPr/>
        </p:nvSpPr>
        <p:spPr>
          <a:xfrm>
            <a:off x="0" y="0"/>
            <a:ext cx="12234863" cy="201613"/>
          </a:xfrm>
          <a:prstGeom prst="rect">
            <a:avLst/>
          </a:prstGeom>
          <a:solidFill>
            <a:srgbClr val="1F4E79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7411" name="任意多边形 211"/>
          <p:cNvSpPr/>
          <p:nvPr/>
        </p:nvSpPr>
        <p:spPr>
          <a:xfrm>
            <a:off x="-22225" y="6623050"/>
            <a:ext cx="12236450" cy="138113"/>
          </a:xfrm>
          <a:custGeom>
            <a:avLst/>
            <a:gdLst/>
            <a:ahLst/>
            <a:cxnLst>
              <a:cxn ang="0">
                <a:pos x="6382022" y="0"/>
              </a:cxn>
              <a:cxn ang="0">
                <a:pos x="12237456" y="0"/>
              </a:cxn>
              <a:cxn ang="0">
                <a:pos x="12237456" y="93543"/>
              </a:cxn>
              <a:cxn ang="0">
                <a:pos x="6363058" y="93543"/>
              </a:cxn>
              <a:cxn ang="0">
                <a:pos x="6370609" y="87288"/>
              </a:cxn>
              <a:cxn ang="0">
                <a:pos x="6392091" y="27858"/>
              </a:cxn>
              <a:cxn ang="0">
                <a:pos x="0" y="0"/>
              </a:cxn>
              <a:cxn ang="0">
                <a:pos x="5855433" y="0"/>
              </a:cxn>
              <a:cxn ang="0">
                <a:pos x="5845364" y="27858"/>
              </a:cxn>
              <a:cxn ang="0">
                <a:pos x="5866845" y="87288"/>
              </a:cxn>
              <a:cxn ang="0">
                <a:pos x="5874397" y="93543"/>
              </a:cxn>
              <a:cxn ang="0">
                <a:pos x="0" y="93543"/>
              </a:cxn>
            </a:cxnLst>
            <a:rect l="0" t="0" r="0" b="0"/>
            <a:pathLst>
              <a:path w="12235444" h="168111">
                <a:moveTo>
                  <a:pt x="6380972" y="0"/>
                </a:moveTo>
                <a:lnTo>
                  <a:pt x="12235444" y="0"/>
                </a:lnTo>
                <a:lnTo>
                  <a:pt x="12235444" y="168111"/>
                </a:lnTo>
                <a:lnTo>
                  <a:pt x="6362012" y="168111"/>
                </a:lnTo>
                <a:lnTo>
                  <a:pt x="6369561" y="156870"/>
                </a:lnTo>
                <a:cubicBezTo>
                  <a:pt x="6383392" y="124043"/>
                  <a:pt x="6391040" y="87951"/>
                  <a:pt x="6391040" y="50066"/>
                </a:cubicBezTo>
                <a:lnTo>
                  <a:pt x="6380972" y="0"/>
                </a:lnTo>
                <a:close/>
                <a:moveTo>
                  <a:pt x="0" y="0"/>
                </a:moveTo>
                <a:lnTo>
                  <a:pt x="5854471" y="0"/>
                </a:lnTo>
                <a:lnTo>
                  <a:pt x="5844402" y="50066"/>
                </a:lnTo>
                <a:cubicBezTo>
                  <a:pt x="5844402" y="87951"/>
                  <a:pt x="5852050" y="124043"/>
                  <a:pt x="5865881" y="156870"/>
                </a:cubicBezTo>
                <a:lnTo>
                  <a:pt x="5873431" y="168111"/>
                </a:lnTo>
                <a:lnTo>
                  <a:pt x="0" y="168111"/>
                </a:lnTo>
                <a:lnTo>
                  <a:pt x="0" y="0"/>
                </a:lnTo>
                <a:close/>
              </a:path>
            </a:pathLst>
          </a:custGeom>
          <a:solidFill>
            <a:srgbClr val="1F4E7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2" name="Oval 5"/>
          <p:cNvSpPr/>
          <p:nvPr/>
        </p:nvSpPr>
        <p:spPr>
          <a:xfrm>
            <a:off x="5892800" y="6450013"/>
            <a:ext cx="406400" cy="407987"/>
          </a:xfrm>
          <a:prstGeom prst="ellipse">
            <a:avLst/>
          </a:prstGeom>
          <a:solidFill>
            <a:srgbClr val="1F4E79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7413" name="矩形 4"/>
          <p:cNvSpPr/>
          <p:nvPr/>
        </p:nvSpPr>
        <p:spPr>
          <a:xfrm>
            <a:off x="5878957" y="6463792"/>
            <a:ext cx="3349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fld id="{9A0DB2DC-4C9A-4742-B13C-FB6460FD3503}" type="slidenum"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fld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4" name="矩形 3"/>
          <p:cNvSpPr/>
          <p:nvPr/>
        </p:nvSpPr>
        <p:spPr>
          <a:xfrm>
            <a:off x="1239838" y="184150"/>
            <a:ext cx="355536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功能分解</a:t>
            </a:r>
          </a:p>
        </p:txBody>
      </p:sp>
      <p:sp>
        <p:nvSpPr>
          <p:cNvPr id="17415" name="矩形 4"/>
          <p:cNvSpPr/>
          <p:nvPr/>
        </p:nvSpPr>
        <p:spPr>
          <a:xfrm>
            <a:off x="1287463" y="860425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进度条演示</a:t>
            </a:r>
            <a:endParaRPr lang="zh-CN" altLang="en-US" sz="24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293813" y="773113"/>
            <a:ext cx="1743075" cy="4603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417" name="组合 7"/>
          <p:cNvGrpSpPr/>
          <p:nvPr/>
        </p:nvGrpSpPr>
        <p:grpSpPr>
          <a:xfrm>
            <a:off x="117475" y="201613"/>
            <a:ext cx="1058863" cy="1058862"/>
            <a:chOff x="3517681" y="279400"/>
            <a:chExt cx="1770062" cy="1771650"/>
          </a:xfrm>
        </p:grpSpPr>
        <p:sp>
          <p:nvSpPr>
            <p:cNvPr id="17422" name="Oval 5"/>
            <p:cNvSpPr/>
            <p:nvPr/>
          </p:nvSpPr>
          <p:spPr>
            <a:xfrm>
              <a:off x="3517681" y="279400"/>
              <a:ext cx="1770062" cy="1771650"/>
            </a:xfrm>
            <a:prstGeom prst="rect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7423" name="Oval 6"/>
            <p:cNvSpPr/>
            <p:nvPr/>
          </p:nvSpPr>
          <p:spPr>
            <a:xfrm>
              <a:off x="4325938" y="1093788"/>
              <a:ext cx="155575" cy="15398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7424" name="Freeform 7"/>
            <p:cNvSpPr>
              <a:spLocks noEditPoints="1"/>
            </p:cNvSpPr>
            <p:nvPr/>
          </p:nvSpPr>
          <p:spPr>
            <a:xfrm>
              <a:off x="4114800" y="508000"/>
              <a:ext cx="577850" cy="1312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53" h="348">
                  <a:moveTo>
                    <a:pt x="77" y="348"/>
                  </a:moveTo>
                  <a:cubicBezTo>
                    <a:pt x="34" y="348"/>
                    <a:pt x="0" y="272"/>
                    <a:pt x="0" y="174"/>
                  </a:cubicBezTo>
                  <a:cubicBezTo>
                    <a:pt x="0" y="77"/>
                    <a:pt x="34" y="0"/>
                    <a:pt x="77" y="0"/>
                  </a:cubicBezTo>
                  <a:cubicBezTo>
                    <a:pt x="120" y="0"/>
                    <a:pt x="153" y="77"/>
                    <a:pt x="153" y="174"/>
                  </a:cubicBezTo>
                  <a:cubicBezTo>
                    <a:pt x="153" y="272"/>
                    <a:pt x="120" y="348"/>
                    <a:pt x="77" y="348"/>
                  </a:cubicBezTo>
                  <a:close/>
                  <a:moveTo>
                    <a:pt x="77" y="13"/>
                  </a:moveTo>
                  <a:cubicBezTo>
                    <a:pt x="42" y="13"/>
                    <a:pt x="13" y="87"/>
                    <a:pt x="13" y="174"/>
                  </a:cubicBezTo>
                  <a:cubicBezTo>
                    <a:pt x="13" y="262"/>
                    <a:pt x="42" y="336"/>
                    <a:pt x="77" y="336"/>
                  </a:cubicBezTo>
                  <a:cubicBezTo>
                    <a:pt x="111" y="336"/>
                    <a:pt x="141" y="262"/>
                    <a:pt x="141" y="174"/>
                  </a:cubicBezTo>
                  <a:cubicBezTo>
                    <a:pt x="141" y="87"/>
                    <a:pt x="111" y="13"/>
                    <a:pt x="77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Freeform 8"/>
            <p:cNvSpPr>
              <a:spLocks noEditPoints="1"/>
            </p:cNvSpPr>
            <p:nvPr/>
          </p:nvSpPr>
          <p:spPr>
            <a:xfrm>
              <a:off x="3749675" y="877888"/>
              <a:ext cx="1312862" cy="5778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48" h="153">
                  <a:moveTo>
                    <a:pt x="174" y="153"/>
                  </a:moveTo>
                  <a:cubicBezTo>
                    <a:pt x="76" y="153"/>
                    <a:pt x="0" y="119"/>
                    <a:pt x="0" y="76"/>
                  </a:cubicBezTo>
                  <a:cubicBezTo>
                    <a:pt x="0" y="33"/>
                    <a:pt x="76" y="0"/>
                    <a:pt x="174" y="0"/>
                  </a:cubicBezTo>
                  <a:cubicBezTo>
                    <a:pt x="271" y="0"/>
                    <a:pt x="348" y="33"/>
                    <a:pt x="348" y="76"/>
                  </a:cubicBezTo>
                  <a:cubicBezTo>
                    <a:pt x="348" y="119"/>
                    <a:pt x="271" y="153"/>
                    <a:pt x="174" y="153"/>
                  </a:cubicBezTo>
                  <a:close/>
                  <a:moveTo>
                    <a:pt x="174" y="12"/>
                  </a:moveTo>
                  <a:cubicBezTo>
                    <a:pt x="86" y="12"/>
                    <a:pt x="12" y="42"/>
                    <a:pt x="12" y="76"/>
                  </a:cubicBezTo>
                  <a:cubicBezTo>
                    <a:pt x="12" y="111"/>
                    <a:pt x="86" y="140"/>
                    <a:pt x="174" y="140"/>
                  </a:cubicBezTo>
                  <a:cubicBezTo>
                    <a:pt x="261" y="140"/>
                    <a:pt x="335" y="111"/>
                    <a:pt x="335" y="76"/>
                  </a:cubicBezTo>
                  <a:cubicBezTo>
                    <a:pt x="335" y="42"/>
                    <a:pt x="261" y="12"/>
                    <a:pt x="174" y="1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Freeform 9"/>
            <p:cNvSpPr>
              <a:spLocks noEditPoints="1"/>
            </p:cNvSpPr>
            <p:nvPr/>
          </p:nvSpPr>
          <p:spPr>
            <a:xfrm>
              <a:off x="3881438" y="655638"/>
              <a:ext cx="1047750" cy="1019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8" h="270">
                  <a:moveTo>
                    <a:pt x="229" y="270"/>
                  </a:moveTo>
                  <a:cubicBezTo>
                    <a:pt x="190" y="270"/>
                    <a:pt x="134" y="238"/>
                    <a:pt x="85" y="189"/>
                  </a:cubicBezTo>
                  <a:cubicBezTo>
                    <a:pt x="52" y="157"/>
                    <a:pt x="27" y="121"/>
                    <a:pt x="14" y="89"/>
                  </a:cubicBezTo>
                  <a:cubicBezTo>
                    <a:pt x="0" y="55"/>
                    <a:pt x="0" y="27"/>
                    <a:pt x="16" y="12"/>
                  </a:cubicBezTo>
                  <a:cubicBezTo>
                    <a:pt x="24" y="4"/>
                    <a:pt x="35" y="0"/>
                    <a:pt x="48" y="0"/>
                  </a:cubicBezTo>
                  <a:cubicBezTo>
                    <a:pt x="87" y="0"/>
                    <a:pt x="144" y="32"/>
                    <a:pt x="193" y="81"/>
                  </a:cubicBezTo>
                  <a:cubicBezTo>
                    <a:pt x="225" y="113"/>
                    <a:pt x="250" y="149"/>
                    <a:pt x="264" y="182"/>
                  </a:cubicBezTo>
                  <a:cubicBezTo>
                    <a:pt x="278" y="216"/>
                    <a:pt x="277" y="243"/>
                    <a:pt x="262" y="258"/>
                  </a:cubicBezTo>
                  <a:cubicBezTo>
                    <a:pt x="254" y="266"/>
                    <a:pt x="243" y="270"/>
                    <a:pt x="229" y="270"/>
                  </a:cubicBezTo>
                  <a:close/>
                  <a:moveTo>
                    <a:pt x="48" y="13"/>
                  </a:moveTo>
                  <a:cubicBezTo>
                    <a:pt x="38" y="13"/>
                    <a:pt x="30" y="16"/>
                    <a:pt x="25" y="21"/>
                  </a:cubicBezTo>
                  <a:cubicBezTo>
                    <a:pt x="13" y="32"/>
                    <a:pt x="14" y="55"/>
                    <a:pt x="26" y="84"/>
                  </a:cubicBezTo>
                  <a:cubicBezTo>
                    <a:pt x="38" y="115"/>
                    <a:pt x="62" y="149"/>
                    <a:pt x="94" y="180"/>
                  </a:cubicBezTo>
                  <a:cubicBezTo>
                    <a:pt x="140" y="227"/>
                    <a:pt x="194" y="258"/>
                    <a:pt x="229" y="258"/>
                  </a:cubicBezTo>
                  <a:cubicBezTo>
                    <a:pt x="239" y="258"/>
                    <a:pt x="247" y="255"/>
                    <a:pt x="253" y="249"/>
                  </a:cubicBezTo>
                  <a:cubicBezTo>
                    <a:pt x="264" y="238"/>
                    <a:pt x="264" y="215"/>
                    <a:pt x="252" y="186"/>
                  </a:cubicBezTo>
                  <a:cubicBezTo>
                    <a:pt x="239" y="155"/>
                    <a:pt x="215" y="121"/>
                    <a:pt x="184" y="90"/>
                  </a:cubicBezTo>
                  <a:cubicBezTo>
                    <a:pt x="138" y="44"/>
                    <a:pt x="83" y="13"/>
                    <a:pt x="48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Freeform 10"/>
            <p:cNvSpPr>
              <a:spLocks noEditPoints="1"/>
            </p:cNvSpPr>
            <p:nvPr/>
          </p:nvSpPr>
          <p:spPr>
            <a:xfrm>
              <a:off x="3881438" y="655638"/>
              <a:ext cx="1047750" cy="1019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8" h="270">
                  <a:moveTo>
                    <a:pt x="48" y="270"/>
                  </a:moveTo>
                  <a:cubicBezTo>
                    <a:pt x="35" y="270"/>
                    <a:pt x="24" y="266"/>
                    <a:pt x="16" y="258"/>
                  </a:cubicBezTo>
                  <a:cubicBezTo>
                    <a:pt x="0" y="243"/>
                    <a:pt x="0" y="216"/>
                    <a:pt x="14" y="182"/>
                  </a:cubicBezTo>
                  <a:cubicBezTo>
                    <a:pt x="27" y="149"/>
                    <a:pt x="52" y="113"/>
                    <a:pt x="85" y="81"/>
                  </a:cubicBezTo>
                  <a:cubicBezTo>
                    <a:pt x="134" y="32"/>
                    <a:pt x="190" y="0"/>
                    <a:pt x="229" y="0"/>
                  </a:cubicBezTo>
                  <a:cubicBezTo>
                    <a:pt x="243" y="0"/>
                    <a:pt x="254" y="4"/>
                    <a:pt x="262" y="12"/>
                  </a:cubicBezTo>
                  <a:cubicBezTo>
                    <a:pt x="277" y="27"/>
                    <a:pt x="278" y="55"/>
                    <a:pt x="264" y="89"/>
                  </a:cubicBezTo>
                  <a:cubicBezTo>
                    <a:pt x="250" y="121"/>
                    <a:pt x="225" y="157"/>
                    <a:pt x="193" y="189"/>
                  </a:cubicBezTo>
                  <a:cubicBezTo>
                    <a:pt x="144" y="238"/>
                    <a:pt x="87" y="270"/>
                    <a:pt x="48" y="270"/>
                  </a:cubicBezTo>
                  <a:close/>
                  <a:moveTo>
                    <a:pt x="229" y="13"/>
                  </a:moveTo>
                  <a:cubicBezTo>
                    <a:pt x="194" y="13"/>
                    <a:pt x="140" y="44"/>
                    <a:pt x="94" y="90"/>
                  </a:cubicBezTo>
                  <a:cubicBezTo>
                    <a:pt x="62" y="121"/>
                    <a:pt x="38" y="155"/>
                    <a:pt x="26" y="186"/>
                  </a:cubicBezTo>
                  <a:cubicBezTo>
                    <a:pt x="14" y="215"/>
                    <a:pt x="13" y="238"/>
                    <a:pt x="25" y="249"/>
                  </a:cubicBezTo>
                  <a:cubicBezTo>
                    <a:pt x="30" y="255"/>
                    <a:pt x="38" y="258"/>
                    <a:pt x="48" y="258"/>
                  </a:cubicBezTo>
                  <a:cubicBezTo>
                    <a:pt x="83" y="258"/>
                    <a:pt x="138" y="227"/>
                    <a:pt x="184" y="180"/>
                  </a:cubicBezTo>
                  <a:cubicBezTo>
                    <a:pt x="215" y="149"/>
                    <a:pt x="239" y="115"/>
                    <a:pt x="252" y="84"/>
                  </a:cubicBezTo>
                  <a:cubicBezTo>
                    <a:pt x="264" y="55"/>
                    <a:pt x="264" y="32"/>
                    <a:pt x="253" y="21"/>
                  </a:cubicBezTo>
                  <a:cubicBezTo>
                    <a:pt x="247" y="16"/>
                    <a:pt x="239" y="13"/>
                    <a:pt x="229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600710" y="1920240"/>
            <a:ext cx="969645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单击Solve键后</a:t>
            </a:r>
            <a:endParaRPr sz="3200">
              <a:ea typeface="等线" panose="02010600030101010101" charset="-122"/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在输入框里出现旋转操作的所有步骤（一组字母序列）</a:t>
            </a:r>
          </a:p>
          <a:p>
            <a:pPr marL="457200" indent="-457200">
              <a:buFont typeface="Wingdings" panose="05000000000000000000" charset="0"/>
              <a:buChar char="l"/>
            </a:pP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同时，出现解魔方的进度条</a:t>
            </a:r>
          </a:p>
          <a:p>
            <a:pPr marL="457200" indent="-457200">
              <a:buFont typeface="Wingdings" panose="05000000000000000000" charset="0"/>
              <a:buChar char="l"/>
            </a:pP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同时，可以利用两个 ← → 按钮执行前进后退操作来查看前后步骤</a:t>
            </a: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" y="5157470"/>
            <a:ext cx="10877550" cy="10248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7565" y="4466590"/>
            <a:ext cx="39579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预期效果图：</a:t>
            </a:r>
            <a:endParaRPr lang="zh-CN" altLang="en-US" sz="24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4"/>
          <p:cNvSpPr/>
          <p:nvPr/>
        </p:nvSpPr>
        <p:spPr>
          <a:xfrm>
            <a:off x="0" y="0"/>
            <a:ext cx="12234863" cy="201613"/>
          </a:xfrm>
          <a:prstGeom prst="rect">
            <a:avLst/>
          </a:prstGeom>
          <a:solidFill>
            <a:srgbClr val="1F4E79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7411" name="任意多边形 211"/>
          <p:cNvSpPr/>
          <p:nvPr/>
        </p:nvSpPr>
        <p:spPr>
          <a:xfrm>
            <a:off x="-22225" y="6623050"/>
            <a:ext cx="12236450" cy="138113"/>
          </a:xfrm>
          <a:custGeom>
            <a:avLst/>
            <a:gdLst/>
            <a:ahLst/>
            <a:cxnLst>
              <a:cxn ang="0">
                <a:pos x="6382022" y="0"/>
              </a:cxn>
              <a:cxn ang="0">
                <a:pos x="12237456" y="0"/>
              </a:cxn>
              <a:cxn ang="0">
                <a:pos x="12237456" y="93543"/>
              </a:cxn>
              <a:cxn ang="0">
                <a:pos x="6363058" y="93543"/>
              </a:cxn>
              <a:cxn ang="0">
                <a:pos x="6370609" y="87288"/>
              </a:cxn>
              <a:cxn ang="0">
                <a:pos x="6392091" y="27858"/>
              </a:cxn>
              <a:cxn ang="0">
                <a:pos x="0" y="0"/>
              </a:cxn>
              <a:cxn ang="0">
                <a:pos x="5855433" y="0"/>
              </a:cxn>
              <a:cxn ang="0">
                <a:pos x="5845364" y="27858"/>
              </a:cxn>
              <a:cxn ang="0">
                <a:pos x="5866845" y="87288"/>
              </a:cxn>
              <a:cxn ang="0">
                <a:pos x="5874397" y="93543"/>
              </a:cxn>
              <a:cxn ang="0">
                <a:pos x="0" y="93543"/>
              </a:cxn>
            </a:cxnLst>
            <a:rect l="0" t="0" r="0" b="0"/>
            <a:pathLst>
              <a:path w="12235444" h="168111">
                <a:moveTo>
                  <a:pt x="6380972" y="0"/>
                </a:moveTo>
                <a:lnTo>
                  <a:pt x="12235444" y="0"/>
                </a:lnTo>
                <a:lnTo>
                  <a:pt x="12235444" y="168111"/>
                </a:lnTo>
                <a:lnTo>
                  <a:pt x="6362012" y="168111"/>
                </a:lnTo>
                <a:lnTo>
                  <a:pt x="6369561" y="156870"/>
                </a:lnTo>
                <a:cubicBezTo>
                  <a:pt x="6383392" y="124043"/>
                  <a:pt x="6391040" y="87951"/>
                  <a:pt x="6391040" y="50066"/>
                </a:cubicBezTo>
                <a:lnTo>
                  <a:pt x="6380972" y="0"/>
                </a:lnTo>
                <a:close/>
                <a:moveTo>
                  <a:pt x="0" y="0"/>
                </a:moveTo>
                <a:lnTo>
                  <a:pt x="5854471" y="0"/>
                </a:lnTo>
                <a:lnTo>
                  <a:pt x="5844402" y="50066"/>
                </a:lnTo>
                <a:cubicBezTo>
                  <a:pt x="5844402" y="87951"/>
                  <a:pt x="5852050" y="124043"/>
                  <a:pt x="5865881" y="156870"/>
                </a:cubicBezTo>
                <a:lnTo>
                  <a:pt x="5873431" y="168111"/>
                </a:lnTo>
                <a:lnTo>
                  <a:pt x="0" y="168111"/>
                </a:lnTo>
                <a:lnTo>
                  <a:pt x="0" y="0"/>
                </a:lnTo>
                <a:close/>
              </a:path>
            </a:pathLst>
          </a:custGeom>
          <a:solidFill>
            <a:srgbClr val="1F4E7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2" name="Oval 5"/>
          <p:cNvSpPr/>
          <p:nvPr/>
        </p:nvSpPr>
        <p:spPr>
          <a:xfrm>
            <a:off x="5892800" y="6450013"/>
            <a:ext cx="406400" cy="407987"/>
          </a:xfrm>
          <a:prstGeom prst="ellipse">
            <a:avLst/>
          </a:prstGeom>
          <a:solidFill>
            <a:srgbClr val="1F4E79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7413" name="矩形 4"/>
          <p:cNvSpPr/>
          <p:nvPr/>
        </p:nvSpPr>
        <p:spPr>
          <a:xfrm>
            <a:off x="5854573" y="6451600"/>
            <a:ext cx="3349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fld id="{9A0DB2DC-4C9A-4742-B13C-FB6460FD3503}" type="slidenum"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fld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4" name="矩形 3"/>
          <p:cNvSpPr/>
          <p:nvPr/>
        </p:nvSpPr>
        <p:spPr>
          <a:xfrm>
            <a:off x="1239838" y="184150"/>
            <a:ext cx="355536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功能分解</a:t>
            </a:r>
          </a:p>
        </p:txBody>
      </p:sp>
      <p:sp>
        <p:nvSpPr>
          <p:cNvPr id="17415" name="矩形 4"/>
          <p:cNvSpPr/>
          <p:nvPr/>
        </p:nvSpPr>
        <p:spPr>
          <a:xfrm>
            <a:off x="1287463" y="860425"/>
            <a:ext cx="2621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二维码保存及读取</a:t>
            </a:r>
            <a:endParaRPr lang="zh-CN" altLang="en-US" sz="24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293813" y="773113"/>
            <a:ext cx="1743075" cy="4603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417" name="组合 7"/>
          <p:cNvGrpSpPr/>
          <p:nvPr/>
        </p:nvGrpSpPr>
        <p:grpSpPr>
          <a:xfrm>
            <a:off x="117475" y="201613"/>
            <a:ext cx="1058863" cy="1058862"/>
            <a:chOff x="3517681" y="279400"/>
            <a:chExt cx="1770062" cy="1771650"/>
          </a:xfrm>
        </p:grpSpPr>
        <p:sp>
          <p:nvSpPr>
            <p:cNvPr id="17422" name="Oval 5"/>
            <p:cNvSpPr/>
            <p:nvPr/>
          </p:nvSpPr>
          <p:spPr>
            <a:xfrm>
              <a:off x="3517681" y="279400"/>
              <a:ext cx="1770062" cy="1771650"/>
            </a:xfrm>
            <a:prstGeom prst="rect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7423" name="Oval 6"/>
            <p:cNvSpPr/>
            <p:nvPr/>
          </p:nvSpPr>
          <p:spPr>
            <a:xfrm>
              <a:off x="4325938" y="1093788"/>
              <a:ext cx="155575" cy="15398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7424" name="Freeform 7"/>
            <p:cNvSpPr>
              <a:spLocks noEditPoints="1"/>
            </p:cNvSpPr>
            <p:nvPr/>
          </p:nvSpPr>
          <p:spPr>
            <a:xfrm>
              <a:off x="4114800" y="508000"/>
              <a:ext cx="577850" cy="1312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53" h="348">
                  <a:moveTo>
                    <a:pt x="77" y="348"/>
                  </a:moveTo>
                  <a:cubicBezTo>
                    <a:pt x="34" y="348"/>
                    <a:pt x="0" y="272"/>
                    <a:pt x="0" y="174"/>
                  </a:cubicBezTo>
                  <a:cubicBezTo>
                    <a:pt x="0" y="77"/>
                    <a:pt x="34" y="0"/>
                    <a:pt x="77" y="0"/>
                  </a:cubicBezTo>
                  <a:cubicBezTo>
                    <a:pt x="120" y="0"/>
                    <a:pt x="153" y="77"/>
                    <a:pt x="153" y="174"/>
                  </a:cubicBezTo>
                  <a:cubicBezTo>
                    <a:pt x="153" y="272"/>
                    <a:pt x="120" y="348"/>
                    <a:pt x="77" y="348"/>
                  </a:cubicBezTo>
                  <a:close/>
                  <a:moveTo>
                    <a:pt x="77" y="13"/>
                  </a:moveTo>
                  <a:cubicBezTo>
                    <a:pt x="42" y="13"/>
                    <a:pt x="13" y="87"/>
                    <a:pt x="13" y="174"/>
                  </a:cubicBezTo>
                  <a:cubicBezTo>
                    <a:pt x="13" y="262"/>
                    <a:pt x="42" y="336"/>
                    <a:pt x="77" y="336"/>
                  </a:cubicBezTo>
                  <a:cubicBezTo>
                    <a:pt x="111" y="336"/>
                    <a:pt x="141" y="262"/>
                    <a:pt x="141" y="174"/>
                  </a:cubicBezTo>
                  <a:cubicBezTo>
                    <a:pt x="141" y="87"/>
                    <a:pt x="111" y="13"/>
                    <a:pt x="77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Freeform 8"/>
            <p:cNvSpPr>
              <a:spLocks noEditPoints="1"/>
            </p:cNvSpPr>
            <p:nvPr/>
          </p:nvSpPr>
          <p:spPr>
            <a:xfrm>
              <a:off x="3749675" y="877888"/>
              <a:ext cx="1312862" cy="5778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48" h="153">
                  <a:moveTo>
                    <a:pt x="174" y="153"/>
                  </a:moveTo>
                  <a:cubicBezTo>
                    <a:pt x="76" y="153"/>
                    <a:pt x="0" y="119"/>
                    <a:pt x="0" y="76"/>
                  </a:cubicBezTo>
                  <a:cubicBezTo>
                    <a:pt x="0" y="33"/>
                    <a:pt x="76" y="0"/>
                    <a:pt x="174" y="0"/>
                  </a:cubicBezTo>
                  <a:cubicBezTo>
                    <a:pt x="271" y="0"/>
                    <a:pt x="348" y="33"/>
                    <a:pt x="348" y="76"/>
                  </a:cubicBezTo>
                  <a:cubicBezTo>
                    <a:pt x="348" y="119"/>
                    <a:pt x="271" y="153"/>
                    <a:pt x="174" y="153"/>
                  </a:cubicBezTo>
                  <a:close/>
                  <a:moveTo>
                    <a:pt x="174" y="12"/>
                  </a:moveTo>
                  <a:cubicBezTo>
                    <a:pt x="86" y="12"/>
                    <a:pt x="12" y="42"/>
                    <a:pt x="12" y="76"/>
                  </a:cubicBezTo>
                  <a:cubicBezTo>
                    <a:pt x="12" y="111"/>
                    <a:pt x="86" y="140"/>
                    <a:pt x="174" y="140"/>
                  </a:cubicBezTo>
                  <a:cubicBezTo>
                    <a:pt x="261" y="140"/>
                    <a:pt x="335" y="111"/>
                    <a:pt x="335" y="76"/>
                  </a:cubicBezTo>
                  <a:cubicBezTo>
                    <a:pt x="335" y="42"/>
                    <a:pt x="261" y="12"/>
                    <a:pt x="174" y="1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Freeform 9"/>
            <p:cNvSpPr>
              <a:spLocks noEditPoints="1"/>
            </p:cNvSpPr>
            <p:nvPr/>
          </p:nvSpPr>
          <p:spPr>
            <a:xfrm>
              <a:off x="3881438" y="655638"/>
              <a:ext cx="1047750" cy="1019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8" h="270">
                  <a:moveTo>
                    <a:pt x="229" y="270"/>
                  </a:moveTo>
                  <a:cubicBezTo>
                    <a:pt x="190" y="270"/>
                    <a:pt x="134" y="238"/>
                    <a:pt x="85" y="189"/>
                  </a:cubicBezTo>
                  <a:cubicBezTo>
                    <a:pt x="52" y="157"/>
                    <a:pt x="27" y="121"/>
                    <a:pt x="14" y="89"/>
                  </a:cubicBezTo>
                  <a:cubicBezTo>
                    <a:pt x="0" y="55"/>
                    <a:pt x="0" y="27"/>
                    <a:pt x="16" y="12"/>
                  </a:cubicBezTo>
                  <a:cubicBezTo>
                    <a:pt x="24" y="4"/>
                    <a:pt x="35" y="0"/>
                    <a:pt x="48" y="0"/>
                  </a:cubicBezTo>
                  <a:cubicBezTo>
                    <a:pt x="87" y="0"/>
                    <a:pt x="144" y="32"/>
                    <a:pt x="193" y="81"/>
                  </a:cubicBezTo>
                  <a:cubicBezTo>
                    <a:pt x="225" y="113"/>
                    <a:pt x="250" y="149"/>
                    <a:pt x="264" y="182"/>
                  </a:cubicBezTo>
                  <a:cubicBezTo>
                    <a:pt x="278" y="216"/>
                    <a:pt x="277" y="243"/>
                    <a:pt x="262" y="258"/>
                  </a:cubicBezTo>
                  <a:cubicBezTo>
                    <a:pt x="254" y="266"/>
                    <a:pt x="243" y="270"/>
                    <a:pt x="229" y="270"/>
                  </a:cubicBezTo>
                  <a:close/>
                  <a:moveTo>
                    <a:pt x="48" y="13"/>
                  </a:moveTo>
                  <a:cubicBezTo>
                    <a:pt x="38" y="13"/>
                    <a:pt x="30" y="16"/>
                    <a:pt x="25" y="21"/>
                  </a:cubicBezTo>
                  <a:cubicBezTo>
                    <a:pt x="13" y="32"/>
                    <a:pt x="14" y="55"/>
                    <a:pt x="26" y="84"/>
                  </a:cubicBezTo>
                  <a:cubicBezTo>
                    <a:pt x="38" y="115"/>
                    <a:pt x="62" y="149"/>
                    <a:pt x="94" y="180"/>
                  </a:cubicBezTo>
                  <a:cubicBezTo>
                    <a:pt x="140" y="227"/>
                    <a:pt x="194" y="258"/>
                    <a:pt x="229" y="258"/>
                  </a:cubicBezTo>
                  <a:cubicBezTo>
                    <a:pt x="239" y="258"/>
                    <a:pt x="247" y="255"/>
                    <a:pt x="253" y="249"/>
                  </a:cubicBezTo>
                  <a:cubicBezTo>
                    <a:pt x="264" y="238"/>
                    <a:pt x="264" y="215"/>
                    <a:pt x="252" y="186"/>
                  </a:cubicBezTo>
                  <a:cubicBezTo>
                    <a:pt x="239" y="155"/>
                    <a:pt x="215" y="121"/>
                    <a:pt x="184" y="90"/>
                  </a:cubicBezTo>
                  <a:cubicBezTo>
                    <a:pt x="138" y="44"/>
                    <a:pt x="83" y="13"/>
                    <a:pt x="48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Freeform 10"/>
            <p:cNvSpPr>
              <a:spLocks noEditPoints="1"/>
            </p:cNvSpPr>
            <p:nvPr/>
          </p:nvSpPr>
          <p:spPr>
            <a:xfrm>
              <a:off x="3881438" y="655638"/>
              <a:ext cx="1047750" cy="1019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8" h="270">
                  <a:moveTo>
                    <a:pt x="48" y="270"/>
                  </a:moveTo>
                  <a:cubicBezTo>
                    <a:pt x="35" y="270"/>
                    <a:pt x="24" y="266"/>
                    <a:pt x="16" y="258"/>
                  </a:cubicBezTo>
                  <a:cubicBezTo>
                    <a:pt x="0" y="243"/>
                    <a:pt x="0" y="216"/>
                    <a:pt x="14" y="182"/>
                  </a:cubicBezTo>
                  <a:cubicBezTo>
                    <a:pt x="27" y="149"/>
                    <a:pt x="52" y="113"/>
                    <a:pt x="85" y="81"/>
                  </a:cubicBezTo>
                  <a:cubicBezTo>
                    <a:pt x="134" y="32"/>
                    <a:pt x="190" y="0"/>
                    <a:pt x="229" y="0"/>
                  </a:cubicBezTo>
                  <a:cubicBezTo>
                    <a:pt x="243" y="0"/>
                    <a:pt x="254" y="4"/>
                    <a:pt x="262" y="12"/>
                  </a:cubicBezTo>
                  <a:cubicBezTo>
                    <a:pt x="277" y="27"/>
                    <a:pt x="278" y="55"/>
                    <a:pt x="264" y="89"/>
                  </a:cubicBezTo>
                  <a:cubicBezTo>
                    <a:pt x="250" y="121"/>
                    <a:pt x="225" y="157"/>
                    <a:pt x="193" y="189"/>
                  </a:cubicBezTo>
                  <a:cubicBezTo>
                    <a:pt x="144" y="238"/>
                    <a:pt x="87" y="270"/>
                    <a:pt x="48" y="270"/>
                  </a:cubicBezTo>
                  <a:close/>
                  <a:moveTo>
                    <a:pt x="229" y="13"/>
                  </a:moveTo>
                  <a:cubicBezTo>
                    <a:pt x="194" y="13"/>
                    <a:pt x="140" y="44"/>
                    <a:pt x="94" y="90"/>
                  </a:cubicBezTo>
                  <a:cubicBezTo>
                    <a:pt x="62" y="121"/>
                    <a:pt x="38" y="155"/>
                    <a:pt x="26" y="186"/>
                  </a:cubicBezTo>
                  <a:cubicBezTo>
                    <a:pt x="14" y="215"/>
                    <a:pt x="13" y="238"/>
                    <a:pt x="25" y="249"/>
                  </a:cubicBezTo>
                  <a:cubicBezTo>
                    <a:pt x="30" y="255"/>
                    <a:pt x="38" y="258"/>
                    <a:pt x="48" y="258"/>
                  </a:cubicBezTo>
                  <a:cubicBezTo>
                    <a:pt x="83" y="258"/>
                    <a:pt x="138" y="227"/>
                    <a:pt x="184" y="180"/>
                  </a:cubicBezTo>
                  <a:cubicBezTo>
                    <a:pt x="215" y="149"/>
                    <a:pt x="239" y="115"/>
                    <a:pt x="252" y="84"/>
                  </a:cubicBezTo>
                  <a:cubicBezTo>
                    <a:pt x="264" y="55"/>
                    <a:pt x="264" y="32"/>
                    <a:pt x="253" y="21"/>
                  </a:cubicBezTo>
                  <a:cubicBezTo>
                    <a:pt x="247" y="16"/>
                    <a:pt x="239" y="13"/>
                    <a:pt x="229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74980" y="1123315"/>
            <a:ext cx="545274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endParaRPr sz="3200">
              <a:ea typeface="等线" panose="02010600030101010101" charset="-122"/>
            </a:endParaRPr>
          </a:p>
          <a:p>
            <a:pPr indent="266700"/>
            <a:endParaRPr sz="3200">
              <a:ea typeface="等线" panose="02010600030101010101" charset="-122"/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我们希望在界面上点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ExecuteAll</a:t>
            </a: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按钮，实现还原魔方的动画过程</a:t>
            </a:r>
            <a:endParaRPr sz="3200">
              <a:ea typeface="等线" panose="02010600030101010101" charset="-122"/>
            </a:endParaRPr>
          </a:p>
          <a:p>
            <a:pPr marL="457200" indent="-457200">
              <a:buFont typeface="Wingdings" panose="05000000000000000000" charset="0"/>
              <a:buChar char="l"/>
            </a:pPr>
            <a:endParaRPr sz="3200">
              <a:ea typeface="等线" panose="02010600030101010101" charset="-122"/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然后点击QR code键生成对应的二维码，该二维码同样可以用手机扫描</a:t>
            </a:r>
          </a:p>
        </p:txBody>
      </p:sp>
      <p:pic>
        <p:nvPicPr>
          <p:cNvPr id="10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35" y="2033905"/>
            <a:ext cx="2545080" cy="2585085"/>
          </a:xfrm>
          <a:prstGeom prst="rect">
            <a:avLst/>
          </a:prstGeom>
        </p:spPr>
      </p:pic>
      <p:pic>
        <p:nvPicPr>
          <p:cNvPr id="11" name="图片 11"/>
          <p:cNvPicPr>
            <a:picLocks noChangeAspect="1"/>
          </p:cNvPicPr>
          <p:nvPr/>
        </p:nvPicPr>
        <p:blipFill>
          <a:blip r:embed="rId3"/>
          <a:srcRect t="12759" r="2087"/>
          <a:stretch>
            <a:fillRect/>
          </a:stretch>
        </p:blipFill>
        <p:spPr>
          <a:xfrm>
            <a:off x="9201150" y="2033905"/>
            <a:ext cx="2323465" cy="3768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19165" y="1203960"/>
            <a:ext cx="39579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预期效果图：</a:t>
            </a:r>
            <a:endParaRPr lang="zh-CN" altLang="en-US" sz="24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3"/>
          <p:cNvSpPr/>
          <p:nvPr/>
        </p:nvSpPr>
        <p:spPr>
          <a:xfrm>
            <a:off x="7034213" y="2730500"/>
            <a:ext cx="18084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部署结构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88188" y="3319463"/>
            <a:ext cx="1743075" cy="4603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9" name="任意多边形 148"/>
          <p:cNvSpPr/>
          <p:nvPr/>
        </p:nvSpPr>
        <p:spPr>
          <a:xfrm rot="5400000">
            <a:off x="-651669" y="643731"/>
            <a:ext cx="6858000" cy="5570538"/>
          </a:xfrm>
          <a:custGeom>
            <a:avLst/>
            <a:gdLst>
              <a:gd name="connsiteX0" fmla="*/ 0 w 6858003"/>
              <a:gd name="connsiteY0" fmla="*/ 5570435 h 5570435"/>
              <a:gd name="connsiteX1" fmla="*/ 3017701 w 6858003"/>
              <a:gd name="connsiteY1" fmla="*/ 0 h 5570435"/>
              <a:gd name="connsiteX2" fmla="*/ 3073804 w 6858003"/>
              <a:gd name="connsiteY2" fmla="*/ 46248 h 5570435"/>
              <a:gd name="connsiteX3" fmla="*/ 3436968 w 6858003"/>
              <a:gd name="connsiteY3" fmla="*/ 157079 h 5570435"/>
              <a:gd name="connsiteX4" fmla="*/ 3800132 w 6858003"/>
              <a:gd name="connsiteY4" fmla="*/ 46248 h 5570435"/>
              <a:gd name="connsiteX5" fmla="*/ 3845222 w 6858003"/>
              <a:gd name="connsiteY5" fmla="*/ 9079 h 5570435"/>
              <a:gd name="connsiteX6" fmla="*/ 6858003 w 6858003"/>
              <a:gd name="connsiteY6" fmla="*/ 5570435 h 557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3" h="5570435">
                <a:moveTo>
                  <a:pt x="0" y="5570435"/>
                </a:moveTo>
                <a:lnTo>
                  <a:pt x="3017701" y="0"/>
                </a:lnTo>
                <a:lnTo>
                  <a:pt x="3073804" y="46248"/>
                </a:lnTo>
                <a:cubicBezTo>
                  <a:pt x="3177471" y="116221"/>
                  <a:pt x="3302444" y="157079"/>
                  <a:pt x="3436968" y="157079"/>
                </a:cubicBezTo>
                <a:cubicBezTo>
                  <a:pt x="3571492" y="157079"/>
                  <a:pt x="3696465" y="116221"/>
                  <a:pt x="3800132" y="46248"/>
                </a:cubicBezTo>
                <a:lnTo>
                  <a:pt x="3845222" y="9079"/>
                </a:lnTo>
                <a:lnTo>
                  <a:pt x="6858003" y="5570435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3" name="Freeform 20"/>
          <p:cNvSpPr>
            <a:spLocks noEditPoints="1"/>
          </p:cNvSpPr>
          <p:nvPr/>
        </p:nvSpPr>
        <p:spPr>
          <a:xfrm>
            <a:off x="3133725" y="3154363"/>
            <a:ext cx="247650" cy="1635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8" h="58">
                <a:moveTo>
                  <a:pt x="80" y="58"/>
                </a:moveTo>
                <a:cubicBezTo>
                  <a:pt x="8" y="58"/>
                  <a:pt x="8" y="58"/>
                  <a:pt x="8" y="58"/>
                </a:cubicBezTo>
                <a:cubicBezTo>
                  <a:pt x="4" y="58"/>
                  <a:pt x="0" y="55"/>
                  <a:pt x="0" y="50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3"/>
                  <a:pt x="88" y="8"/>
                </a:cubicBezTo>
                <a:cubicBezTo>
                  <a:pt x="88" y="50"/>
                  <a:pt x="88" y="50"/>
                  <a:pt x="88" y="50"/>
                </a:cubicBezTo>
                <a:cubicBezTo>
                  <a:pt x="88" y="55"/>
                  <a:pt x="84" y="58"/>
                  <a:pt x="80" y="58"/>
                </a:cubicBezTo>
                <a:close/>
                <a:moveTo>
                  <a:pt x="8" y="8"/>
                </a:moveTo>
                <a:cubicBezTo>
                  <a:pt x="8" y="50"/>
                  <a:pt x="8" y="50"/>
                  <a:pt x="8" y="50"/>
                </a:cubicBezTo>
                <a:cubicBezTo>
                  <a:pt x="80" y="50"/>
                  <a:pt x="80" y="50"/>
                  <a:pt x="80" y="50"/>
                </a:cubicBezTo>
                <a:cubicBezTo>
                  <a:pt x="80" y="8"/>
                  <a:pt x="80" y="8"/>
                  <a:pt x="80" y="8"/>
                </a:cubicBezTo>
                <a:cubicBezTo>
                  <a:pt x="8" y="8"/>
                  <a:pt x="8" y="8"/>
                  <a:pt x="8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4" name="Freeform 21"/>
          <p:cNvSpPr/>
          <p:nvPr/>
        </p:nvSpPr>
        <p:spPr>
          <a:xfrm>
            <a:off x="3173413" y="3046413"/>
            <a:ext cx="169862" cy="127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0" h="45">
                <a:moveTo>
                  <a:pt x="56" y="45"/>
                </a:moveTo>
                <a:cubicBezTo>
                  <a:pt x="53" y="45"/>
                  <a:pt x="52" y="43"/>
                  <a:pt x="52" y="41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18"/>
                  <a:pt x="42" y="8"/>
                  <a:pt x="30" y="8"/>
                </a:cubicBezTo>
                <a:cubicBezTo>
                  <a:pt x="18" y="8"/>
                  <a:pt x="8" y="18"/>
                  <a:pt x="8" y="30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3"/>
                  <a:pt x="7" y="45"/>
                  <a:pt x="4" y="45"/>
                </a:cubicBezTo>
                <a:cubicBezTo>
                  <a:pt x="2" y="45"/>
                  <a:pt x="0" y="43"/>
                  <a:pt x="0" y="4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4" y="0"/>
                  <a:pt x="30" y="0"/>
                </a:cubicBezTo>
                <a:cubicBezTo>
                  <a:pt x="46" y="0"/>
                  <a:pt x="60" y="13"/>
                  <a:pt x="60" y="30"/>
                </a:cubicBezTo>
                <a:cubicBezTo>
                  <a:pt x="60" y="41"/>
                  <a:pt x="60" y="41"/>
                  <a:pt x="60" y="41"/>
                </a:cubicBezTo>
                <a:cubicBezTo>
                  <a:pt x="60" y="43"/>
                  <a:pt x="58" y="45"/>
                  <a:pt x="56" y="45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5" name="Freeform 22"/>
          <p:cNvSpPr/>
          <p:nvPr/>
        </p:nvSpPr>
        <p:spPr>
          <a:xfrm>
            <a:off x="3235325" y="3197225"/>
            <a:ext cx="44450" cy="698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16" h="25">
                <a:moveTo>
                  <a:pt x="8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2"/>
                  <a:pt x="1" y="15"/>
                  <a:pt x="4" y="16"/>
                </a:cubicBezTo>
                <a:cubicBezTo>
                  <a:pt x="4" y="25"/>
                  <a:pt x="4" y="25"/>
                  <a:pt x="4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16"/>
                  <a:pt x="12" y="16"/>
                  <a:pt x="12" y="16"/>
                </a:cubicBezTo>
                <a:cubicBezTo>
                  <a:pt x="15" y="15"/>
                  <a:pt x="16" y="12"/>
                  <a:pt x="16" y="9"/>
                </a:cubicBezTo>
                <a:cubicBezTo>
                  <a:pt x="16" y="4"/>
                  <a:pt x="13" y="0"/>
                  <a:pt x="8" y="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6" name="Freeform 23"/>
          <p:cNvSpPr>
            <a:spLocks noEditPoints="1"/>
          </p:cNvSpPr>
          <p:nvPr/>
        </p:nvSpPr>
        <p:spPr>
          <a:xfrm>
            <a:off x="930275" y="4743450"/>
            <a:ext cx="282575" cy="246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0" h="87">
                <a:moveTo>
                  <a:pt x="51" y="87"/>
                </a:moveTo>
                <a:cubicBezTo>
                  <a:pt x="50" y="87"/>
                  <a:pt x="49" y="87"/>
                  <a:pt x="49" y="87"/>
                </a:cubicBezTo>
                <a:cubicBezTo>
                  <a:pt x="49" y="86"/>
                  <a:pt x="48" y="86"/>
                  <a:pt x="48" y="86"/>
                </a:cubicBezTo>
                <a:cubicBezTo>
                  <a:pt x="47" y="85"/>
                  <a:pt x="47" y="85"/>
                  <a:pt x="47" y="85"/>
                </a:cubicBezTo>
                <a:cubicBezTo>
                  <a:pt x="44" y="83"/>
                  <a:pt x="36" y="78"/>
                  <a:pt x="31" y="74"/>
                </a:cubicBezTo>
                <a:cubicBezTo>
                  <a:pt x="13" y="60"/>
                  <a:pt x="3" y="49"/>
                  <a:pt x="1" y="41"/>
                </a:cubicBezTo>
                <a:cubicBezTo>
                  <a:pt x="0" y="38"/>
                  <a:pt x="0" y="35"/>
                  <a:pt x="0" y="32"/>
                </a:cubicBezTo>
                <a:cubicBezTo>
                  <a:pt x="0" y="23"/>
                  <a:pt x="3" y="15"/>
                  <a:pt x="9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7" y="0"/>
                  <a:pt x="44" y="4"/>
                  <a:pt x="50" y="10"/>
                </a:cubicBezTo>
                <a:cubicBezTo>
                  <a:pt x="55" y="4"/>
                  <a:pt x="63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87" y="0"/>
                  <a:pt x="100" y="14"/>
                  <a:pt x="100" y="31"/>
                </a:cubicBezTo>
                <a:cubicBezTo>
                  <a:pt x="100" y="34"/>
                  <a:pt x="100" y="37"/>
                  <a:pt x="99" y="40"/>
                </a:cubicBezTo>
                <a:cubicBezTo>
                  <a:pt x="98" y="48"/>
                  <a:pt x="88" y="59"/>
                  <a:pt x="70" y="74"/>
                </a:cubicBezTo>
                <a:cubicBezTo>
                  <a:pt x="63" y="79"/>
                  <a:pt x="57" y="84"/>
                  <a:pt x="53" y="86"/>
                </a:cubicBezTo>
                <a:cubicBezTo>
                  <a:pt x="52" y="87"/>
                  <a:pt x="52" y="87"/>
                  <a:pt x="51" y="87"/>
                </a:cubicBezTo>
                <a:close/>
                <a:moveTo>
                  <a:pt x="29" y="9"/>
                </a:moveTo>
                <a:cubicBezTo>
                  <a:pt x="24" y="9"/>
                  <a:pt x="19" y="11"/>
                  <a:pt x="15" y="15"/>
                </a:cubicBezTo>
                <a:cubicBezTo>
                  <a:pt x="11" y="19"/>
                  <a:pt x="8" y="25"/>
                  <a:pt x="8" y="32"/>
                </a:cubicBezTo>
                <a:cubicBezTo>
                  <a:pt x="8" y="34"/>
                  <a:pt x="9" y="37"/>
                  <a:pt x="9" y="39"/>
                </a:cubicBezTo>
                <a:cubicBezTo>
                  <a:pt x="10" y="42"/>
                  <a:pt x="15" y="50"/>
                  <a:pt x="37" y="67"/>
                </a:cubicBezTo>
                <a:cubicBezTo>
                  <a:pt x="41" y="71"/>
                  <a:pt x="47" y="75"/>
                  <a:pt x="51" y="78"/>
                </a:cubicBezTo>
                <a:cubicBezTo>
                  <a:pt x="55" y="75"/>
                  <a:pt x="59" y="72"/>
                  <a:pt x="65" y="67"/>
                </a:cubicBezTo>
                <a:cubicBezTo>
                  <a:pt x="86" y="50"/>
                  <a:pt x="90" y="41"/>
                  <a:pt x="91" y="38"/>
                </a:cubicBezTo>
                <a:cubicBezTo>
                  <a:pt x="92" y="35"/>
                  <a:pt x="92" y="33"/>
                  <a:pt x="92" y="31"/>
                </a:cubicBezTo>
                <a:cubicBezTo>
                  <a:pt x="92" y="18"/>
                  <a:pt x="83" y="8"/>
                  <a:pt x="71" y="8"/>
                </a:cubicBezTo>
                <a:cubicBezTo>
                  <a:pt x="71" y="8"/>
                  <a:pt x="71" y="8"/>
                  <a:pt x="71" y="8"/>
                </a:cubicBezTo>
                <a:cubicBezTo>
                  <a:pt x="64" y="8"/>
                  <a:pt x="57" y="12"/>
                  <a:pt x="54" y="19"/>
                </a:cubicBezTo>
                <a:cubicBezTo>
                  <a:pt x="53" y="20"/>
                  <a:pt x="52" y="21"/>
                  <a:pt x="50" y="21"/>
                </a:cubicBezTo>
                <a:cubicBezTo>
                  <a:pt x="49" y="21"/>
                  <a:pt x="47" y="20"/>
                  <a:pt x="46" y="19"/>
                </a:cubicBezTo>
                <a:cubicBezTo>
                  <a:pt x="42" y="13"/>
                  <a:pt x="36" y="9"/>
                  <a:pt x="29" y="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7" name="Freeform 24"/>
          <p:cNvSpPr/>
          <p:nvPr/>
        </p:nvSpPr>
        <p:spPr>
          <a:xfrm>
            <a:off x="1125538" y="4784725"/>
            <a:ext cx="47625" cy="682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" h="24">
                <a:moveTo>
                  <a:pt x="13" y="24"/>
                </a:moveTo>
                <a:cubicBezTo>
                  <a:pt x="13" y="24"/>
                  <a:pt x="13" y="24"/>
                  <a:pt x="13" y="23"/>
                </a:cubicBezTo>
                <a:cubicBezTo>
                  <a:pt x="12" y="23"/>
                  <a:pt x="11" y="22"/>
                  <a:pt x="11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8"/>
                  <a:pt x="12" y="17"/>
                  <a:pt x="12" y="16"/>
                </a:cubicBezTo>
                <a:cubicBezTo>
                  <a:pt x="12" y="9"/>
                  <a:pt x="8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0" y="0"/>
                  <a:pt x="16" y="7"/>
                  <a:pt x="16" y="16"/>
                </a:cubicBezTo>
                <a:cubicBezTo>
                  <a:pt x="17" y="18"/>
                  <a:pt x="16" y="19"/>
                  <a:pt x="16" y="21"/>
                </a:cubicBezTo>
                <a:cubicBezTo>
                  <a:pt x="16" y="22"/>
                  <a:pt x="16" y="22"/>
                  <a:pt x="16" y="22"/>
                </a:cubicBezTo>
                <a:cubicBezTo>
                  <a:pt x="15" y="23"/>
                  <a:pt x="14" y="24"/>
                  <a:pt x="13" y="2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7658" name="组合 8"/>
          <p:cNvGrpSpPr/>
          <p:nvPr/>
        </p:nvGrpSpPr>
        <p:grpSpPr>
          <a:xfrm>
            <a:off x="3835400" y="2617788"/>
            <a:ext cx="431800" cy="576262"/>
            <a:chOff x="3707136" y="2697164"/>
            <a:chExt cx="431800" cy="576262"/>
          </a:xfrm>
        </p:grpSpPr>
        <p:sp>
          <p:nvSpPr>
            <p:cNvPr id="27807" name="Freeform 25"/>
            <p:cNvSpPr/>
            <p:nvPr/>
          </p:nvSpPr>
          <p:spPr>
            <a:xfrm>
              <a:off x="3910336" y="2982914"/>
              <a:ext cx="25400" cy="2508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6" h="158">
                  <a:moveTo>
                    <a:pt x="16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58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8" name="Oval 26"/>
            <p:cNvSpPr/>
            <p:nvPr/>
          </p:nvSpPr>
          <p:spPr>
            <a:xfrm>
              <a:off x="3896049" y="2971801"/>
              <a:ext cx="53975" cy="52388"/>
            </a:xfrm>
            <a:prstGeom prst="ellipse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27809" name="Freeform 27"/>
            <p:cNvSpPr/>
            <p:nvPr/>
          </p:nvSpPr>
          <p:spPr>
            <a:xfrm>
              <a:off x="3762699" y="2697164"/>
              <a:ext cx="315913" cy="476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99" h="30">
                  <a:moveTo>
                    <a:pt x="19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3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10" name="Freeform 28"/>
            <p:cNvSpPr>
              <a:spLocks noEditPoints="1"/>
            </p:cNvSpPr>
            <p:nvPr/>
          </p:nvSpPr>
          <p:spPr>
            <a:xfrm>
              <a:off x="3707136" y="2759076"/>
              <a:ext cx="431800" cy="514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2" h="324">
                  <a:moveTo>
                    <a:pt x="147" y="324"/>
                  </a:moveTo>
                  <a:lnTo>
                    <a:pt x="122" y="324"/>
                  </a:lnTo>
                  <a:lnTo>
                    <a:pt x="0" y="167"/>
                  </a:lnTo>
                  <a:lnTo>
                    <a:pt x="53" y="57"/>
                  </a:lnTo>
                  <a:lnTo>
                    <a:pt x="53" y="0"/>
                  </a:lnTo>
                  <a:lnTo>
                    <a:pt x="218" y="0"/>
                  </a:lnTo>
                  <a:lnTo>
                    <a:pt x="218" y="57"/>
                  </a:lnTo>
                  <a:lnTo>
                    <a:pt x="272" y="167"/>
                  </a:lnTo>
                  <a:lnTo>
                    <a:pt x="147" y="324"/>
                  </a:lnTo>
                  <a:close/>
                  <a:moveTo>
                    <a:pt x="35" y="164"/>
                  </a:moveTo>
                  <a:lnTo>
                    <a:pt x="135" y="290"/>
                  </a:lnTo>
                  <a:lnTo>
                    <a:pt x="234" y="164"/>
                  </a:lnTo>
                  <a:lnTo>
                    <a:pt x="186" y="64"/>
                  </a:lnTo>
                  <a:lnTo>
                    <a:pt x="186" y="31"/>
                  </a:lnTo>
                  <a:lnTo>
                    <a:pt x="85" y="31"/>
                  </a:lnTo>
                  <a:lnTo>
                    <a:pt x="85" y="64"/>
                  </a:lnTo>
                  <a:lnTo>
                    <a:pt x="35" y="164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9" name="Freeform 29"/>
          <p:cNvSpPr/>
          <p:nvPr/>
        </p:nvSpPr>
        <p:spPr>
          <a:xfrm>
            <a:off x="406400" y="4918075"/>
            <a:ext cx="211138" cy="254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75" h="90">
                <a:moveTo>
                  <a:pt x="75" y="90"/>
                </a:moveTo>
                <a:cubicBezTo>
                  <a:pt x="57" y="90"/>
                  <a:pt x="57" y="90"/>
                  <a:pt x="57" y="90"/>
                </a:cubicBezTo>
                <a:cubicBezTo>
                  <a:pt x="57" y="55"/>
                  <a:pt x="33" y="25"/>
                  <a:pt x="0" y="17"/>
                </a:cubicBezTo>
                <a:cubicBezTo>
                  <a:pt x="4" y="0"/>
                  <a:pt x="4" y="0"/>
                  <a:pt x="4" y="0"/>
                </a:cubicBezTo>
                <a:cubicBezTo>
                  <a:pt x="46" y="10"/>
                  <a:pt x="75" y="47"/>
                  <a:pt x="75" y="9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0" name="Freeform 30"/>
          <p:cNvSpPr/>
          <p:nvPr/>
        </p:nvSpPr>
        <p:spPr>
          <a:xfrm>
            <a:off x="93663" y="4921250"/>
            <a:ext cx="204787" cy="250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3" h="89">
                <a:moveTo>
                  <a:pt x="18" y="89"/>
                </a:moveTo>
                <a:cubicBezTo>
                  <a:pt x="0" y="89"/>
                  <a:pt x="0" y="89"/>
                  <a:pt x="0" y="89"/>
                </a:cubicBezTo>
                <a:cubicBezTo>
                  <a:pt x="0" y="47"/>
                  <a:pt x="28" y="11"/>
                  <a:pt x="68" y="0"/>
                </a:cubicBezTo>
                <a:cubicBezTo>
                  <a:pt x="73" y="17"/>
                  <a:pt x="73" y="17"/>
                  <a:pt x="73" y="17"/>
                </a:cubicBezTo>
                <a:cubicBezTo>
                  <a:pt x="41" y="26"/>
                  <a:pt x="18" y="55"/>
                  <a:pt x="18" y="8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1" name="Freeform 31"/>
          <p:cNvSpPr>
            <a:spLocks noEditPoints="1"/>
          </p:cNvSpPr>
          <p:nvPr/>
        </p:nvSpPr>
        <p:spPr>
          <a:xfrm>
            <a:off x="42863" y="5135563"/>
            <a:ext cx="157162" cy="158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9" h="100">
                <a:moveTo>
                  <a:pt x="99" y="100"/>
                </a:moveTo>
                <a:lnTo>
                  <a:pt x="0" y="100"/>
                </a:lnTo>
                <a:lnTo>
                  <a:pt x="0" y="0"/>
                </a:lnTo>
                <a:lnTo>
                  <a:pt x="99" y="0"/>
                </a:lnTo>
                <a:lnTo>
                  <a:pt x="99" y="100"/>
                </a:lnTo>
                <a:close/>
                <a:moveTo>
                  <a:pt x="32" y="68"/>
                </a:moveTo>
                <a:lnTo>
                  <a:pt x="67" y="68"/>
                </a:lnTo>
                <a:lnTo>
                  <a:pt x="67" y="30"/>
                </a:lnTo>
                <a:lnTo>
                  <a:pt x="32" y="30"/>
                </a:lnTo>
                <a:lnTo>
                  <a:pt x="32" y="68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2" name="Freeform 32"/>
          <p:cNvSpPr>
            <a:spLocks noEditPoints="1"/>
          </p:cNvSpPr>
          <p:nvPr/>
        </p:nvSpPr>
        <p:spPr>
          <a:xfrm>
            <a:off x="511175" y="5135563"/>
            <a:ext cx="157163" cy="158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9" h="100">
                <a:moveTo>
                  <a:pt x="99" y="100"/>
                </a:moveTo>
                <a:lnTo>
                  <a:pt x="0" y="100"/>
                </a:lnTo>
                <a:lnTo>
                  <a:pt x="0" y="0"/>
                </a:lnTo>
                <a:lnTo>
                  <a:pt x="99" y="0"/>
                </a:lnTo>
                <a:lnTo>
                  <a:pt x="99" y="100"/>
                </a:lnTo>
                <a:close/>
                <a:moveTo>
                  <a:pt x="32" y="68"/>
                </a:moveTo>
                <a:lnTo>
                  <a:pt x="67" y="68"/>
                </a:lnTo>
                <a:lnTo>
                  <a:pt x="67" y="30"/>
                </a:lnTo>
                <a:lnTo>
                  <a:pt x="32" y="30"/>
                </a:lnTo>
                <a:lnTo>
                  <a:pt x="32" y="68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3" name="Freeform 33"/>
          <p:cNvSpPr>
            <a:spLocks noEditPoints="1"/>
          </p:cNvSpPr>
          <p:nvPr/>
        </p:nvSpPr>
        <p:spPr>
          <a:xfrm>
            <a:off x="276225" y="4862513"/>
            <a:ext cx="158750" cy="1571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0" h="99">
                <a:moveTo>
                  <a:pt x="100" y="99"/>
                </a:moveTo>
                <a:lnTo>
                  <a:pt x="0" y="99"/>
                </a:lnTo>
                <a:lnTo>
                  <a:pt x="0" y="0"/>
                </a:lnTo>
                <a:lnTo>
                  <a:pt x="100" y="0"/>
                </a:lnTo>
                <a:lnTo>
                  <a:pt x="100" y="99"/>
                </a:lnTo>
                <a:close/>
                <a:moveTo>
                  <a:pt x="32" y="67"/>
                </a:moveTo>
                <a:lnTo>
                  <a:pt x="68" y="67"/>
                </a:lnTo>
                <a:lnTo>
                  <a:pt x="68" y="32"/>
                </a:lnTo>
                <a:lnTo>
                  <a:pt x="32" y="32"/>
                </a:lnTo>
                <a:lnTo>
                  <a:pt x="32" y="67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4" name="Freeform 34"/>
          <p:cNvSpPr/>
          <p:nvPr/>
        </p:nvSpPr>
        <p:spPr>
          <a:xfrm>
            <a:off x="98425" y="4913313"/>
            <a:ext cx="195263" cy="2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3" h="16">
                <a:moveTo>
                  <a:pt x="123" y="16"/>
                </a:moveTo>
                <a:lnTo>
                  <a:pt x="0" y="16"/>
                </a:lnTo>
                <a:lnTo>
                  <a:pt x="0" y="0"/>
                </a:lnTo>
                <a:lnTo>
                  <a:pt x="123" y="0"/>
                </a:lnTo>
                <a:lnTo>
                  <a:pt x="123" y="16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5" name="Oval 35"/>
          <p:cNvSpPr/>
          <p:nvPr/>
        </p:nvSpPr>
        <p:spPr>
          <a:xfrm>
            <a:off x="68263" y="4899025"/>
            <a:ext cx="52387" cy="52388"/>
          </a:xfrm>
          <a:prstGeom prst="ellipse">
            <a:avLst/>
          </a:prstGeom>
          <a:solidFill>
            <a:srgbClr val="CCCCCC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7666" name="Freeform 36"/>
          <p:cNvSpPr/>
          <p:nvPr/>
        </p:nvSpPr>
        <p:spPr>
          <a:xfrm>
            <a:off x="423863" y="4913313"/>
            <a:ext cx="193675" cy="2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2" h="16">
                <a:moveTo>
                  <a:pt x="122" y="16"/>
                </a:moveTo>
                <a:lnTo>
                  <a:pt x="0" y="16"/>
                </a:lnTo>
                <a:lnTo>
                  <a:pt x="0" y="0"/>
                </a:lnTo>
                <a:lnTo>
                  <a:pt x="122" y="0"/>
                </a:lnTo>
                <a:lnTo>
                  <a:pt x="122" y="16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7" name="Oval 37"/>
          <p:cNvSpPr/>
          <p:nvPr/>
        </p:nvSpPr>
        <p:spPr>
          <a:xfrm>
            <a:off x="588963" y="4899025"/>
            <a:ext cx="53975" cy="52388"/>
          </a:xfrm>
          <a:prstGeom prst="ellipse">
            <a:avLst/>
          </a:prstGeom>
          <a:solidFill>
            <a:srgbClr val="CCCCCC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7668" name="Freeform 38"/>
          <p:cNvSpPr>
            <a:spLocks noEditPoints="1"/>
          </p:cNvSpPr>
          <p:nvPr/>
        </p:nvSpPr>
        <p:spPr>
          <a:xfrm>
            <a:off x="1131888" y="1939925"/>
            <a:ext cx="265112" cy="265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4" h="94">
                <a:moveTo>
                  <a:pt x="52" y="94"/>
                </a:moveTo>
                <a:cubicBezTo>
                  <a:pt x="42" y="94"/>
                  <a:pt x="42" y="94"/>
                  <a:pt x="42" y="94"/>
                </a:cubicBezTo>
                <a:cubicBezTo>
                  <a:pt x="38" y="94"/>
                  <a:pt x="35" y="91"/>
                  <a:pt x="35" y="87"/>
                </a:cubicBezTo>
                <a:cubicBezTo>
                  <a:pt x="35" y="80"/>
                  <a:pt x="35" y="80"/>
                  <a:pt x="35" y="80"/>
                </a:cubicBezTo>
                <a:cubicBezTo>
                  <a:pt x="32" y="79"/>
                  <a:pt x="32" y="79"/>
                  <a:pt x="32" y="79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0" y="86"/>
                  <a:pt x="18" y="84"/>
                </a:cubicBezTo>
                <a:cubicBezTo>
                  <a:pt x="10" y="76"/>
                  <a:pt x="10" y="76"/>
                  <a:pt x="10" y="76"/>
                </a:cubicBezTo>
                <a:cubicBezTo>
                  <a:pt x="9" y="75"/>
                  <a:pt x="8" y="73"/>
                  <a:pt x="8" y="71"/>
                </a:cubicBezTo>
                <a:cubicBezTo>
                  <a:pt x="8" y="70"/>
                  <a:pt x="9" y="68"/>
                  <a:pt x="10" y="67"/>
                </a:cubicBezTo>
                <a:cubicBezTo>
                  <a:pt x="15" y="62"/>
                  <a:pt x="15" y="62"/>
                  <a:pt x="15" y="62"/>
                </a:cubicBezTo>
                <a:cubicBezTo>
                  <a:pt x="14" y="59"/>
                  <a:pt x="14" y="59"/>
                  <a:pt x="14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3" y="59"/>
                  <a:pt x="0" y="56"/>
                  <a:pt x="0" y="5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38"/>
                  <a:pt x="3" y="35"/>
                  <a:pt x="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5" y="32"/>
                  <a:pt x="15" y="32"/>
                  <a:pt x="15" y="32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5"/>
                  <a:pt x="8" y="24"/>
                  <a:pt x="8" y="22"/>
                </a:cubicBezTo>
                <a:cubicBezTo>
                  <a:pt x="8" y="20"/>
                  <a:pt x="9" y="18"/>
                  <a:pt x="10" y="17"/>
                </a:cubicBezTo>
                <a:cubicBezTo>
                  <a:pt x="18" y="10"/>
                  <a:pt x="18" y="10"/>
                  <a:pt x="18" y="10"/>
                </a:cubicBezTo>
                <a:cubicBezTo>
                  <a:pt x="20" y="7"/>
                  <a:pt x="25" y="7"/>
                  <a:pt x="27" y="10"/>
                </a:cubicBezTo>
                <a:cubicBezTo>
                  <a:pt x="32" y="14"/>
                  <a:pt x="32" y="14"/>
                  <a:pt x="32" y="14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6"/>
                  <a:pt x="35" y="6"/>
                  <a:pt x="35" y="6"/>
                </a:cubicBezTo>
                <a:cubicBezTo>
                  <a:pt x="35" y="3"/>
                  <a:pt x="38" y="0"/>
                  <a:pt x="4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6" y="0"/>
                  <a:pt x="59" y="3"/>
                  <a:pt x="59" y="6"/>
                </a:cubicBezTo>
                <a:cubicBezTo>
                  <a:pt x="59" y="13"/>
                  <a:pt x="59" y="13"/>
                  <a:pt x="59" y="13"/>
                </a:cubicBezTo>
                <a:cubicBezTo>
                  <a:pt x="62" y="14"/>
                  <a:pt x="62" y="14"/>
                  <a:pt x="62" y="14"/>
                </a:cubicBezTo>
                <a:cubicBezTo>
                  <a:pt x="67" y="10"/>
                  <a:pt x="67" y="10"/>
                  <a:pt x="67" y="10"/>
                </a:cubicBezTo>
                <a:cubicBezTo>
                  <a:pt x="68" y="9"/>
                  <a:pt x="70" y="8"/>
                  <a:pt x="72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4" y="8"/>
                  <a:pt x="76" y="9"/>
                  <a:pt x="77" y="10"/>
                </a:cubicBezTo>
                <a:cubicBezTo>
                  <a:pt x="84" y="17"/>
                  <a:pt x="84" y="17"/>
                  <a:pt x="84" y="17"/>
                </a:cubicBezTo>
                <a:cubicBezTo>
                  <a:pt x="85" y="18"/>
                  <a:pt x="86" y="20"/>
                  <a:pt x="86" y="22"/>
                </a:cubicBezTo>
                <a:cubicBezTo>
                  <a:pt x="86" y="24"/>
                  <a:pt x="85" y="25"/>
                  <a:pt x="84" y="27"/>
                </a:cubicBezTo>
                <a:cubicBezTo>
                  <a:pt x="79" y="31"/>
                  <a:pt x="79" y="31"/>
                  <a:pt x="79" y="31"/>
                </a:cubicBezTo>
                <a:cubicBezTo>
                  <a:pt x="81" y="35"/>
                  <a:pt x="81" y="35"/>
                  <a:pt x="81" y="35"/>
                </a:cubicBezTo>
                <a:cubicBezTo>
                  <a:pt x="87" y="35"/>
                  <a:pt x="87" y="35"/>
                  <a:pt x="87" y="35"/>
                </a:cubicBezTo>
                <a:cubicBezTo>
                  <a:pt x="91" y="35"/>
                  <a:pt x="94" y="38"/>
                  <a:pt x="94" y="42"/>
                </a:cubicBezTo>
                <a:cubicBezTo>
                  <a:pt x="94" y="52"/>
                  <a:pt x="94" y="52"/>
                  <a:pt x="94" y="52"/>
                </a:cubicBezTo>
                <a:cubicBezTo>
                  <a:pt x="94" y="56"/>
                  <a:pt x="91" y="59"/>
                  <a:pt x="87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0" y="62"/>
                  <a:pt x="80" y="62"/>
                  <a:pt x="80" y="62"/>
                </a:cubicBezTo>
                <a:cubicBezTo>
                  <a:pt x="84" y="67"/>
                  <a:pt x="84" y="67"/>
                  <a:pt x="84" y="67"/>
                </a:cubicBezTo>
                <a:cubicBezTo>
                  <a:pt x="85" y="68"/>
                  <a:pt x="86" y="70"/>
                  <a:pt x="86" y="71"/>
                </a:cubicBezTo>
                <a:cubicBezTo>
                  <a:pt x="86" y="73"/>
                  <a:pt x="85" y="75"/>
                  <a:pt x="84" y="76"/>
                </a:cubicBezTo>
                <a:cubicBezTo>
                  <a:pt x="77" y="84"/>
                  <a:pt x="77" y="84"/>
                  <a:pt x="77" y="84"/>
                </a:cubicBezTo>
                <a:cubicBezTo>
                  <a:pt x="74" y="86"/>
                  <a:pt x="70" y="86"/>
                  <a:pt x="67" y="84"/>
                </a:cubicBezTo>
                <a:cubicBezTo>
                  <a:pt x="62" y="79"/>
                  <a:pt x="62" y="79"/>
                  <a:pt x="62" y="79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87"/>
                  <a:pt x="59" y="87"/>
                  <a:pt x="59" y="87"/>
                </a:cubicBezTo>
                <a:cubicBezTo>
                  <a:pt x="59" y="91"/>
                  <a:pt x="56" y="94"/>
                  <a:pt x="52" y="94"/>
                </a:cubicBezTo>
                <a:close/>
                <a:moveTo>
                  <a:pt x="43" y="86"/>
                </a:moveTo>
                <a:cubicBezTo>
                  <a:pt x="51" y="86"/>
                  <a:pt x="51" y="86"/>
                  <a:pt x="51" y="86"/>
                </a:cubicBezTo>
                <a:cubicBezTo>
                  <a:pt x="51" y="80"/>
                  <a:pt x="51" y="80"/>
                  <a:pt x="51" y="80"/>
                </a:cubicBezTo>
                <a:cubicBezTo>
                  <a:pt x="51" y="77"/>
                  <a:pt x="53" y="74"/>
                  <a:pt x="57" y="73"/>
                </a:cubicBezTo>
                <a:cubicBezTo>
                  <a:pt x="59" y="72"/>
                  <a:pt x="59" y="72"/>
                  <a:pt x="59" y="72"/>
                </a:cubicBezTo>
                <a:cubicBezTo>
                  <a:pt x="60" y="71"/>
                  <a:pt x="61" y="71"/>
                  <a:pt x="62" y="71"/>
                </a:cubicBezTo>
                <a:cubicBezTo>
                  <a:pt x="65" y="71"/>
                  <a:pt x="67" y="72"/>
                  <a:pt x="68" y="73"/>
                </a:cubicBezTo>
                <a:cubicBezTo>
                  <a:pt x="72" y="77"/>
                  <a:pt x="72" y="77"/>
                  <a:pt x="72" y="77"/>
                </a:cubicBezTo>
                <a:cubicBezTo>
                  <a:pt x="78" y="71"/>
                  <a:pt x="78" y="71"/>
                  <a:pt x="78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1" y="65"/>
                  <a:pt x="71" y="61"/>
                  <a:pt x="72" y="58"/>
                </a:cubicBezTo>
                <a:cubicBezTo>
                  <a:pt x="73" y="56"/>
                  <a:pt x="73" y="56"/>
                  <a:pt x="73" y="56"/>
                </a:cubicBezTo>
                <a:cubicBezTo>
                  <a:pt x="74" y="53"/>
                  <a:pt x="78" y="51"/>
                  <a:pt x="81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6" y="43"/>
                  <a:pt x="86" y="43"/>
                  <a:pt x="86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78" y="43"/>
                  <a:pt x="74" y="40"/>
                  <a:pt x="73" y="37"/>
                </a:cubicBezTo>
                <a:cubicBezTo>
                  <a:pt x="72" y="35"/>
                  <a:pt x="72" y="35"/>
                  <a:pt x="72" y="35"/>
                </a:cubicBezTo>
                <a:cubicBezTo>
                  <a:pt x="71" y="32"/>
                  <a:pt x="71" y="28"/>
                  <a:pt x="74" y="26"/>
                </a:cubicBezTo>
                <a:cubicBezTo>
                  <a:pt x="78" y="22"/>
                  <a:pt x="78" y="22"/>
                  <a:pt x="78" y="22"/>
                </a:cubicBezTo>
                <a:cubicBezTo>
                  <a:pt x="72" y="16"/>
                  <a:pt x="72" y="16"/>
                  <a:pt x="72" y="16"/>
                </a:cubicBezTo>
                <a:cubicBezTo>
                  <a:pt x="68" y="20"/>
                  <a:pt x="68" y="20"/>
                  <a:pt x="68" y="20"/>
                </a:cubicBezTo>
                <a:cubicBezTo>
                  <a:pt x="66" y="22"/>
                  <a:pt x="62" y="23"/>
                  <a:pt x="59" y="22"/>
                </a:cubicBezTo>
                <a:cubicBezTo>
                  <a:pt x="56" y="21"/>
                  <a:pt x="56" y="21"/>
                  <a:pt x="56" y="21"/>
                </a:cubicBezTo>
                <a:cubicBezTo>
                  <a:pt x="53" y="20"/>
                  <a:pt x="51" y="16"/>
                  <a:pt x="51" y="13"/>
                </a:cubicBezTo>
                <a:cubicBezTo>
                  <a:pt x="51" y="8"/>
                  <a:pt x="51" y="8"/>
                  <a:pt x="51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13"/>
                  <a:pt x="43" y="13"/>
                  <a:pt x="43" y="13"/>
                </a:cubicBezTo>
                <a:cubicBezTo>
                  <a:pt x="43" y="16"/>
                  <a:pt x="41" y="20"/>
                  <a:pt x="38" y="21"/>
                </a:cubicBezTo>
                <a:cubicBezTo>
                  <a:pt x="35" y="22"/>
                  <a:pt x="35" y="22"/>
                  <a:pt x="35" y="22"/>
                </a:cubicBezTo>
                <a:cubicBezTo>
                  <a:pt x="34" y="22"/>
                  <a:pt x="33" y="22"/>
                  <a:pt x="32" y="22"/>
                </a:cubicBezTo>
                <a:cubicBezTo>
                  <a:pt x="30" y="22"/>
                  <a:pt x="28" y="22"/>
                  <a:pt x="26" y="20"/>
                </a:cubicBezTo>
                <a:cubicBezTo>
                  <a:pt x="22" y="16"/>
                  <a:pt x="22" y="16"/>
                  <a:pt x="22" y="16"/>
                </a:cubicBezTo>
                <a:cubicBezTo>
                  <a:pt x="17" y="22"/>
                  <a:pt x="17" y="22"/>
                  <a:pt x="17" y="22"/>
                </a:cubicBezTo>
                <a:cubicBezTo>
                  <a:pt x="21" y="26"/>
                  <a:pt x="21" y="26"/>
                  <a:pt x="21" y="26"/>
                </a:cubicBezTo>
                <a:cubicBezTo>
                  <a:pt x="23" y="28"/>
                  <a:pt x="24" y="32"/>
                  <a:pt x="22" y="35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40"/>
                  <a:pt x="17" y="43"/>
                  <a:pt x="14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51"/>
                  <a:pt x="8" y="51"/>
                  <a:pt x="8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7" y="51"/>
                  <a:pt x="20" y="53"/>
                  <a:pt x="21" y="56"/>
                </a:cubicBezTo>
                <a:cubicBezTo>
                  <a:pt x="22" y="59"/>
                  <a:pt x="22" y="59"/>
                  <a:pt x="22" y="59"/>
                </a:cubicBezTo>
                <a:cubicBezTo>
                  <a:pt x="24" y="61"/>
                  <a:pt x="23" y="65"/>
                  <a:pt x="21" y="68"/>
                </a:cubicBezTo>
                <a:cubicBezTo>
                  <a:pt x="17" y="71"/>
                  <a:pt x="17" y="71"/>
                  <a:pt x="17" y="71"/>
                </a:cubicBezTo>
                <a:cubicBezTo>
                  <a:pt x="22" y="77"/>
                  <a:pt x="22" y="77"/>
                  <a:pt x="22" y="77"/>
                </a:cubicBezTo>
                <a:cubicBezTo>
                  <a:pt x="26" y="73"/>
                  <a:pt x="26" y="73"/>
                  <a:pt x="26" y="73"/>
                </a:cubicBezTo>
                <a:cubicBezTo>
                  <a:pt x="29" y="71"/>
                  <a:pt x="33" y="70"/>
                  <a:pt x="35" y="72"/>
                </a:cubicBezTo>
                <a:cubicBezTo>
                  <a:pt x="38" y="73"/>
                  <a:pt x="38" y="73"/>
                  <a:pt x="38" y="73"/>
                </a:cubicBezTo>
                <a:cubicBezTo>
                  <a:pt x="41" y="74"/>
                  <a:pt x="43" y="77"/>
                  <a:pt x="43" y="80"/>
                </a:cubicBezTo>
                <a:cubicBezTo>
                  <a:pt x="43" y="86"/>
                  <a:pt x="43" y="86"/>
                  <a:pt x="43" y="86"/>
                </a:cubicBezTo>
                <a:close/>
                <a:moveTo>
                  <a:pt x="47" y="64"/>
                </a:moveTo>
                <a:cubicBezTo>
                  <a:pt x="38" y="64"/>
                  <a:pt x="30" y="56"/>
                  <a:pt x="30" y="47"/>
                </a:cubicBezTo>
                <a:cubicBezTo>
                  <a:pt x="30" y="37"/>
                  <a:pt x="38" y="29"/>
                  <a:pt x="47" y="29"/>
                </a:cubicBezTo>
                <a:cubicBezTo>
                  <a:pt x="57" y="29"/>
                  <a:pt x="65" y="37"/>
                  <a:pt x="65" y="47"/>
                </a:cubicBezTo>
                <a:cubicBezTo>
                  <a:pt x="65" y="56"/>
                  <a:pt x="57" y="64"/>
                  <a:pt x="47" y="64"/>
                </a:cubicBezTo>
                <a:close/>
                <a:moveTo>
                  <a:pt x="47" y="37"/>
                </a:moveTo>
                <a:cubicBezTo>
                  <a:pt x="42" y="37"/>
                  <a:pt x="38" y="41"/>
                  <a:pt x="38" y="47"/>
                </a:cubicBezTo>
                <a:cubicBezTo>
                  <a:pt x="38" y="52"/>
                  <a:pt x="42" y="56"/>
                  <a:pt x="47" y="56"/>
                </a:cubicBezTo>
                <a:cubicBezTo>
                  <a:pt x="52" y="56"/>
                  <a:pt x="57" y="52"/>
                  <a:pt x="57" y="47"/>
                </a:cubicBezTo>
                <a:cubicBezTo>
                  <a:pt x="57" y="41"/>
                  <a:pt x="52" y="37"/>
                  <a:pt x="47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9" name="Freeform 46"/>
          <p:cNvSpPr>
            <a:spLocks noEditPoints="1"/>
          </p:cNvSpPr>
          <p:nvPr/>
        </p:nvSpPr>
        <p:spPr>
          <a:xfrm>
            <a:off x="3175" y="3292475"/>
            <a:ext cx="425450" cy="4254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51" h="151">
                <a:moveTo>
                  <a:pt x="74" y="151"/>
                </a:moveTo>
                <a:cubicBezTo>
                  <a:pt x="74" y="151"/>
                  <a:pt x="74" y="151"/>
                  <a:pt x="74" y="151"/>
                </a:cubicBezTo>
                <a:cubicBezTo>
                  <a:pt x="71" y="151"/>
                  <a:pt x="67" y="149"/>
                  <a:pt x="65" y="147"/>
                </a:cubicBezTo>
                <a:cubicBezTo>
                  <a:pt x="4" y="86"/>
                  <a:pt x="4" y="86"/>
                  <a:pt x="4" y="86"/>
                </a:cubicBezTo>
                <a:cubicBezTo>
                  <a:pt x="1" y="83"/>
                  <a:pt x="0" y="80"/>
                  <a:pt x="0" y="76"/>
                </a:cubicBezTo>
                <a:cubicBezTo>
                  <a:pt x="0" y="72"/>
                  <a:pt x="1" y="69"/>
                  <a:pt x="4" y="66"/>
                </a:cubicBezTo>
                <a:cubicBezTo>
                  <a:pt x="23" y="47"/>
                  <a:pt x="23" y="47"/>
                  <a:pt x="23" y="47"/>
                </a:cubicBezTo>
                <a:cubicBezTo>
                  <a:pt x="24" y="46"/>
                  <a:pt x="27" y="45"/>
                  <a:pt x="29" y="46"/>
                </a:cubicBezTo>
                <a:cubicBezTo>
                  <a:pt x="31" y="46"/>
                  <a:pt x="33" y="48"/>
                  <a:pt x="34" y="51"/>
                </a:cubicBezTo>
                <a:cubicBezTo>
                  <a:pt x="34" y="53"/>
                  <a:pt x="35" y="56"/>
                  <a:pt x="37" y="58"/>
                </a:cubicBezTo>
                <a:cubicBezTo>
                  <a:pt x="43" y="63"/>
                  <a:pt x="52" y="63"/>
                  <a:pt x="58" y="58"/>
                </a:cubicBezTo>
                <a:cubicBezTo>
                  <a:pt x="63" y="52"/>
                  <a:pt x="63" y="43"/>
                  <a:pt x="58" y="37"/>
                </a:cubicBezTo>
                <a:cubicBezTo>
                  <a:pt x="56" y="35"/>
                  <a:pt x="53" y="34"/>
                  <a:pt x="51" y="33"/>
                </a:cubicBezTo>
                <a:cubicBezTo>
                  <a:pt x="48" y="33"/>
                  <a:pt x="46" y="31"/>
                  <a:pt x="46" y="29"/>
                </a:cubicBezTo>
                <a:cubicBezTo>
                  <a:pt x="45" y="27"/>
                  <a:pt x="46" y="24"/>
                  <a:pt x="47" y="23"/>
                </a:cubicBezTo>
                <a:cubicBezTo>
                  <a:pt x="65" y="6"/>
                  <a:pt x="65" y="6"/>
                  <a:pt x="65" y="6"/>
                </a:cubicBezTo>
                <a:cubicBezTo>
                  <a:pt x="70" y="0"/>
                  <a:pt x="79" y="0"/>
                  <a:pt x="84" y="6"/>
                </a:cubicBezTo>
                <a:cubicBezTo>
                  <a:pt x="96" y="18"/>
                  <a:pt x="96" y="18"/>
                  <a:pt x="96" y="18"/>
                </a:cubicBezTo>
                <a:cubicBezTo>
                  <a:pt x="98" y="15"/>
                  <a:pt x="100" y="13"/>
                  <a:pt x="102" y="10"/>
                </a:cubicBezTo>
                <a:cubicBezTo>
                  <a:pt x="107" y="5"/>
                  <a:pt x="114" y="2"/>
                  <a:pt x="121" y="2"/>
                </a:cubicBezTo>
                <a:cubicBezTo>
                  <a:pt x="128" y="2"/>
                  <a:pt x="135" y="5"/>
                  <a:pt x="140" y="10"/>
                </a:cubicBezTo>
                <a:cubicBezTo>
                  <a:pt x="151" y="21"/>
                  <a:pt x="151" y="38"/>
                  <a:pt x="140" y="49"/>
                </a:cubicBezTo>
                <a:cubicBezTo>
                  <a:pt x="138" y="51"/>
                  <a:pt x="135" y="53"/>
                  <a:pt x="132" y="54"/>
                </a:cubicBezTo>
                <a:cubicBezTo>
                  <a:pt x="145" y="66"/>
                  <a:pt x="145" y="66"/>
                  <a:pt x="145" y="66"/>
                </a:cubicBezTo>
                <a:cubicBezTo>
                  <a:pt x="147" y="69"/>
                  <a:pt x="149" y="72"/>
                  <a:pt x="149" y="76"/>
                </a:cubicBezTo>
                <a:cubicBezTo>
                  <a:pt x="149" y="80"/>
                  <a:pt x="147" y="83"/>
                  <a:pt x="145" y="86"/>
                </a:cubicBezTo>
                <a:cubicBezTo>
                  <a:pt x="128" y="103"/>
                  <a:pt x="128" y="103"/>
                  <a:pt x="128" y="103"/>
                </a:cubicBezTo>
                <a:cubicBezTo>
                  <a:pt x="126" y="105"/>
                  <a:pt x="124" y="105"/>
                  <a:pt x="121" y="105"/>
                </a:cubicBezTo>
                <a:cubicBezTo>
                  <a:pt x="119" y="104"/>
                  <a:pt x="117" y="102"/>
                  <a:pt x="117" y="100"/>
                </a:cubicBezTo>
                <a:cubicBezTo>
                  <a:pt x="116" y="97"/>
                  <a:pt x="115" y="95"/>
                  <a:pt x="113" y="93"/>
                </a:cubicBezTo>
                <a:cubicBezTo>
                  <a:pt x="108" y="87"/>
                  <a:pt x="98" y="87"/>
                  <a:pt x="93" y="93"/>
                </a:cubicBezTo>
                <a:cubicBezTo>
                  <a:pt x="87" y="98"/>
                  <a:pt x="87" y="107"/>
                  <a:pt x="93" y="113"/>
                </a:cubicBezTo>
                <a:cubicBezTo>
                  <a:pt x="95" y="115"/>
                  <a:pt x="97" y="116"/>
                  <a:pt x="100" y="117"/>
                </a:cubicBezTo>
                <a:cubicBezTo>
                  <a:pt x="102" y="117"/>
                  <a:pt x="104" y="119"/>
                  <a:pt x="105" y="121"/>
                </a:cubicBezTo>
                <a:cubicBezTo>
                  <a:pt x="105" y="124"/>
                  <a:pt x="105" y="126"/>
                  <a:pt x="103" y="128"/>
                </a:cubicBezTo>
                <a:cubicBezTo>
                  <a:pt x="84" y="147"/>
                  <a:pt x="84" y="147"/>
                  <a:pt x="84" y="147"/>
                </a:cubicBezTo>
                <a:cubicBezTo>
                  <a:pt x="81" y="149"/>
                  <a:pt x="78" y="151"/>
                  <a:pt x="74" y="151"/>
                </a:cubicBezTo>
                <a:close/>
                <a:moveTo>
                  <a:pt x="25" y="63"/>
                </a:moveTo>
                <a:cubicBezTo>
                  <a:pt x="13" y="75"/>
                  <a:pt x="13" y="75"/>
                  <a:pt x="13" y="75"/>
                </a:cubicBezTo>
                <a:cubicBezTo>
                  <a:pt x="12" y="76"/>
                  <a:pt x="12" y="76"/>
                  <a:pt x="12" y="76"/>
                </a:cubicBezTo>
                <a:cubicBezTo>
                  <a:pt x="12" y="76"/>
                  <a:pt x="12" y="77"/>
                  <a:pt x="13" y="77"/>
                </a:cubicBezTo>
                <a:cubicBezTo>
                  <a:pt x="74" y="138"/>
                  <a:pt x="74" y="138"/>
                  <a:pt x="74" y="138"/>
                </a:cubicBezTo>
                <a:cubicBezTo>
                  <a:pt x="74" y="138"/>
                  <a:pt x="74" y="138"/>
                  <a:pt x="75" y="138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86" y="124"/>
                  <a:pt x="85" y="123"/>
                  <a:pt x="84" y="122"/>
                </a:cubicBezTo>
                <a:cubicBezTo>
                  <a:pt x="73" y="111"/>
                  <a:pt x="73" y="94"/>
                  <a:pt x="84" y="84"/>
                </a:cubicBezTo>
                <a:cubicBezTo>
                  <a:pt x="89" y="79"/>
                  <a:pt x="96" y="76"/>
                  <a:pt x="103" y="76"/>
                </a:cubicBezTo>
                <a:cubicBezTo>
                  <a:pt x="110" y="76"/>
                  <a:pt x="117" y="79"/>
                  <a:pt x="122" y="84"/>
                </a:cubicBezTo>
                <a:cubicBezTo>
                  <a:pt x="123" y="85"/>
                  <a:pt x="124" y="86"/>
                  <a:pt x="125" y="87"/>
                </a:cubicBezTo>
                <a:cubicBezTo>
                  <a:pt x="136" y="77"/>
                  <a:pt x="136" y="77"/>
                  <a:pt x="136" y="77"/>
                </a:cubicBezTo>
                <a:cubicBezTo>
                  <a:pt x="136" y="77"/>
                  <a:pt x="136" y="76"/>
                  <a:pt x="136" y="76"/>
                </a:cubicBezTo>
                <a:cubicBezTo>
                  <a:pt x="136" y="76"/>
                  <a:pt x="136" y="76"/>
                  <a:pt x="136" y="7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3" y="53"/>
                  <a:pt x="112" y="50"/>
                  <a:pt x="114" y="47"/>
                </a:cubicBezTo>
                <a:cubicBezTo>
                  <a:pt x="115" y="45"/>
                  <a:pt x="117" y="43"/>
                  <a:pt x="120" y="44"/>
                </a:cubicBezTo>
                <a:cubicBezTo>
                  <a:pt x="124" y="44"/>
                  <a:pt x="128" y="43"/>
                  <a:pt x="131" y="40"/>
                </a:cubicBezTo>
                <a:cubicBezTo>
                  <a:pt x="137" y="34"/>
                  <a:pt x="137" y="25"/>
                  <a:pt x="131" y="19"/>
                </a:cubicBezTo>
                <a:cubicBezTo>
                  <a:pt x="126" y="14"/>
                  <a:pt x="116" y="14"/>
                  <a:pt x="111" y="19"/>
                </a:cubicBezTo>
                <a:cubicBezTo>
                  <a:pt x="108" y="22"/>
                  <a:pt x="106" y="26"/>
                  <a:pt x="107" y="31"/>
                </a:cubicBezTo>
                <a:cubicBezTo>
                  <a:pt x="107" y="33"/>
                  <a:pt x="105" y="36"/>
                  <a:pt x="103" y="37"/>
                </a:cubicBezTo>
                <a:cubicBezTo>
                  <a:pt x="101" y="38"/>
                  <a:pt x="98" y="37"/>
                  <a:pt x="96" y="36"/>
                </a:cubicBezTo>
                <a:cubicBezTo>
                  <a:pt x="75" y="15"/>
                  <a:pt x="75" y="15"/>
                  <a:pt x="75" y="15"/>
                </a:cubicBezTo>
                <a:cubicBezTo>
                  <a:pt x="74" y="14"/>
                  <a:pt x="74" y="14"/>
                  <a:pt x="74" y="15"/>
                </a:cubicBezTo>
                <a:cubicBezTo>
                  <a:pt x="63" y="25"/>
                  <a:pt x="63" y="25"/>
                  <a:pt x="63" y="25"/>
                </a:cubicBezTo>
                <a:cubicBezTo>
                  <a:pt x="64" y="26"/>
                  <a:pt x="66" y="27"/>
                  <a:pt x="67" y="28"/>
                </a:cubicBezTo>
                <a:cubicBezTo>
                  <a:pt x="77" y="39"/>
                  <a:pt x="77" y="56"/>
                  <a:pt x="67" y="67"/>
                </a:cubicBezTo>
                <a:cubicBezTo>
                  <a:pt x="62" y="72"/>
                  <a:pt x="55" y="75"/>
                  <a:pt x="48" y="75"/>
                </a:cubicBezTo>
                <a:cubicBezTo>
                  <a:pt x="40" y="75"/>
                  <a:pt x="34" y="72"/>
                  <a:pt x="28" y="67"/>
                </a:cubicBezTo>
                <a:cubicBezTo>
                  <a:pt x="27" y="66"/>
                  <a:pt x="26" y="64"/>
                  <a:pt x="25" y="6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0" name="Freeform 47"/>
          <p:cNvSpPr/>
          <p:nvPr/>
        </p:nvSpPr>
        <p:spPr>
          <a:xfrm>
            <a:off x="42863" y="2886075"/>
            <a:ext cx="123825" cy="123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4" h="44">
                <a:moveTo>
                  <a:pt x="20" y="44"/>
                </a:moveTo>
                <a:cubicBezTo>
                  <a:pt x="14" y="44"/>
                  <a:pt x="9" y="42"/>
                  <a:pt x="6" y="38"/>
                </a:cubicBezTo>
                <a:cubicBezTo>
                  <a:pt x="2" y="35"/>
                  <a:pt x="0" y="30"/>
                  <a:pt x="0" y="24"/>
                </a:cubicBezTo>
                <a:cubicBezTo>
                  <a:pt x="0" y="19"/>
                  <a:pt x="2" y="14"/>
                  <a:pt x="6" y="11"/>
                </a:cubicBezTo>
                <a:cubicBezTo>
                  <a:pt x="15" y="1"/>
                  <a:pt x="15" y="1"/>
                  <a:pt x="15" y="1"/>
                </a:cubicBezTo>
                <a:cubicBezTo>
                  <a:pt x="17" y="0"/>
                  <a:pt x="19" y="0"/>
                  <a:pt x="21" y="1"/>
                </a:cubicBezTo>
                <a:cubicBezTo>
                  <a:pt x="23" y="3"/>
                  <a:pt x="23" y="5"/>
                  <a:pt x="21" y="7"/>
                </a:cubicBezTo>
                <a:cubicBezTo>
                  <a:pt x="11" y="16"/>
                  <a:pt x="11" y="16"/>
                  <a:pt x="11" y="16"/>
                </a:cubicBezTo>
                <a:cubicBezTo>
                  <a:pt x="9" y="18"/>
                  <a:pt x="8" y="21"/>
                  <a:pt x="8" y="24"/>
                </a:cubicBezTo>
                <a:cubicBezTo>
                  <a:pt x="8" y="27"/>
                  <a:pt x="9" y="30"/>
                  <a:pt x="11" y="33"/>
                </a:cubicBezTo>
                <a:cubicBezTo>
                  <a:pt x="16" y="37"/>
                  <a:pt x="23" y="37"/>
                  <a:pt x="28" y="33"/>
                </a:cubicBezTo>
                <a:cubicBezTo>
                  <a:pt x="37" y="23"/>
                  <a:pt x="37" y="23"/>
                  <a:pt x="37" y="23"/>
                </a:cubicBezTo>
                <a:cubicBezTo>
                  <a:pt x="39" y="21"/>
                  <a:pt x="41" y="21"/>
                  <a:pt x="43" y="23"/>
                </a:cubicBezTo>
                <a:cubicBezTo>
                  <a:pt x="44" y="25"/>
                  <a:pt x="44" y="27"/>
                  <a:pt x="43" y="29"/>
                </a:cubicBezTo>
                <a:cubicBezTo>
                  <a:pt x="33" y="38"/>
                  <a:pt x="33" y="38"/>
                  <a:pt x="33" y="38"/>
                </a:cubicBezTo>
                <a:cubicBezTo>
                  <a:pt x="30" y="42"/>
                  <a:pt x="25" y="44"/>
                  <a:pt x="20" y="4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1" name="Freeform 48"/>
          <p:cNvSpPr>
            <a:spLocks noEditPoints="1"/>
          </p:cNvSpPr>
          <p:nvPr/>
        </p:nvSpPr>
        <p:spPr>
          <a:xfrm>
            <a:off x="76200" y="2773363"/>
            <a:ext cx="203200" cy="2000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2" h="71">
                <a:moveTo>
                  <a:pt x="31" y="71"/>
                </a:moveTo>
                <a:cubicBezTo>
                  <a:pt x="30" y="71"/>
                  <a:pt x="28" y="71"/>
                  <a:pt x="28" y="70"/>
                </a:cubicBezTo>
                <a:cubicBezTo>
                  <a:pt x="21" y="59"/>
                  <a:pt x="13" y="51"/>
                  <a:pt x="2" y="44"/>
                </a:cubicBezTo>
                <a:cubicBezTo>
                  <a:pt x="1" y="43"/>
                  <a:pt x="0" y="41"/>
                  <a:pt x="1" y="39"/>
                </a:cubicBezTo>
                <a:cubicBezTo>
                  <a:pt x="18" y="3"/>
                  <a:pt x="18" y="3"/>
                  <a:pt x="18" y="3"/>
                </a:cubicBezTo>
                <a:cubicBezTo>
                  <a:pt x="19" y="2"/>
                  <a:pt x="20" y="1"/>
                  <a:pt x="21" y="1"/>
                </a:cubicBezTo>
                <a:cubicBezTo>
                  <a:pt x="22" y="0"/>
                  <a:pt x="23" y="1"/>
                  <a:pt x="24" y="1"/>
                </a:cubicBezTo>
                <a:cubicBezTo>
                  <a:pt x="43" y="13"/>
                  <a:pt x="59" y="29"/>
                  <a:pt x="71" y="48"/>
                </a:cubicBezTo>
                <a:cubicBezTo>
                  <a:pt x="71" y="49"/>
                  <a:pt x="72" y="50"/>
                  <a:pt x="71" y="51"/>
                </a:cubicBezTo>
                <a:cubicBezTo>
                  <a:pt x="71" y="52"/>
                  <a:pt x="70" y="53"/>
                  <a:pt x="69" y="54"/>
                </a:cubicBezTo>
                <a:cubicBezTo>
                  <a:pt x="33" y="71"/>
                  <a:pt x="33" y="71"/>
                  <a:pt x="33" y="71"/>
                </a:cubicBezTo>
                <a:cubicBezTo>
                  <a:pt x="32" y="71"/>
                  <a:pt x="32" y="71"/>
                  <a:pt x="31" y="71"/>
                </a:cubicBezTo>
                <a:close/>
                <a:moveTo>
                  <a:pt x="10" y="40"/>
                </a:moveTo>
                <a:cubicBezTo>
                  <a:pt x="19" y="46"/>
                  <a:pt x="26" y="53"/>
                  <a:pt x="32" y="62"/>
                </a:cubicBezTo>
                <a:cubicBezTo>
                  <a:pt x="61" y="48"/>
                  <a:pt x="61" y="48"/>
                  <a:pt x="61" y="48"/>
                </a:cubicBezTo>
                <a:cubicBezTo>
                  <a:pt x="51" y="34"/>
                  <a:pt x="38" y="21"/>
                  <a:pt x="24" y="11"/>
                </a:cubicBezTo>
                <a:cubicBezTo>
                  <a:pt x="10" y="40"/>
                  <a:pt x="10" y="40"/>
                  <a:pt x="10" y="4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2" name="Freeform 49"/>
          <p:cNvSpPr/>
          <p:nvPr/>
        </p:nvSpPr>
        <p:spPr>
          <a:xfrm>
            <a:off x="119063" y="2978150"/>
            <a:ext cx="66675" cy="381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4" h="13">
                <a:moveTo>
                  <a:pt x="14" y="13"/>
                </a:moveTo>
                <a:cubicBezTo>
                  <a:pt x="10" y="13"/>
                  <a:pt x="6" y="11"/>
                  <a:pt x="2" y="8"/>
                </a:cubicBezTo>
                <a:cubicBezTo>
                  <a:pt x="0" y="6"/>
                  <a:pt x="0" y="4"/>
                  <a:pt x="2" y="2"/>
                </a:cubicBezTo>
                <a:cubicBezTo>
                  <a:pt x="4" y="0"/>
                  <a:pt x="6" y="0"/>
                  <a:pt x="8" y="2"/>
                </a:cubicBezTo>
                <a:cubicBezTo>
                  <a:pt x="11" y="5"/>
                  <a:pt x="15" y="6"/>
                  <a:pt x="17" y="4"/>
                </a:cubicBezTo>
                <a:cubicBezTo>
                  <a:pt x="19" y="3"/>
                  <a:pt x="21" y="3"/>
                  <a:pt x="23" y="4"/>
                </a:cubicBezTo>
                <a:cubicBezTo>
                  <a:pt x="24" y="6"/>
                  <a:pt x="24" y="8"/>
                  <a:pt x="23" y="10"/>
                </a:cubicBezTo>
                <a:cubicBezTo>
                  <a:pt x="21" y="12"/>
                  <a:pt x="18" y="13"/>
                  <a:pt x="14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3" name="Freeform 50"/>
          <p:cNvSpPr>
            <a:spLocks noEditPoints="1"/>
          </p:cNvSpPr>
          <p:nvPr/>
        </p:nvSpPr>
        <p:spPr>
          <a:xfrm>
            <a:off x="406400" y="2341563"/>
            <a:ext cx="998538" cy="11826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4" h="419">
                <a:moveTo>
                  <a:pt x="257" y="419"/>
                </a:moveTo>
                <a:cubicBezTo>
                  <a:pt x="98" y="419"/>
                  <a:pt x="98" y="419"/>
                  <a:pt x="98" y="419"/>
                </a:cubicBezTo>
                <a:cubicBezTo>
                  <a:pt x="92" y="419"/>
                  <a:pt x="87" y="417"/>
                  <a:pt x="83" y="413"/>
                </a:cubicBezTo>
                <a:cubicBezTo>
                  <a:pt x="79" y="408"/>
                  <a:pt x="77" y="403"/>
                  <a:pt x="77" y="397"/>
                </a:cubicBezTo>
                <a:cubicBezTo>
                  <a:pt x="78" y="382"/>
                  <a:pt x="76" y="354"/>
                  <a:pt x="67" y="342"/>
                </a:cubicBezTo>
                <a:cubicBezTo>
                  <a:pt x="1" y="257"/>
                  <a:pt x="0" y="178"/>
                  <a:pt x="0" y="177"/>
                </a:cubicBezTo>
                <a:cubicBezTo>
                  <a:pt x="0" y="79"/>
                  <a:pt x="80" y="0"/>
                  <a:pt x="177" y="0"/>
                </a:cubicBezTo>
                <a:cubicBezTo>
                  <a:pt x="275" y="0"/>
                  <a:pt x="354" y="79"/>
                  <a:pt x="354" y="177"/>
                </a:cubicBezTo>
                <a:cubicBezTo>
                  <a:pt x="354" y="178"/>
                  <a:pt x="353" y="257"/>
                  <a:pt x="287" y="342"/>
                </a:cubicBezTo>
                <a:cubicBezTo>
                  <a:pt x="278" y="355"/>
                  <a:pt x="277" y="384"/>
                  <a:pt x="278" y="397"/>
                </a:cubicBezTo>
                <a:cubicBezTo>
                  <a:pt x="278" y="403"/>
                  <a:pt x="276" y="408"/>
                  <a:pt x="272" y="413"/>
                </a:cubicBezTo>
                <a:cubicBezTo>
                  <a:pt x="268" y="417"/>
                  <a:pt x="263" y="419"/>
                  <a:pt x="257" y="419"/>
                </a:cubicBezTo>
                <a:close/>
                <a:moveTo>
                  <a:pt x="119" y="377"/>
                </a:moveTo>
                <a:cubicBezTo>
                  <a:pt x="236" y="377"/>
                  <a:pt x="236" y="377"/>
                  <a:pt x="236" y="377"/>
                </a:cubicBezTo>
                <a:cubicBezTo>
                  <a:pt x="237" y="359"/>
                  <a:pt x="241" y="334"/>
                  <a:pt x="254" y="317"/>
                </a:cubicBezTo>
                <a:cubicBezTo>
                  <a:pt x="309" y="245"/>
                  <a:pt x="312" y="177"/>
                  <a:pt x="312" y="177"/>
                </a:cubicBezTo>
                <a:cubicBezTo>
                  <a:pt x="312" y="102"/>
                  <a:pt x="251" y="42"/>
                  <a:pt x="177" y="42"/>
                </a:cubicBezTo>
                <a:cubicBezTo>
                  <a:pt x="103" y="42"/>
                  <a:pt x="42" y="102"/>
                  <a:pt x="42" y="177"/>
                </a:cubicBezTo>
                <a:cubicBezTo>
                  <a:pt x="42" y="177"/>
                  <a:pt x="45" y="245"/>
                  <a:pt x="100" y="317"/>
                </a:cubicBezTo>
                <a:cubicBezTo>
                  <a:pt x="113" y="334"/>
                  <a:pt x="118" y="359"/>
                  <a:pt x="119" y="37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4" name="Freeform 51"/>
          <p:cNvSpPr/>
          <p:nvPr/>
        </p:nvSpPr>
        <p:spPr>
          <a:xfrm>
            <a:off x="612775" y="3538538"/>
            <a:ext cx="585788" cy="1174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08" h="42">
                <a:moveTo>
                  <a:pt x="187" y="42"/>
                </a:moveTo>
                <a:cubicBezTo>
                  <a:pt x="22" y="42"/>
                  <a:pt x="22" y="42"/>
                  <a:pt x="22" y="42"/>
                </a:cubicBezTo>
                <a:cubicBezTo>
                  <a:pt x="10" y="42"/>
                  <a:pt x="0" y="33"/>
                  <a:pt x="0" y="21"/>
                </a:cubicBezTo>
                <a:cubicBezTo>
                  <a:pt x="0" y="10"/>
                  <a:pt x="10" y="0"/>
                  <a:pt x="22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98" y="0"/>
                  <a:pt x="208" y="10"/>
                  <a:pt x="208" y="21"/>
                </a:cubicBezTo>
                <a:cubicBezTo>
                  <a:pt x="208" y="33"/>
                  <a:pt x="198" y="42"/>
                  <a:pt x="187" y="4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5" name="Freeform 52"/>
          <p:cNvSpPr/>
          <p:nvPr/>
        </p:nvSpPr>
        <p:spPr>
          <a:xfrm>
            <a:off x="668338" y="3667125"/>
            <a:ext cx="474662" cy="1222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68" h="43">
                <a:moveTo>
                  <a:pt x="147" y="43"/>
                </a:moveTo>
                <a:cubicBezTo>
                  <a:pt x="21" y="43"/>
                  <a:pt x="21" y="43"/>
                  <a:pt x="21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8" y="0"/>
                  <a:pt x="168" y="10"/>
                  <a:pt x="168" y="21"/>
                </a:cubicBezTo>
                <a:cubicBezTo>
                  <a:pt x="168" y="33"/>
                  <a:pt x="158" y="43"/>
                  <a:pt x="147" y="4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6" name="Freeform 53"/>
          <p:cNvSpPr/>
          <p:nvPr/>
        </p:nvSpPr>
        <p:spPr>
          <a:xfrm>
            <a:off x="725488" y="2828925"/>
            <a:ext cx="131762" cy="627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3" h="395">
                <a:moveTo>
                  <a:pt x="46" y="395"/>
                </a:moveTo>
                <a:lnTo>
                  <a:pt x="0" y="4"/>
                </a:lnTo>
                <a:lnTo>
                  <a:pt x="37" y="0"/>
                </a:lnTo>
                <a:lnTo>
                  <a:pt x="83" y="391"/>
                </a:lnTo>
                <a:lnTo>
                  <a:pt x="46" y="395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7" name="Freeform 54"/>
          <p:cNvSpPr/>
          <p:nvPr/>
        </p:nvSpPr>
        <p:spPr>
          <a:xfrm>
            <a:off x="954088" y="2828925"/>
            <a:ext cx="134937" cy="627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5" h="395">
                <a:moveTo>
                  <a:pt x="37" y="395"/>
                </a:moveTo>
                <a:lnTo>
                  <a:pt x="0" y="391"/>
                </a:lnTo>
                <a:lnTo>
                  <a:pt x="48" y="0"/>
                </a:lnTo>
                <a:lnTo>
                  <a:pt x="85" y="4"/>
                </a:lnTo>
                <a:lnTo>
                  <a:pt x="37" y="395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8" name="Freeform 55"/>
          <p:cNvSpPr/>
          <p:nvPr/>
        </p:nvSpPr>
        <p:spPr>
          <a:xfrm>
            <a:off x="741363" y="2882900"/>
            <a:ext cx="319087" cy="101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3" h="36">
                <a:moveTo>
                  <a:pt x="96" y="36"/>
                </a:moveTo>
                <a:cubicBezTo>
                  <a:pt x="89" y="36"/>
                  <a:pt x="85" y="32"/>
                  <a:pt x="83" y="29"/>
                </a:cubicBezTo>
                <a:cubicBezTo>
                  <a:pt x="80" y="32"/>
                  <a:pt x="76" y="36"/>
                  <a:pt x="70" y="36"/>
                </a:cubicBezTo>
                <a:cubicBezTo>
                  <a:pt x="63" y="36"/>
                  <a:pt x="59" y="32"/>
                  <a:pt x="57" y="29"/>
                </a:cubicBezTo>
                <a:cubicBezTo>
                  <a:pt x="54" y="32"/>
                  <a:pt x="50" y="36"/>
                  <a:pt x="44" y="36"/>
                </a:cubicBezTo>
                <a:cubicBezTo>
                  <a:pt x="37" y="36"/>
                  <a:pt x="33" y="32"/>
                  <a:pt x="31" y="29"/>
                </a:cubicBezTo>
                <a:cubicBezTo>
                  <a:pt x="28" y="32"/>
                  <a:pt x="24" y="36"/>
                  <a:pt x="18" y="36"/>
                </a:cubicBezTo>
                <a:cubicBezTo>
                  <a:pt x="8" y="36"/>
                  <a:pt x="4" y="27"/>
                  <a:pt x="2" y="23"/>
                </a:cubicBezTo>
                <a:cubicBezTo>
                  <a:pt x="1" y="22"/>
                  <a:pt x="1" y="20"/>
                  <a:pt x="0" y="20"/>
                </a:cubicBezTo>
                <a:cubicBezTo>
                  <a:pt x="1" y="20"/>
                  <a:pt x="3" y="22"/>
                  <a:pt x="5" y="22"/>
                </a:cubicBezTo>
                <a:cubicBezTo>
                  <a:pt x="5" y="0"/>
                  <a:pt x="5" y="0"/>
                  <a:pt x="5" y="0"/>
                </a:cubicBezTo>
                <a:cubicBezTo>
                  <a:pt x="11" y="0"/>
                  <a:pt x="15" y="4"/>
                  <a:pt x="18" y="8"/>
                </a:cubicBezTo>
                <a:cubicBezTo>
                  <a:pt x="20" y="4"/>
                  <a:pt x="24" y="0"/>
                  <a:pt x="31" y="0"/>
                </a:cubicBezTo>
                <a:cubicBezTo>
                  <a:pt x="37" y="0"/>
                  <a:pt x="41" y="4"/>
                  <a:pt x="44" y="8"/>
                </a:cubicBezTo>
                <a:cubicBezTo>
                  <a:pt x="46" y="4"/>
                  <a:pt x="50" y="0"/>
                  <a:pt x="57" y="0"/>
                </a:cubicBezTo>
                <a:cubicBezTo>
                  <a:pt x="63" y="0"/>
                  <a:pt x="67" y="4"/>
                  <a:pt x="70" y="8"/>
                </a:cubicBezTo>
                <a:cubicBezTo>
                  <a:pt x="72" y="4"/>
                  <a:pt x="76" y="0"/>
                  <a:pt x="83" y="0"/>
                </a:cubicBezTo>
                <a:cubicBezTo>
                  <a:pt x="89" y="0"/>
                  <a:pt x="93" y="4"/>
                  <a:pt x="96" y="8"/>
                </a:cubicBezTo>
                <a:cubicBezTo>
                  <a:pt x="98" y="4"/>
                  <a:pt x="102" y="0"/>
                  <a:pt x="109" y="0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11" y="22"/>
                  <a:pt x="113" y="20"/>
                  <a:pt x="113" y="20"/>
                </a:cubicBezTo>
                <a:cubicBezTo>
                  <a:pt x="113" y="20"/>
                  <a:pt x="112" y="22"/>
                  <a:pt x="112" y="23"/>
                </a:cubicBezTo>
                <a:cubicBezTo>
                  <a:pt x="110" y="27"/>
                  <a:pt x="106" y="36"/>
                  <a:pt x="96" y="3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9" name="Freeform 56"/>
          <p:cNvSpPr/>
          <p:nvPr/>
        </p:nvSpPr>
        <p:spPr>
          <a:xfrm>
            <a:off x="290513" y="1960563"/>
            <a:ext cx="369887" cy="3667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1" h="130">
                <a:moveTo>
                  <a:pt x="31" y="130"/>
                </a:moveTo>
                <a:cubicBezTo>
                  <a:pt x="29" y="130"/>
                  <a:pt x="26" y="129"/>
                  <a:pt x="24" y="127"/>
                </a:cubicBezTo>
                <a:cubicBezTo>
                  <a:pt x="21" y="123"/>
                  <a:pt x="22" y="117"/>
                  <a:pt x="26" y="114"/>
                </a:cubicBezTo>
                <a:cubicBezTo>
                  <a:pt x="58" y="92"/>
                  <a:pt x="86" y="63"/>
                  <a:pt x="109" y="31"/>
                </a:cubicBezTo>
                <a:cubicBezTo>
                  <a:pt x="112" y="27"/>
                  <a:pt x="112" y="21"/>
                  <a:pt x="111" y="20"/>
                </a:cubicBezTo>
                <a:cubicBezTo>
                  <a:pt x="110" y="19"/>
                  <a:pt x="105" y="19"/>
                  <a:pt x="100" y="22"/>
                </a:cubicBezTo>
                <a:cubicBezTo>
                  <a:pt x="68" y="45"/>
                  <a:pt x="40" y="74"/>
                  <a:pt x="17" y="105"/>
                </a:cubicBezTo>
                <a:cubicBezTo>
                  <a:pt x="14" y="109"/>
                  <a:pt x="8" y="110"/>
                  <a:pt x="4" y="107"/>
                </a:cubicBezTo>
                <a:cubicBezTo>
                  <a:pt x="1" y="104"/>
                  <a:pt x="0" y="99"/>
                  <a:pt x="2" y="95"/>
                </a:cubicBezTo>
                <a:cubicBezTo>
                  <a:pt x="26" y="62"/>
                  <a:pt x="56" y="32"/>
                  <a:pt x="90" y="8"/>
                </a:cubicBezTo>
                <a:cubicBezTo>
                  <a:pt x="101" y="0"/>
                  <a:pt x="116" y="0"/>
                  <a:pt x="124" y="8"/>
                </a:cubicBezTo>
                <a:cubicBezTo>
                  <a:pt x="131" y="15"/>
                  <a:pt x="131" y="30"/>
                  <a:pt x="124" y="41"/>
                </a:cubicBezTo>
                <a:cubicBezTo>
                  <a:pt x="100" y="75"/>
                  <a:pt x="70" y="105"/>
                  <a:pt x="36" y="129"/>
                </a:cubicBezTo>
                <a:cubicBezTo>
                  <a:pt x="35" y="130"/>
                  <a:pt x="33" y="130"/>
                  <a:pt x="31" y="13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80" name="Freeform 57"/>
          <p:cNvSpPr/>
          <p:nvPr/>
        </p:nvSpPr>
        <p:spPr>
          <a:xfrm>
            <a:off x="257175" y="2239963"/>
            <a:ext cx="123825" cy="123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4" h="44">
                <a:moveTo>
                  <a:pt x="34" y="44"/>
                </a:moveTo>
                <a:cubicBezTo>
                  <a:pt x="32" y="44"/>
                  <a:pt x="30" y="43"/>
                  <a:pt x="28" y="41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3"/>
                  <a:pt x="0" y="7"/>
                  <a:pt x="3" y="4"/>
                </a:cubicBezTo>
                <a:cubicBezTo>
                  <a:pt x="6" y="0"/>
                  <a:pt x="12" y="0"/>
                  <a:pt x="16" y="4"/>
                </a:cubicBezTo>
                <a:cubicBezTo>
                  <a:pt x="41" y="29"/>
                  <a:pt x="41" y="29"/>
                  <a:pt x="41" y="29"/>
                </a:cubicBezTo>
                <a:cubicBezTo>
                  <a:pt x="44" y="32"/>
                  <a:pt x="44" y="38"/>
                  <a:pt x="41" y="41"/>
                </a:cubicBezTo>
                <a:cubicBezTo>
                  <a:pt x="39" y="43"/>
                  <a:pt x="37" y="44"/>
                  <a:pt x="34" y="4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81" name="Freeform 58"/>
          <p:cNvSpPr/>
          <p:nvPr/>
        </p:nvSpPr>
        <p:spPr>
          <a:xfrm>
            <a:off x="273050" y="2219325"/>
            <a:ext cx="127000" cy="123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5" h="44">
                <a:moveTo>
                  <a:pt x="35" y="44"/>
                </a:moveTo>
                <a:cubicBezTo>
                  <a:pt x="33" y="44"/>
                  <a:pt x="31" y="43"/>
                  <a:pt x="29" y="42"/>
                </a:cubicBezTo>
                <a:cubicBezTo>
                  <a:pt x="4" y="16"/>
                  <a:pt x="4" y="16"/>
                  <a:pt x="4" y="16"/>
                </a:cubicBezTo>
                <a:cubicBezTo>
                  <a:pt x="0" y="13"/>
                  <a:pt x="0" y="7"/>
                  <a:pt x="4" y="4"/>
                </a:cubicBezTo>
                <a:cubicBezTo>
                  <a:pt x="7" y="0"/>
                  <a:pt x="13" y="0"/>
                  <a:pt x="16" y="4"/>
                </a:cubicBezTo>
                <a:cubicBezTo>
                  <a:pt x="41" y="29"/>
                  <a:pt x="41" y="29"/>
                  <a:pt x="41" y="29"/>
                </a:cubicBezTo>
                <a:cubicBezTo>
                  <a:pt x="45" y="33"/>
                  <a:pt x="45" y="38"/>
                  <a:pt x="41" y="42"/>
                </a:cubicBezTo>
                <a:cubicBezTo>
                  <a:pt x="40" y="43"/>
                  <a:pt x="37" y="44"/>
                  <a:pt x="35" y="4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82" name="Freeform 59"/>
          <p:cNvSpPr>
            <a:spLocks noEditPoints="1"/>
          </p:cNvSpPr>
          <p:nvPr/>
        </p:nvSpPr>
        <p:spPr>
          <a:xfrm>
            <a:off x="73025" y="2287588"/>
            <a:ext cx="271463" cy="2619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6" h="93">
                <a:moveTo>
                  <a:pt x="15" y="93"/>
                </a:moveTo>
                <a:cubicBezTo>
                  <a:pt x="14" y="93"/>
                  <a:pt x="13" y="93"/>
                  <a:pt x="13" y="93"/>
                </a:cubicBezTo>
                <a:cubicBezTo>
                  <a:pt x="10" y="92"/>
                  <a:pt x="7" y="90"/>
                  <a:pt x="6" y="86"/>
                </a:cubicBezTo>
                <a:cubicBezTo>
                  <a:pt x="0" y="62"/>
                  <a:pt x="6" y="29"/>
                  <a:pt x="31" y="14"/>
                </a:cubicBezTo>
                <a:cubicBezTo>
                  <a:pt x="39" y="9"/>
                  <a:pt x="48" y="5"/>
                  <a:pt x="56" y="1"/>
                </a:cubicBezTo>
                <a:cubicBezTo>
                  <a:pt x="59" y="0"/>
                  <a:pt x="63" y="0"/>
                  <a:pt x="66" y="3"/>
                </a:cubicBezTo>
                <a:cubicBezTo>
                  <a:pt x="93" y="29"/>
                  <a:pt x="93" y="29"/>
                  <a:pt x="93" y="29"/>
                </a:cubicBezTo>
                <a:cubicBezTo>
                  <a:pt x="95" y="32"/>
                  <a:pt x="96" y="35"/>
                  <a:pt x="95" y="37"/>
                </a:cubicBezTo>
                <a:cubicBezTo>
                  <a:pt x="93" y="48"/>
                  <a:pt x="89" y="62"/>
                  <a:pt x="77" y="69"/>
                </a:cubicBezTo>
                <a:cubicBezTo>
                  <a:pt x="66" y="75"/>
                  <a:pt x="57" y="77"/>
                  <a:pt x="49" y="78"/>
                </a:cubicBezTo>
                <a:cubicBezTo>
                  <a:pt x="38" y="79"/>
                  <a:pt x="31" y="80"/>
                  <a:pt x="21" y="90"/>
                </a:cubicBezTo>
                <a:cubicBezTo>
                  <a:pt x="20" y="92"/>
                  <a:pt x="17" y="93"/>
                  <a:pt x="15" y="93"/>
                </a:cubicBezTo>
                <a:close/>
                <a:moveTo>
                  <a:pt x="58" y="20"/>
                </a:moveTo>
                <a:cubicBezTo>
                  <a:pt x="52" y="23"/>
                  <a:pt x="46" y="26"/>
                  <a:pt x="40" y="29"/>
                </a:cubicBezTo>
                <a:cubicBezTo>
                  <a:pt x="27" y="37"/>
                  <a:pt x="22" y="52"/>
                  <a:pt x="22" y="67"/>
                </a:cubicBezTo>
                <a:cubicBezTo>
                  <a:pt x="30" y="62"/>
                  <a:pt x="39" y="61"/>
                  <a:pt x="46" y="60"/>
                </a:cubicBezTo>
                <a:cubicBezTo>
                  <a:pt x="54" y="59"/>
                  <a:pt x="60" y="58"/>
                  <a:pt x="68" y="54"/>
                </a:cubicBezTo>
                <a:cubicBezTo>
                  <a:pt x="71" y="52"/>
                  <a:pt x="74" y="47"/>
                  <a:pt x="77" y="39"/>
                </a:cubicBezTo>
                <a:cubicBezTo>
                  <a:pt x="58" y="20"/>
                  <a:pt x="58" y="20"/>
                  <a:pt x="58" y="2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83" name="Freeform 60"/>
          <p:cNvSpPr>
            <a:spLocks noEditPoints="1"/>
          </p:cNvSpPr>
          <p:nvPr/>
        </p:nvSpPr>
        <p:spPr>
          <a:xfrm>
            <a:off x="109538" y="1387475"/>
            <a:ext cx="85725" cy="841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30">
                <a:moveTo>
                  <a:pt x="15" y="30"/>
                </a:moveTo>
                <a:cubicBezTo>
                  <a:pt x="7" y="30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3" y="0"/>
                  <a:pt x="30" y="7"/>
                  <a:pt x="30" y="15"/>
                </a:cubicBezTo>
                <a:cubicBezTo>
                  <a:pt x="30" y="23"/>
                  <a:pt x="23" y="30"/>
                  <a:pt x="15" y="30"/>
                </a:cubicBezTo>
                <a:close/>
                <a:moveTo>
                  <a:pt x="15" y="8"/>
                </a:moveTo>
                <a:cubicBezTo>
                  <a:pt x="11" y="8"/>
                  <a:pt x="8" y="11"/>
                  <a:pt x="8" y="15"/>
                </a:cubicBezTo>
                <a:cubicBezTo>
                  <a:pt x="8" y="19"/>
                  <a:pt x="11" y="22"/>
                  <a:pt x="15" y="22"/>
                </a:cubicBezTo>
                <a:cubicBezTo>
                  <a:pt x="19" y="22"/>
                  <a:pt x="22" y="19"/>
                  <a:pt x="22" y="15"/>
                </a:cubicBezTo>
                <a:cubicBezTo>
                  <a:pt x="22" y="11"/>
                  <a:pt x="19" y="8"/>
                  <a:pt x="15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84" name="Freeform 61"/>
          <p:cNvSpPr>
            <a:spLocks noEditPoints="1"/>
          </p:cNvSpPr>
          <p:nvPr/>
        </p:nvSpPr>
        <p:spPr>
          <a:xfrm>
            <a:off x="220663" y="1257300"/>
            <a:ext cx="87312" cy="87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6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lose/>
                <a:moveTo>
                  <a:pt x="16" y="8"/>
                </a:moveTo>
                <a:cubicBezTo>
                  <a:pt x="12" y="8"/>
                  <a:pt x="8" y="11"/>
                  <a:pt x="8" y="16"/>
                </a:cubicBezTo>
                <a:cubicBezTo>
                  <a:pt x="8" y="20"/>
                  <a:pt x="12" y="23"/>
                  <a:pt x="16" y="23"/>
                </a:cubicBezTo>
                <a:cubicBezTo>
                  <a:pt x="20" y="23"/>
                  <a:pt x="23" y="20"/>
                  <a:pt x="23" y="16"/>
                </a:cubicBezTo>
                <a:cubicBezTo>
                  <a:pt x="23" y="11"/>
                  <a:pt x="20" y="8"/>
                  <a:pt x="16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85" name="Freeform 62"/>
          <p:cNvSpPr/>
          <p:nvPr/>
        </p:nvSpPr>
        <p:spPr>
          <a:xfrm>
            <a:off x="146050" y="1322388"/>
            <a:ext cx="71438" cy="66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5" h="24">
                <a:moveTo>
                  <a:pt x="21" y="24"/>
                </a:moveTo>
                <a:cubicBezTo>
                  <a:pt x="21" y="24"/>
                  <a:pt x="21" y="24"/>
                  <a:pt x="21" y="24"/>
                </a:cubicBezTo>
                <a:cubicBezTo>
                  <a:pt x="18" y="24"/>
                  <a:pt x="17" y="23"/>
                  <a:pt x="17" y="20"/>
                </a:cubicBezTo>
                <a:cubicBezTo>
                  <a:pt x="17" y="8"/>
                  <a:pt x="17" y="8"/>
                  <a:pt x="17" y="8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1"/>
                  <a:pt x="23" y="2"/>
                </a:cubicBezTo>
                <a:cubicBezTo>
                  <a:pt x="24" y="2"/>
                  <a:pt x="25" y="3"/>
                  <a:pt x="25" y="4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3"/>
                  <a:pt x="23" y="24"/>
                  <a:pt x="21" y="2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86" name="Freeform 63"/>
          <p:cNvSpPr/>
          <p:nvPr/>
        </p:nvSpPr>
        <p:spPr>
          <a:xfrm>
            <a:off x="146050" y="1323975"/>
            <a:ext cx="65088" cy="85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3" h="30">
                <a:moveTo>
                  <a:pt x="4" y="30"/>
                </a:moveTo>
                <a:cubicBezTo>
                  <a:pt x="4" y="30"/>
                  <a:pt x="4" y="30"/>
                  <a:pt x="3" y="30"/>
                </a:cubicBezTo>
                <a:cubicBezTo>
                  <a:pt x="1" y="29"/>
                  <a:pt x="0" y="27"/>
                  <a:pt x="1" y="25"/>
                </a:cubicBezTo>
                <a:cubicBezTo>
                  <a:pt x="3" y="17"/>
                  <a:pt x="7" y="11"/>
                  <a:pt x="13" y="5"/>
                </a:cubicBezTo>
                <a:cubicBezTo>
                  <a:pt x="14" y="4"/>
                  <a:pt x="15" y="3"/>
                  <a:pt x="16" y="2"/>
                </a:cubicBezTo>
                <a:cubicBezTo>
                  <a:pt x="18" y="0"/>
                  <a:pt x="21" y="1"/>
                  <a:pt x="22" y="2"/>
                </a:cubicBezTo>
                <a:cubicBezTo>
                  <a:pt x="23" y="4"/>
                  <a:pt x="23" y="7"/>
                  <a:pt x="21" y="8"/>
                </a:cubicBezTo>
                <a:cubicBezTo>
                  <a:pt x="20" y="9"/>
                  <a:pt x="19" y="10"/>
                  <a:pt x="18" y="11"/>
                </a:cubicBezTo>
                <a:cubicBezTo>
                  <a:pt x="14" y="15"/>
                  <a:pt x="10" y="21"/>
                  <a:pt x="8" y="27"/>
                </a:cubicBezTo>
                <a:cubicBezTo>
                  <a:pt x="8" y="29"/>
                  <a:pt x="6" y="30"/>
                  <a:pt x="4" y="3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87" name="Freeform 64"/>
          <p:cNvSpPr/>
          <p:nvPr/>
        </p:nvSpPr>
        <p:spPr>
          <a:xfrm>
            <a:off x="57150" y="1262063"/>
            <a:ext cx="290513" cy="2746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3" h="97">
                <a:moveTo>
                  <a:pt x="52" y="97"/>
                </a:moveTo>
                <a:cubicBezTo>
                  <a:pt x="39" y="97"/>
                  <a:pt x="27" y="92"/>
                  <a:pt x="18" y="83"/>
                </a:cubicBezTo>
                <a:cubicBezTo>
                  <a:pt x="0" y="65"/>
                  <a:pt x="0" y="35"/>
                  <a:pt x="18" y="17"/>
                </a:cubicBezTo>
                <a:cubicBezTo>
                  <a:pt x="30" y="4"/>
                  <a:pt x="48" y="0"/>
                  <a:pt x="65" y="5"/>
                </a:cubicBezTo>
                <a:cubicBezTo>
                  <a:pt x="67" y="5"/>
                  <a:pt x="68" y="8"/>
                  <a:pt x="67" y="10"/>
                </a:cubicBezTo>
                <a:cubicBezTo>
                  <a:pt x="67" y="12"/>
                  <a:pt x="65" y="13"/>
                  <a:pt x="62" y="12"/>
                </a:cubicBezTo>
                <a:cubicBezTo>
                  <a:pt x="49" y="8"/>
                  <a:pt x="34" y="12"/>
                  <a:pt x="24" y="22"/>
                </a:cubicBezTo>
                <a:cubicBezTo>
                  <a:pt x="9" y="37"/>
                  <a:pt x="9" y="62"/>
                  <a:pt x="24" y="78"/>
                </a:cubicBezTo>
                <a:cubicBezTo>
                  <a:pt x="39" y="93"/>
                  <a:pt x="64" y="93"/>
                  <a:pt x="79" y="78"/>
                </a:cubicBezTo>
                <a:cubicBezTo>
                  <a:pt x="94" y="63"/>
                  <a:pt x="95" y="39"/>
                  <a:pt x="80" y="23"/>
                </a:cubicBezTo>
                <a:cubicBezTo>
                  <a:pt x="79" y="22"/>
                  <a:pt x="79" y="19"/>
                  <a:pt x="80" y="18"/>
                </a:cubicBezTo>
                <a:cubicBezTo>
                  <a:pt x="82" y="16"/>
                  <a:pt x="84" y="16"/>
                  <a:pt x="86" y="18"/>
                </a:cubicBezTo>
                <a:cubicBezTo>
                  <a:pt x="103" y="36"/>
                  <a:pt x="103" y="65"/>
                  <a:pt x="85" y="83"/>
                </a:cubicBezTo>
                <a:cubicBezTo>
                  <a:pt x="76" y="92"/>
                  <a:pt x="64" y="97"/>
                  <a:pt x="52" y="9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88" name="Freeform 65"/>
          <p:cNvSpPr/>
          <p:nvPr/>
        </p:nvSpPr>
        <p:spPr>
          <a:xfrm>
            <a:off x="228600" y="1395413"/>
            <a:ext cx="58738" cy="587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1" h="21">
                <a:moveTo>
                  <a:pt x="4" y="21"/>
                </a:moveTo>
                <a:cubicBezTo>
                  <a:pt x="3" y="21"/>
                  <a:pt x="2" y="20"/>
                  <a:pt x="1" y="20"/>
                </a:cubicBezTo>
                <a:cubicBezTo>
                  <a:pt x="0" y="18"/>
                  <a:pt x="0" y="16"/>
                  <a:pt x="1" y="14"/>
                </a:cubicBezTo>
                <a:cubicBezTo>
                  <a:pt x="14" y="2"/>
                  <a:pt x="14" y="2"/>
                  <a:pt x="14" y="2"/>
                </a:cubicBezTo>
                <a:cubicBezTo>
                  <a:pt x="15" y="0"/>
                  <a:pt x="18" y="0"/>
                  <a:pt x="19" y="2"/>
                </a:cubicBezTo>
                <a:cubicBezTo>
                  <a:pt x="21" y="3"/>
                  <a:pt x="21" y="6"/>
                  <a:pt x="19" y="7"/>
                </a:cubicBezTo>
                <a:cubicBezTo>
                  <a:pt x="7" y="20"/>
                  <a:pt x="7" y="20"/>
                  <a:pt x="7" y="20"/>
                </a:cubicBezTo>
                <a:cubicBezTo>
                  <a:pt x="6" y="20"/>
                  <a:pt x="5" y="21"/>
                  <a:pt x="4" y="2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89" name="Freeform 66"/>
          <p:cNvSpPr/>
          <p:nvPr/>
        </p:nvSpPr>
        <p:spPr>
          <a:xfrm>
            <a:off x="228600" y="1395413"/>
            <a:ext cx="58738" cy="587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1" h="21">
                <a:moveTo>
                  <a:pt x="16" y="21"/>
                </a:moveTo>
                <a:cubicBezTo>
                  <a:pt x="15" y="21"/>
                  <a:pt x="14" y="20"/>
                  <a:pt x="14" y="20"/>
                </a:cubicBezTo>
                <a:cubicBezTo>
                  <a:pt x="1" y="7"/>
                  <a:pt x="1" y="7"/>
                  <a:pt x="1" y="7"/>
                </a:cubicBezTo>
                <a:cubicBezTo>
                  <a:pt x="0" y="6"/>
                  <a:pt x="0" y="3"/>
                  <a:pt x="1" y="2"/>
                </a:cubicBezTo>
                <a:cubicBezTo>
                  <a:pt x="3" y="0"/>
                  <a:pt x="5" y="0"/>
                  <a:pt x="7" y="2"/>
                </a:cubicBezTo>
                <a:cubicBezTo>
                  <a:pt x="19" y="14"/>
                  <a:pt x="19" y="14"/>
                  <a:pt x="19" y="14"/>
                </a:cubicBezTo>
                <a:cubicBezTo>
                  <a:pt x="21" y="16"/>
                  <a:pt x="21" y="18"/>
                  <a:pt x="19" y="20"/>
                </a:cubicBezTo>
                <a:cubicBezTo>
                  <a:pt x="19" y="20"/>
                  <a:pt x="17" y="21"/>
                  <a:pt x="16" y="2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90" name="Freeform 67"/>
          <p:cNvSpPr/>
          <p:nvPr/>
        </p:nvSpPr>
        <p:spPr>
          <a:xfrm>
            <a:off x="1525588" y="5129213"/>
            <a:ext cx="149225" cy="1508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3" h="53">
                <a:moveTo>
                  <a:pt x="26" y="53"/>
                </a:moveTo>
                <a:cubicBezTo>
                  <a:pt x="25" y="53"/>
                  <a:pt x="24" y="53"/>
                  <a:pt x="23" y="52"/>
                </a:cubicBezTo>
                <a:cubicBezTo>
                  <a:pt x="21" y="50"/>
                  <a:pt x="21" y="48"/>
                  <a:pt x="23" y="46"/>
                </a:cubicBezTo>
                <a:cubicBezTo>
                  <a:pt x="41" y="28"/>
                  <a:pt x="41" y="28"/>
                  <a:pt x="41" y="28"/>
                </a:cubicBezTo>
                <a:cubicBezTo>
                  <a:pt x="43" y="26"/>
                  <a:pt x="44" y="23"/>
                  <a:pt x="44" y="21"/>
                </a:cubicBezTo>
                <a:cubicBezTo>
                  <a:pt x="45" y="18"/>
                  <a:pt x="44" y="15"/>
                  <a:pt x="42" y="14"/>
                </a:cubicBezTo>
                <a:cubicBezTo>
                  <a:pt x="40" y="12"/>
                  <a:pt x="40" y="12"/>
                  <a:pt x="40" y="12"/>
                </a:cubicBezTo>
                <a:cubicBezTo>
                  <a:pt x="37" y="8"/>
                  <a:pt x="30" y="9"/>
                  <a:pt x="26" y="13"/>
                </a:cubicBezTo>
                <a:cubicBezTo>
                  <a:pt x="8" y="31"/>
                  <a:pt x="8" y="31"/>
                  <a:pt x="8" y="31"/>
                </a:cubicBezTo>
                <a:cubicBezTo>
                  <a:pt x="6" y="33"/>
                  <a:pt x="4" y="33"/>
                  <a:pt x="2" y="31"/>
                </a:cubicBezTo>
                <a:cubicBezTo>
                  <a:pt x="0" y="30"/>
                  <a:pt x="0" y="27"/>
                  <a:pt x="2" y="26"/>
                </a:cubicBezTo>
                <a:cubicBezTo>
                  <a:pt x="20" y="7"/>
                  <a:pt x="20" y="7"/>
                  <a:pt x="20" y="7"/>
                </a:cubicBezTo>
                <a:cubicBezTo>
                  <a:pt x="28" y="0"/>
                  <a:pt x="39" y="0"/>
                  <a:pt x="46" y="7"/>
                </a:cubicBezTo>
                <a:cubicBezTo>
                  <a:pt x="47" y="8"/>
                  <a:pt x="47" y="8"/>
                  <a:pt x="47" y="8"/>
                </a:cubicBezTo>
                <a:cubicBezTo>
                  <a:pt x="51" y="11"/>
                  <a:pt x="53" y="16"/>
                  <a:pt x="52" y="21"/>
                </a:cubicBezTo>
                <a:cubicBezTo>
                  <a:pt x="52" y="26"/>
                  <a:pt x="50" y="30"/>
                  <a:pt x="47" y="34"/>
                </a:cubicBezTo>
                <a:cubicBezTo>
                  <a:pt x="29" y="52"/>
                  <a:pt x="29" y="52"/>
                  <a:pt x="29" y="52"/>
                </a:cubicBezTo>
                <a:cubicBezTo>
                  <a:pt x="28" y="53"/>
                  <a:pt x="27" y="53"/>
                  <a:pt x="26" y="5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91" name="Freeform 68"/>
          <p:cNvSpPr/>
          <p:nvPr/>
        </p:nvSpPr>
        <p:spPr>
          <a:xfrm>
            <a:off x="1509713" y="5186363"/>
            <a:ext cx="112712" cy="1095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0" h="39">
                <a:moveTo>
                  <a:pt x="36" y="39"/>
                </a:moveTo>
                <a:cubicBezTo>
                  <a:pt x="35" y="39"/>
                  <a:pt x="34" y="39"/>
                  <a:pt x="33" y="38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38" y="33"/>
                  <a:pt x="38" y="33"/>
                  <a:pt x="38" y="33"/>
                </a:cubicBezTo>
                <a:cubicBezTo>
                  <a:pt x="40" y="34"/>
                  <a:pt x="40" y="37"/>
                  <a:pt x="38" y="38"/>
                </a:cubicBezTo>
                <a:cubicBezTo>
                  <a:pt x="38" y="39"/>
                  <a:pt x="37" y="39"/>
                  <a:pt x="36" y="3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92" name="Freeform 69"/>
          <p:cNvSpPr/>
          <p:nvPr/>
        </p:nvSpPr>
        <p:spPr>
          <a:xfrm>
            <a:off x="1438275" y="5360988"/>
            <a:ext cx="31750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5" y="11"/>
                </a:moveTo>
                <a:cubicBezTo>
                  <a:pt x="4" y="11"/>
                  <a:pt x="3" y="10"/>
                  <a:pt x="2" y="9"/>
                </a:cubicBezTo>
                <a:cubicBezTo>
                  <a:pt x="0" y="8"/>
                  <a:pt x="0" y="5"/>
                  <a:pt x="2" y="4"/>
                </a:cubicBezTo>
                <a:cubicBezTo>
                  <a:pt x="4" y="2"/>
                  <a:pt x="4" y="2"/>
                  <a:pt x="4" y="2"/>
                </a:cubicBezTo>
                <a:cubicBezTo>
                  <a:pt x="5" y="0"/>
                  <a:pt x="8" y="0"/>
                  <a:pt x="9" y="2"/>
                </a:cubicBezTo>
                <a:cubicBezTo>
                  <a:pt x="11" y="4"/>
                  <a:pt x="11" y="6"/>
                  <a:pt x="9" y="8"/>
                </a:cubicBezTo>
                <a:cubicBezTo>
                  <a:pt x="8" y="9"/>
                  <a:pt x="8" y="9"/>
                  <a:pt x="8" y="9"/>
                </a:cubicBezTo>
                <a:cubicBezTo>
                  <a:pt x="7" y="10"/>
                  <a:pt x="6" y="11"/>
                  <a:pt x="5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93" name="Freeform 70"/>
          <p:cNvSpPr/>
          <p:nvPr/>
        </p:nvSpPr>
        <p:spPr>
          <a:xfrm>
            <a:off x="1416050" y="5338763"/>
            <a:ext cx="28575" cy="285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" h="10">
                <a:moveTo>
                  <a:pt x="4" y="10"/>
                </a:moveTo>
                <a:cubicBezTo>
                  <a:pt x="3" y="10"/>
                  <a:pt x="2" y="9"/>
                  <a:pt x="1" y="9"/>
                </a:cubicBezTo>
                <a:cubicBezTo>
                  <a:pt x="0" y="7"/>
                  <a:pt x="0" y="4"/>
                  <a:pt x="1" y="3"/>
                </a:cubicBezTo>
                <a:cubicBezTo>
                  <a:pt x="3" y="1"/>
                  <a:pt x="3" y="1"/>
                  <a:pt x="3" y="1"/>
                </a:cubicBezTo>
                <a:cubicBezTo>
                  <a:pt x="4" y="0"/>
                  <a:pt x="7" y="0"/>
                  <a:pt x="8" y="1"/>
                </a:cubicBezTo>
                <a:cubicBezTo>
                  <a:pt x="10" y="3"/>
                  <a:pt x="10" y="5"/>
                  <a:pt x="8" y="7"/>
                </a:cubicBezTo>
                <a:cubicBezTo>
                  <a:pt x="7" y="9"/>
                  <a:pt x="7" y="9"/>
                  <a:pt x="7" y="9"/>
                </a:cubicBezTo>
                <a:cubicBezTo>
                  <a:pt x="6" y="9"/>
                  <a:pt x="5" y="10"/>
                  <a:pt x="4" y="1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94" name="Freeform 71"/>
          <p:cNvSpPr/>
          <p:nvPr/>
        </p:nvSpPr>
        <p:spPr>
          <a:xfrm>
            <a:off x="1422400" y="5211763"/>
            <a:ext cx="174625" cy="1746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2" h="62">
                <a:moveTo>
                  <a:pt x="14" y="62"/>
                </a:moveTo>
                <a:cubicBezTo>
                  <a:pt x="11" y="62"/>
                  <a:pt x="10" y="60"/>
                  <a:pt x="10" y="58"/>
                </a:cubicBezTo>
                <a:cubicBezTo>
                  <a:pt x="10" y="56"/>
                  <a:pt x="11" y="54"/>
                  <a:pt x="14" y="54"/>
                </a:cubicBezTo>
                <a:cubicBezTo>
                  <a:pt x="15" y="54"/>
                  <a:pt x="16" y="53"/>
                  <a:pt x="17" y="52"/>
                </a:cubicBezTo>
                <a:cubicBezTo>
                  <a:pt x="52" y="18"/>
                  <a:pt x="52" y="18"/>
                  <a:pt x="52" y="18"/>
                </a:cubicBezTo>
                <a:cubicBezTo>
                  <a:pt x="44" y="10"/>
                  <a:pt x="44" y="10"/>
                  <a:pt x="44" y="10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6"/>
                  <a:pt x="8" y="47"/>
                  <a:pt x="8" y="48"/>
                </a:cubicBezTo>
                <a:cubicBezTo>
                  <a:pt x="8" y="51"/>
                  <a:pt x="6" y="52"/>
                  <a:pt x="4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8"/>
                </a:cubicBezTo>
                <a:cubicBezTo>
                  <a:pt x="0" y="45"/>
                  <a:pt x="1" y="42"/>
                  <a:pt x="4" y="39"/>
                </a:cubicBezTo>
                <a:cubicBezTo>
                  <a:pt x="41" y="2"/>
                  <a:pt x="41" y="2"/>
                  <a:pt x="41" y="2"/>
                </a:cubicBezTo>
                <a:cubicBezTo>
                  <a:pt x="43" y="0"/>
                  <a:pt x="45" y="0"/>
                  <a:pt x="47" y="2"/>
                </a:cubicBezTo>
                <a:cubicBezTo>
                  <a:pt x="60" y="15"/>
                  <a:pt x="60" y="15"/>
                  <a:pt x="60" y="15"/>
                </a:cubicBezTo>
                <a:cubicBezTo>
                  <a:pt x="62" y="17"/>
                  <a:pt x="62" y="19"/>
                  <a:pt x="60" y="21"/>
                </a:cubicBezTo>
                <a:cubicBezTo>
                  <a:pt x="23" y="58"/>
                  <a:pt x="23" y="58"/>
                  <a:pt x="23" y="58"/>
                </a:cubicBezTo>
                <a:cubicBezTo>
                  <a:pt x="21" y="61"/>
                  <a:pt x="17" y="62"/>
                  <a:pt x="14" y="62"/>
                </a:cubicBezTo>
                <a:cubicBezTo>
                  <a:pt x="14" y="62"/>
                  <a:pt x="14" y="62"/>
                  <a:pt x="14" y="6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95" name="Freeform 72"/>
          <p:cNvSpPr/>
          <p:nvPr/>
        </p:nvSpPr>
        <p:spPr>
          <a:xfrm>
            <a:off x="3398838" y="4184650"/>
            <a:ext cx="30162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2" y="11"/>
                </a:moveTo>
                <a:cubicBezTo>
                  <a:pt x="2" y="11"/>
                  <a:pt x="1" y="11"/>
                  <a:pt x="1" y="10"/>
                </a:cubicBezTo>
                <a:cubicBezTo>
                  <a:pt x="0" y="10"/>
                  <a:pt x="0" y="8"/>
                  <a:pt x="1" y="8"/>
                </a:cubicBezTo>
                <a:cubicBezTo>
                  <a:pt x="7" y="1"/>
                  <a:pt x="7" y="1"/>
                  <a:pt x="7" y="1"/>
                </a:cubicBezTo>
                <a:cubicBezTo>
                  <a:pt x="8" y="0"/>
                  <a:pt x="9" y="0"/>
                  <a:pt x="10" y="1"/>
                </a:cubicBezTo>
                <a:cubicBezTo>
                  <a:pt x="11" y="2"/>
                  <a:pt x="11" y="3"/>
                  <a:pt x="10" y="4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11"/>
                  <a:pt x="3" y="11"/>
                  <a:pt x="2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96" name="Freeform 73"/>
          <p:cNvSpPr/>
          <p:nvPr/>
        </p:nvSpPr>
        <p:spPr>
          <a:xfrm>
            <a:off x="3319463" y="4254500"/>
            <a:ext cx="39687" cy="381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4" h="13">
                <a:moveTo>
                  <a:pt x="9" y="13"/>
                </a:moveTo>
                <a:cubicBezTo>
                  <a:pt x="8" y="13"/>
                  <a:pt x="7" y="13"/>
                  <a:pt x="7" y="12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12" y="7"/>
                  <a:pt x="12" y="7"/>
                  <a:pt x="12" y="7"/>
                </a:cubicBezTo>
                <a:cubicBezTo>
                  <a:pt x="14" y="8"/>
                  <a:pt x="14" y="11"/>
                  <a:pt x="12" y="12"/>
                </a:cubicBezTo>
                <a:cubicBezTo>
                  <a:pt x="12" y="13"/>
                  <a:pt x="11" y="13"/>
                  <a:pt x="9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97" name="Freeform 74"/>
          <p:cNvSpPr/>
          <p:nvPr/>
        </p:nvSpPr>
        <p:spPr>
          <a:xfrm>
            <a:off x="3398838" y="4294188"/>
            <a:ext cx="30162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9" y="11"/>
                </a:moveTo>
                <a:cubicBezTo>
                  <a:pt x="8" y="11"/>
                  <a:pt x="8" y="11"/>
                  <a:pt x="7" y="10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1"/>
                  <a:pt x="1" y="1"/>
                </a:cubicBezTo>
                <a:cubicBezTo>
                  <a:pt x="1" y="0"/>
                  <a:pt x="3" y="0"/>
                  <a:pt x="3" y="1"/>
                </a:cubicBezTo>
                <a:cubicBezTo>
                  <a:pt x="10" y="7"/>
                  <a:pt x="10" y="7"/>
                  <a:pt x="10" y="7"/>
                </a:cubicBezTo>
                <a:cubicBezTo>
                  <a:pt x="11" y="8"/>
                  <a:pt x="11" y="9"/>
                  <a:pt x="10" y="10"/>
                </a:cubicBezTo>
                <a:cubicBezTo>
                  <a:pt x="10" y="11"/>
                  <a:pt x="9" y="11"/>
                  <a:pt x="9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98" name="Freeform 75"/>
          <p:cNvSpPr/>
          <p:nvPr/>
        </p:nvSpPr>
        <p:spPr>
          <a:xfrm>
            <a:off x="3287713" y="4184650"/>
            <a:ext cx="31750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9" y="11"/>
                </a:moveTo>
                <a:cubicBezTo>
                  <a:pt x="9" y="11"/>
                  <a:pt x="8" y="11"/>
                  <a:pt x="8" y="10"/>
                </a:cubicBezTo>
                <a:cubicBezTo>
                  <a:pt x="1" y="4"/>
                  <a:pt x="1" y="4"/>
                  <a:pt x="1" y="4"/>
                </a:cubicBezTo>
                <a:cubicBezTo>
                  <a:pt x="0" y="3"/>
                  <a:pt x="0" y="2"/>
                  <a:pt x="1" y="1"/>
                </a:cubicBezTo>
                <a:cubicBezTo>
                  <a:pt x="2" y="0"/>
                  <a:pt x="3" y="0"/>
                  <a:pt x="4" y="1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1" y="10"/>
                  <a:pt x="10" y="10"/>
                </a:cubicBezTo>
                <a:cubicBezTo>
                  <a:pt x="10" y="11"/>
                  <a:pt x="10" y="11"/>
                  <a:pt x="9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99" name="Freeform 76"/>
          <p:cNvSpPr/>
          <p:nvPr/>
        </p:nvSpPr>
        <p:spPr>
          <a:xfrm>
            <a:off x="3417888" y="4249738"/>
            <a:ext cx="36512" cy="11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" h="4">
                <a:moveTo>
                  <a:pt x="1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3" y="1"/>
                  <a:pt x="13" y="2"/>
                </a:cubicBezTo>
                <a:cubicBezTo>
                  <a:pt x="13" y="3"/>
                  <a:pt x="12" y="4"/>
                  <a:pt x="1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00" name="Freeform 77"/>
          <p:cNvSpPr/>
          <p:nvPr/>
        </p:nvSpPr>
        <p:spPr>
          <a:xfrm>
            <a:off x="3262313" y="4249738"/>
            <a:ext cx="38100" cy="11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" h="4">
                <a:moveTo>
                  <a:pt x="1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3" y="1"/>
                  <a:pt x="13" y="2"/>
                </a:cubicBezTo>
                <a:cubicBezTo>
                  <a:pt x="13" y="3"/>
                  <a:pt x="13" y="4"/>
                  <a:pt x="1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01" name="Freeform 78"/>
          <p:cNvSpPr/>
          <p:nvPr/>
        </p:nvSpPr>
        <p:spPr>
          <a:xfrm>
            <a:off x="3352800" y="4314825"/>
            <a:ext cx="11113" cy="36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" h="13">
                <a:moveTo>
                  <a:pt x="2" y="13"/>
                </a:moveTo>
                <a:cubicBezTo>
                  <a:pt x="1" y="13"/>
                  <a:pt x="0" y="12"/>
                  <a:pt x="0" y="11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4" y="0"/>
                  <a:pt x="4" y="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2"/>
                  <a:pt x="3" y="13"/>
                  <a:pt x="2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02" name="Freeform 79"/>
          <p:cNvSpPr/>
          <p:nvPr/>
        </p:nvSpPr>
        <p:spPr>
          <a:xfrm>
            <a:off x="3352800" y="4159250"/>
            <a:ext cx="11113" cy="36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" h="13">
                <a:moveTo>
                  <a:pt x="2" y="13"/>
                </a:moveTo>
                <a:cubicBezTo>
                  <a:pt x="1" y="13"/>
                  <a:pt x="0" y="12"/>
                  <a:pt x="0" y="1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2"/>
                  <a:pt x="3" y="13"/>
                  <a:pt x="2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03" name="Freeform 80"/>
          <p:cNvSpPr>
            <a:spLocks noEditPoints="1"/>
          </p:cNvSpPr>
          <p:nvPr/>
        </p:nvSpPr>
        <p:spPr>
          <a:xfrm>
            <a:off x="3173413" y="4217988"/>
            <a:ext cx="215900" cy="2206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7" h="78">
                <a:moveTo>
                  <a:pt x="10" y="78"/>
                </a:moveTo>
                <a:cubicBezTo>
                  <a:pt x="7" y="78"/>
                  <a:pt x="5" y="77"/>
                  <a:pt x="3" y="76"/>
                </a:cubicBezTo>
                <a:cubicBezTo>
                  <a:pt x="1" y="74"/>
                  <a:pt x="0" y="71"/>
                  <a:pt x="1" y="67"/>
                </a:cubicBezTo>
                <a:cubicBezTo>
                  <a:pt x="1" y="64"/>
                  <a:pt x="3" y="62"/>
                  <a:pt x="5" y="59"/>
                </a:cubicBezTo>
                <a:cubicBezTo>
                  <a:pt x="58" y="6"/>
                  <a:pt x="58" y="6"/>
                  <a:pt x="58" y="6"/>
                </a:cubicBezTo>
                <a:cubicBezTo>
                  <a:pt x="63" y="1"/>
                  <a:pt x="71" y="0"/>
                  <a:pt x="75" y="4"/>
                </a:cubicBezTo>
                <a:cubicBezTo>
                  <a:pt x="76" y="6"/>
                  <a:pt x="77" y="8"/>
                  <a:pt x="77" y="11"/>
                </a:cubicBezTo>
                <a:cubicBezTo>
                  <a:pt x="77" y="14"/>
                  <a:pt x="76" y="18"/>
                  <a:pt x="73" y="21"/>
                </a:cubicBezTo>
                <a:cubicBezTo>
                  <a:pt x="20" y="74"/>
                  <a:pt x="20" y="74"/>
                  <a:pt x="20" y="74"/>
                </a:cubicBezTo>
                <a:cubicBezTo>
                  <a:pt x="17" y="77"/>
                  <a:pt x="13" y="78"/>
                  <a:pt x="10" y="78"/>
                </a:cubicBezTo>
                <a:close/>
                <a:moveTo>
                  <a:pt x="68" y="10"/>
                </a:moveTo>
                <a:cubicBezTo>
                  <a:pt x="67" y="10"/>
                  <a:pt x="66" y="10"/>
                  <a:pt x="64" y="12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9" y="67"/>
                  <a:pt x="9" y="69"/>
                </a:cubicBezTo>
                <a:cubicBezTo>
                  <a:pt x="9" y="69"/>
                  <a:pt x="9" y="70"/>
                  <a:pt x="9" y="70"/>
                </a:cubicBezTo>
                <a:cubicBezTo>
                  <a:pt x="9" y="70"/>
                  <a:pt x="10" y="70"/>
                  <a:pt x="10" y="70"/>
                </a:cubicBezTo>
                <a:cubicBezTo>
                  <a:pt x="11" y="70"/>
                  <a:pt x="13" y="70"/>
                  <a:pt x="14" y="68"/>
                </a:cubicBezTo>
                <a:cubicBezTo>
                  <a:pt x="67" y="15"/>
                  <a:pt x="67" y="15"/>
                  <a:pt x="67" y="15"/>
                </a:cubicBezTo>
                <a:cubicBezTo>
                  <a:pt x="69" y="13"/>
                  <a:pt x="69" y="12"/>
                  <a:pt x="69" y="11"/>
                </a:cubicBezTo>
                <a:cubicBezTo>
                  <a:pt x="69" y="11"/>
                  <a:pt x="69" y="10"/>
                  <a:pt x="69" y="10"/>
                </a:cubicBezTo>
                <a:cubicBezTo>
                  <a:pt x="69" y="10"/>
                  <a:pt x="68" y="10"/>
                  <a:pt x="68" y="1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04" name="Freeform 81"/>
          <p:cNvSpPr/>
          <p:nvPr/>
        </p:nvSpPr>
        <p:spPr>
          <a:xfrm>
            <a:off x="1706563" y="2563813"/>
            <a:ext cx="106362" cy="1079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8" h="38">
                <a:moveTo>
                  <a:pt x="34" y="38"/>
                </a:moveTo>
                <a:cubicBezTo>
                  <a:pt x="33" y="38"/>
                  <a:pt x="32" y="37"/>
                  <a:pt x="31" y="37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2"/>
                </a:cubicBezTo>
                <a:cubicBezTo>
                  <a:pt x="37" y="31"/>
                  <a:pt x="37" y="31"/>
                  <a:pt x="37" y="31"/>
                </a:cubicBezTo>
                <a:cubicBezTo>
                  <a:pt x="38" y="33"/>
                  <a:pt x="38" y="35"/>
                  <a:pt x="37" y="37"/>
                </a:cubicBezTo>
                <a:cubicBezTo>
                  <a:pt x="36" y="37"/>
                  <a:pt x="35" y="38"/>
                  <a:pt x="34" y="3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05" name="Freeform 82"/>
          <p:cNvSpPr>
            <a:spLocks noEditPoints="1"/>
          </p:cNvSpPr>
          <p:nvPr/>
        </p:nvSpPr>
        <p:spPr>
          <a:xfrm>
            <a:off x="1557338" y="2414588"/>
            <a:ext cx="265112" cy="265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4" h="94">
                <a:moveTo>
                  <a:pt x="41" y="94"/>
                </a:moveTo>
                <a:cubicBezTo>
                  <a:pt x="41" y="94"/>
                  <a:pt x="41" y="94"/>
                  <a:pt x="41" y="94"/>
                </a:cubicBezTo>
                <a:cubicBezTo>
                  <a:pt x="39" y="94"/>
                  <a:pt x="37" y="93"/>
                  <a:pt x="37" y="92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6" y="0"/>
                </a:cubicBezTo>
                <a:cubicBezTo>
                  <a:pt x="92" y="37"/>
                  <a:pt x="92" y="37"/>
                  <a:pt x="92" y="37"/>
                </a:cubicBezTo>
                <a:cubicBezTo>
                  <a:pt x="93" y="37"/>
                  <a:pt x="94" y="39"/>
                  <a:pt x="94" y="40"/>
                </a:cubicBezTo>
                <a:cubicBezTo>
                  <a:pt x="94" y="42"/>
                  <a:pt x="93" y="44"/>
                  <a:pt x="92" y="44"/>
                </a:cubicBezTo>
                <a:cubicBezTo>
                  <a:pt x="59" y="59"/>
                  <a:pt x="59" y="59"/>
                  <a:pt x="59" y="59"/>
                </a:cubicBezTo>
                <a:cubicBezTo>
                  <a:pt x="44" y="92"/>
                  <a:pt x="44" y="92"/>
                  <a:pt x="44" y="92"/>
                </a:cubicBezTo>
                <a:cubicBezTo>
                  <a:pt x="44" y="93"/>
                  <a:pt x="42" y="94"/>
                  <a:pt x="41" y="94"/>
                </a:cubicBezTo>
                <a:close/>
                <a:moveTo>
                  <a:pt x="12" y="12"/>
                </a:moveTo>
                <a:cubicBezTo>
                  <a:pt x="41" y="80"/>
                  <a:pt x="41" y="80"/>
                  <a:pt x="41" y="80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3"/>
                  <a:pt x="53" y="52"/>
                  <a:pt x="54" y="52"/>
                </a:cubicBezTo>
                <a:cubicBezTo>
                  <a:pt x="80" y="41"/>
                  <a:pt x="80" y="41"/>
                  <a:pt x="80" y="41"/>
                </a:cubicBezTo>
                <a:cubicBezTo>
                  <a:pt x="12" y="12"/>
                  <a:pt x="12" y="12"/>
                  <a:pt x="12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06" name="Freeform 83"/>
          <p:cNvSpPr>
            <a:spLocks noEditPoints="1"/>
          </p:cNvSpPr>
          <p:nvPr/>
        </p:nvSpPr>
        <p:spPr>
          <a:xfrm>
            <a:off x="2381250" y="2855913"/>
            <a:ext cx="230188" cy="273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2" h="97">
                <a:moveTo>
                  <a:pt x="41" y="97"/>
                </a:moveTo>
                <a:cubicBezTo>
                  <a:pt x="40" y="97"/>
                  <a:pt x="39" y="96"/>
                  <a:pt x="38" y="96"/>
                </a:cubicBezTo>
                <a:cubicBezTo>
                  <a:pt x="34" y="92"/>
                  <a:pt x="0" y="62"/>
                  <a:pt x="0" y="41"/>
                </a:cubicBezTo>
                <a:cubicBezTo>
                  <a:pt x="0" y="18"/>
                  <a:pt x="18" y="0"/>
                  <a:pt x="41" y="0"/>
                </a:cubicBezTo>
                <a:cubicBezTo>
                  <a:pt x="63" y="0"/>
                  <a:pt x="82" y="18"/>
                  <a:pt x="82" y="41"/>
                </a:cubicBezTo>
                <a:cubicBezTo>
                  <a:pt x="82" y="62"/>
                  <a:pt x="47" y="92"/>
                  <a:pt x="43" y="96"/>
                </a:cubicBezTo>
                <a:cubicBezTo>
                  <a:pt x="43" y="96"/>
                  <a:pt x="42" y="97"/>
                  <a:pt x="41" y="97"/>
                </a:cubicBezTo>
                <a:close/>
                <a:moveTo>
                  <a:pt x="41" y="8"/>
                </a:moveTo>
                <a:cubicBezTo>
                  <a:pt x="22" y="8"/>
                  <a:pt x="8" y="22"/>
                  <a:pt x="8" y="41"/>
                </a:cubicBezTo>
                <a:cubicBezTo>
                  <a:pt x="8" y="55"/>
                  <a:pt x="29" y="77"/>
                  <a:pt x="41" y="87"/>
                </a:cubicBezTo>
                <a:cubicBezTo>
                  <a:pt x="52" y="77"/>
                  <a:pt x="74" y="55"/>
                  <a:pt x="74" y="41"/>
                </a:cubicBezTo>
                <a:cubicBezTo>
                  <a:pt x="74" y="22"/>
                  <a:pt x="59" y="8"/>
                  <a:pt x="41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07" name="Freeform 84"/>
          <p:cNvSpPr>
            <a:spLocks noEditPoints="1"/>
          </p:cNvSpPr>
          <p:nvPr/>
        </p:nvSpPr>
        <p:spPr>
          <a:xfrm>
            <a:off x="2439988" y="2914650"/>
            <a:ext cx="112712" cy="1127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8"/>
                </a:moveTo>
                <a:cubicBezTo>
                  <a:pt x="13" y="8"/>
                  <a:pt x="8" y="13"/>
                  <a:pt x="8" y="20"/>
                </a:cubicBezTo>
                <a:cubicBezTo>
                  <a:pt x="8" y="26"/>
                  <a:pt x="13" y="32"/>
                  <a:pt x="20" y="32"/>
                </a:cubicBezTo>
                <a:cubicBezTo>
                  <a:pt x="26" y="32"/>
                  <a:pt x="32" y="26"/>
                  <a:pt x="32" y="20"/>
                </a:cubicBezTo>
                <a:cubicBezTo>
                  <a:pt x="32" y="13"/>
                  <a:pt x="26" y="8"/>
                  <a:pt x="20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08" name="Freeform 85"/>
          <p:cNvSpPr>
            <a:spLocks noEditPoints="1"/>
          </p:cNvSpPr>
          <p:nvPr/>
        </p:nvSpPr>
        <p:spPr>
          <a:xfrm>
            <a:off x="188913" y="3997325"/>
            <a:ext cx="211137" cy="3254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5" h="115">
                <a:moveTo>
                  <a:pt x="38" y="115"/>
                </a:moveTo>
                <a:cubicBezTo>
                  <a:pt x="17" y="115"/>
                  <a:pt x="0" y="98"/>
                  <a:pt x="0" y="7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9" y="0"/>
                  <a:pt x="75" y="17"/>
                  <a:pt x="75" y="38"/>
                </a:cubicBezTo>
                <a:cubicBezTo>
                  <a:pt x="75" y="77"/>
                  <a:pt x="75" y="77"/>
                  <a:pt x="75" y="77"/>
                </a:cubicBezTo>
                <a:cubicBezTo>
                  <a:pt x="75" y="98"/>
                  <a:pt x="59" y="115"/>
                  <a:pt x="38" y="115"/>
                </a:cubicBezTo>
                <a:close/>
                <a:moveTo>
                  <a:pt x="38" y="19"/>
                </a:moveTo>
                <a:cubicBezTo>
                  <a:pt x="27" y="19"/>
                  <a:pt x="18" y="27"/>
                  <a:pt x="18" y="38"/>
                </a:cubicBezTo>
                <a:cubicBezTo>
                  <a:pt x="18" y="77"/>
                  <a:pt x="18" y="77"/>
                  <a:pt x="18" y="77"/>
                </a:cubicBezTo>
                <a:cubicBezTo>
                  <a:pt x="18" y="88"/>
                  <a:pt x="27" y="96"/>
                  <a:pt x="38" y="96"/>
                </a:cubicBezTo>
                <a:cubicBezTo>
                  <a:pt x="48" y="96"/>
                  <a:pt x="57" y="88"/>
                  <a:pt x="57" y="77"/>
                </a:cubicBezTo>
                <a:cubicBezTo>
                  <a:pt x="57" y="38"/>
                  <a:pt x="57" y="38"/>
                  <a:pt x="57" y="38"/>
                </a:cubicBezTo>
                <a:cubicBezTo>
                  <a:pt x="57" y="27"/>
                  <a:pt x="48" y="19"/>
                  <a:pt x="38" y="1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09" name="Freeform 86"/>
          <p:cNvSpPr>
            <a:spLocks noEditPoints="1"/>
          </p:cNvSpPr>
          <p:nvPr/>
        </p:nvSpPr>
        <p:spPr>
          <a:xfrm>
            <a:off x="525463" y="4271963"/>
            <a:ext cx="214312" cy="3238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6" h="115">
                <a:moveTo>
                  <a:pt x="38" y="115"/>
                </a:moveTo>
                <a:cubicBezTo>
                  <a:pt x="17" y="115"/>
                  <a:pt x="0" y="98"/>
                  <a:pt x="0" y="7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9" y="0"/>
                  <a:pt x="76" y="17"/>
                  <a:pt x="76" y="38"/>
                </a:cubicBezTo>
                <a:cubicBezTo>
                  <a:pt x="76" y="77"/>
                  <a:pt x="76" y="77"/>
                  <a:pt x="76" y="77"/>
                </a:cubicBezTo>
                <a:cubicBezTo>
                  <a:pt x="76" y="98"/>
                  <a:pt x="59" y="115"/>
                  <a:pt x="38" y="115"/>
                </a:cubicBezTo>
                <a:close/>
                <a:moveTo>
                  <a:pt x="38" y="19"/>
                </a:moveTo>
                <a:cubicBezTo>
                  <a:pt x="27" y="19"/>
                  <a:pt x="19" y="28"/>
                  <a:pt x="19" y="38"/>
                </a:cubicBezTo>
                <a:cubicBezTo>
                  <a:pt x="19" y="77"/>
                  <a:pt x="19" y="77"/>
                  <a:pt x="19" y="77"/>
                </a:cubicBezTo>
                <a:cubicBezTo>
                  <a:pt x="19" y="88"/>
                  <a:pt x="27" y="96"/>
                  <a:pt x="38" y="96"/>
                </a:cubicBezTo>
                <a:cubicBezTo>
                  <a:pt x="48" y="96"/>
                  <a:pt x="57" y="88"/>
                  <a:pt x="57" y="77"/>
                </a:cubicBezTo>
                <a:cubicBezTo>
                  <a:pt x="57" y="38"/>
                  <a:pt x="57" y="38"/>
                  <a:pt x="57" y="38"/>
                </a:cubicBezTo>
                <a:cubicBezTo>
                  <a:pt x="57" y="28"/>
                  <a:pt x="48" y="19"/>
                  <a:pt x="38" y="1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10" name="Freeform 87"/>
          <p:cNvSpPr/>
          <p:nvPr/>
        </p:nvSpPr>
        <p:spPr>
          <a:xfrm>
            <a:off x="552450" y="4000500"/>
            <a:ext cx="212725" cy="212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5" h="75">
                <a:moveTo>
                  <a:pt x="66" y="75"/>
                </a:moveTo>
                <a:cubicBezTo>
                  <a:pt x="61" y="75"/>
                  <a:pt x="57" y="71"/>
                  <a:pt x="57" y="66"/>
                </a:cubicBezTo>
                <a:cubicBezTo>
                  <a:pt x="57" y="19"/>
                  <a:pt x="57" y="19"/>
                  <a:pt x="57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1" y="0"/>
                  <a:pt x="75" y="4"/>
                  <a:pt x="75" y="10"/>
                </a:cubicBezTo>
                <a:cubicBezTo>
                  <a:pt x="75" y="66"/>
                  <a:pt x="75" y="66"/>
                  <a:pt x="75" y="66"/>
                </a:cubicBezTo>
                <a:cubicBezTo>
                  <a:pt x="75" y="71"/>
                  <a:pt x="71" y="75"/>
                  <a:pt x="66" y="75"/>
                </a:cubicBezTo>
                <a:cubicBezTo>
                  <a:pt x="66" y="75"/>
                  <a:pt x="66" y="75"/>
                  <a:pt x="66" y="75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11" name="Freeform 88"/>
          <p:cNvSpPr/>
          <p:nvPr/>
        </p:nvSpPr>
        <p:spPr>
          <a:xfrm>
            <a:off x="158750" y="4021138"/>
            <a:ext cx="585788" cy="584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08" h="207">
                <a:moveTo>
                  <a:pt x="11" y="207"/>
                </a:moveTo>
                <a:cubicBezTo>
                  <a:pt x="8" y="207"/>
                  <a:pt x="6" y="206"/>
                  <a:pt x="4" y="205"/>
                </a:cubicBezTo>
                <a:cubicBezTo>
                  <a:pt x="0" y="201"/>
                  <a:pt x="0" y="195"/>
                  <a:pt x="4" y="191"/>
                </a:cubicBezTo>
                <a:cubicBezTo>
                  <a:pt x="192" y="4"/>
                  <a:pt x="192" y="4"/>
                  <a:pt x="192" y="4"/>
                </a:cubicBezTo>
                <a:cubicBezTo>
                  <a:pt x="195" y="0"/>
                  <a:pt x="201" y="0"/>
                  <a:pt x="205" y="4"/>
                </a:cubicBezTo>
                <a:cubicBezTo>
                  <a:pt x="208" y="7"/>
                  <a:pt x="208" y="13"/>
                  <a:pt x="205" y="17"/>
                </a:cubicBezTo>
                <a:cubicBezTo>
                  <a:pt x="17" y="205"/>
                  <a:pt x="17" y="205"/>
                  <a:pt x="17" y="205"/>
                </a:cubicBezTo>
                <a:cubicBezTo>
                  <a:pt x="15" y="206"/>
                  <a:pt x="13" y="207"/>
                  <a:pt x="11" y="20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12" name="Freeform 89"/>
          <p:cNvSpPr/>
          <p:nvPr/>
        </p:nvSpPr>
        <p:spPr>
          <a:xfrm>
            <a:off x="1641475" y="4113213"/>
            <a:ext cx="98425" cy="650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23">
                <a:moveTo>
                  <a:pt x="23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6" y="23"/>
                  <a:pt x="0" y="18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30" y="0"/>
                  <a:pt x="35" y="5"/>
                  <a:pt x="35" y="11"/>
                </a:cubicBezTo>
                <a:cubicBezTo>
                  <a:pt x="35" y="18"/>
                  <a:pt x="30" y="23"/>
                  <a:pt x="23" y="2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13" name="Freeform 90"/>
          <p:cNvSpPr/>
          <p:nvPr/>
        </p:nvSpPr>
        <p:spPr>
          <a:xfrm>
            <a:off x="2135188" y="4113213"/>
            <a:ext cx="98425" cy="650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23">
                <a:moveTo>
                  <a:pt x="23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9" y="0"/>
                  <a:pt x="35" y="5"/>
                  <a:pt x="35" y="11"/>
                </a:cubicBezTo>
                <a:cubicBezTo>
                  <a:pt x="35" y="18"/>
                  <a:pt x="29" y="23"/>
                  <a:pt x="23" y="2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14" name="Freeform 91"/>
          <p:cNvSpPr>
            <a:spLocks noEditPoints="1"/>
          </p:cNvSpPr>
          <p:nvPr/>
        </p:nvSpPr>
        <p:spPr>
          <a:xfrm>
            <a:off x="1889125" y="3986213"/>
            <a:ext cx="130175" cy="1301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6" h="46">
                <a:moveTo>
                  <a:pt x="23" y="46"/>
                </a:moveTo>
                <a:cubicBezTo>
                  <a:pt x="10" y="46"/>
                  <a:pt x="0" y="36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35" y="0"/>
                  <a:pt x="46" y="10"/>
                  <a:pt x="46" y="23"/>
                </a:cubicBezTo>
                <a:cubicBezTo>
                  <a:pt x="46" y="36"/>
                  <a:pt x="35" y="46"/>
                  <a:pt x="23" y="46"/>
                </a:cubicBezTo>
                <a:close/>
                <a:moveTo>
                  <a:pt x="23" y="12"/>
                </a:moveTo>
                <a:cubicBezTo>
                  <a:pt x="16" y="12"/>
                  <a:pt x="11" y="17"/>
                  <a:pt x="11" y="23"/>
                </a:cubicBezTo>
                <a:cubicBezTo>
                  <a:pt x="11" y="29"/>
                  <a:pt x="16" y="35"/>
                  <a:pt x="23" y="35"/>
                </a:cubicBezTo>
                <a:cubicBezTo>
                  <a:pt x="29" y="35"/>
                  <a:pt x="34" y="29"/>
                  <a:pt x="34" y="23"/>
                </a:cubicBezTo>
                <a:cubicBezTo>
                  <a:pt x="34" y="17"/>
                  <a:pt x="29" y="12"/>
                  <a:pt x="23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15" name="Freeform 92"/>
          <p:cNvSpPr>
            <a:spLocks noEditPoints="1"/>
          </p:cNvSpPr>
          <p:nvPr/>
        </p:nvSpPr>
        <p:spPr>
          <a:xfrm>
            <a:off x="1743075" y="3919538"/>
            <a:ext cx="101600" cy="101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6" h="36">
                <a:moveTo>
                  <a:pt x="18" y="36"/>
                </a:moveTo>
                <a:cubicBezTo>
                  <a:pt x="8" y="36"/>
                  <a:pt x="0" y="2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cubicBezTo>
                  <a:pt x="36" y="28"/>
                  <a:pt x="28" y="36"/>
                  <a:pt x="18" y="36"/>
                </a:cubicBezTo>
                <a:close/>
                <a:moveTo>
                  <a:pt x="18" y="11"/>
                </a:moveTo>
                <a:cubicBezTo>
                  <a:pt x="14" y="11"/>
                  <a:pt x="11" y="14"/>
                  <a:pt x="11" y="18"/>
                </a:cubicBezTo>
                <a:cubicBezTo>
                  <a:pt x="11" y="21"/>
                  <a:pt x="14" y="24"/>
                  <a:pt x="18" y="24"/>
                </a:cubicBezTo>
                <a:cubicBezTo>
                  <a:pt x="21" y="24"/>
                  <a:pt x="24" y="21"/>
                  <a:pt x="24" y="18"/>
                </a:cubicBezTo>
                <a:cubicBezTo>
                  <a:pt x="24" y="14"/>
                  <a:pt x="21" y="11"/>
                  <a:pt x="18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16" name="Oval 93"/>
          <p:cNvSpPr/>
          <p:nvPr/>
        </p:nvSpPr>
        <p:spPr>
          <a:xfrm>
            <a:off x="1836738" y="4119563"/>
            <a:ext cx="47625" cy="50800"/>
          </a:xfrm>
          <a:prstGeom prst="ellipse">
            <a:avLst/>
          </a:prstGeom>
          <a:solidFill>
            <a:srgbClr val="CCCCCC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7717" name="Freeform 94"/>
          <p:cNvSpPr/>
          <p:nvPr/>
        </p:nvSpPr>
        <p:spPr>
          <a:xfrm>
            <a:off x="1677988" y="4113213"/>
            <a:ext cx="519112" cy="5683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01">
                <a:moveTo>
                  <a:pt x="161" y="201"/>
                </a:moveTo>
                <a:cubicBezTo>
                  <a:pt x="23" y="201"/>
                  <a:pt x="23" y="201"/>
                  <a:pt x="23" y="201"/>
                </a:cubicBezTo>
                <a:cubicBezTo>
                  <a:pt x="10" y="201"/>
                  <a:pt x="0" y="191"/>
                  <a:pt x="0" y="17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1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161" y="178"/>
                  <a:pt x="161" y="178"/>
                  <a:pt x="161" y="178"/>
                </a:cubicBezTo>
                <a:cubicBezTo>
                  <a:pt x="161" y="11"/>
                  <a:pt x="161" y="11"/>
                  <a:pt x="161" y="11"/>
                </a:cubicBezTo>
                <a:cubicBezTo>
                  <a:pt x="161" y="5"/>
                  <a:pt x="166" y="0"/>
                  <a:pt x="172" y="0"/>
                </a:cubicBezTo>
                <a:cubicBezTo>
                  <a:pt x="178" y="0"/>
                  <a:pt x="184" y="5"/>
                  <a:pt x="184" y="11"/>
                </a:cubicBezTo>
                <a:cubicBezTo>
                  <a:pt x="184" y="178"/>
                  <a:pt x="184" y="178"/>
                  <a:pt x="184" y="178"/>
                </a:cubicBezTo>
                <a:cubicBezTo>
                  <a:pt x="184" y="191"/>
                  <a:pt x="173" y="201"/>
                  <a:pt x="161" y="20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18" name="Freeform 95"/>
          <p:cNvSpPr/>
          <p:nvPr/>
        </p:nvSpPr>
        <p:spPr>
          <a:xfrm>
            <a:off x="1949450" y="4198938"/>
            <a:ext cx="138113" cy="301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1">
                <a:moveTo>
                  <a:pt x="43" y="11"/>
                </a:move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5"/>
                </a:cubicBezTo>
                <a:cubicBezTo>
                  <a:pt x="0" y="2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2"/>
                  <a:pt x="49" y="5"/>
                </a:cubicBezTo>
                <a:cubicBezTo>
                  <a:pt x="49" y="9"/>
                  <a:pt x="46" y="11"/>
                  <a:pt x="43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19" name="Freeform 96"/>
          <p:cNvSpPr/>
          <p:nvPr/>
        </p:nvSpPr>
        <p:spPr>
          <a:xfrm>
            <a:off x="1949450" y="4276725"/>
            <a:ext cx="138113" cy="349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2">
                <a:moveTo>
                  <a:pt x="43" y="12"/>
                </a:move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3"/>
                  <a:pt x="49" y="6"/>
                </a:cubicBezTo>
                <a:cubicBezTo>
                  <a:pt x="49" y="9"/>
                  <a:pt x="46" y="12"/>
                  <a:pt x="43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20" name="Freeform 97"/>
          <p:cNvSpPr/>
          <p:nvPr/>
        </p:nvSpPr>
        <p:spPr>
          <a:xfrm>
            <a:off x="1949450" y="4359275"/>
            <a:ext cx="138113" cy="333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2">
                <a:moveTo>
                  <a:pt x="43" y="12"/>
                </a:move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3"/>
                  <a:pt x="49" y="6"/>
                </a:cubicBezTo>
                <a:cubicBezTo>
                  <a:pt x="49" y="9"/>
                  <a:pt x="46" y="12"/>
                  <a:pt x="43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21" name="Freeform 98"/>
          <p:cNvSpPr/>
          <p:nvPr/>
        </p:nvSpPr>
        <p:spPr>
          <a:xfrm>
            <a:off x="1949450" y="4441825"/>
            <a:ext cx="138113" cy="301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1">
                <a:moveTo>
                  <a:pt x="43" y="11"/>
                </a:move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2"/>
                  <a:pt x="49" y="6"/>
                </a:cubicBezTo>
                <a:cubicBezTo>
                  <a:pt x="49" y="9"/>
                  <a:pt x="46" y="11"/>
                  <a:pt x="43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22" name="Freeform 99"/>
          <p:cNvSpPr/>
          <p:nvPr/>
        </p:nvSpPr>
        <p:spPr>
          <a:xfrm>
            <a:off x="1949450" y="4522788"/>
            <a:ext cx="138113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1">
                <a:moveTo>
                  <a:pt x="43" y="11"/>
                </a:move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5"/>
                </a:cubicBezTo>
                <a:cubicBezTo>
                  <a:pt x="0" y="2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2"/>
                  <a:pt x="49" y="5"/>
                </a:cubicBezTo>
                <a:cubicBezTo>
                  <a:pt x="49" y="9"/>
                  <a:pt x="46" y="11"/>
                  <a:pt x="43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7723" name="组合 4"/>
          <p:cNvGrpSpPr/>
          <p:nvPr/>
        </p:nvGrpSpPr>
        <p:grpSpPr>
          <a:xfrm>
            <a:off x="1971675" y="1744663"/>
            <a:ext cx="854075" cy="722312"/>
            <a:chOff x="1971676" y="1917721"/>
            <a:chExt cx="854075" cy="722313"/>
          </a:xfrm>
        </p:grpSpPr>
        <p:sp>
          <p:nvSpPr>
            <p:cNvPr id="27804" name="Freeform 111"/>
            <p:cNvSpPr>
              <a:spLocks noEditPoints="1"/>
            </p:cNvSpPr>
            <p:nvPr/>
          </p:nvSpPr>
          <p:spPr>
            <a:xfrm>
              <a:off x="1978026" y="1917721"/>
              <a:ext cx="847725" cy="7223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01" h="256">
                  <a:moveTo>
                    <a:pt x="289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0"/>
                    <a:pt x="0" y="24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96" y="0"/>
                    <a:pt x="301" y="6"/>
                    <a:pt x="301" y="13"/>
                  </a:cubicBezTo>
                  <a:cubicBezTo>
                    <a:pt x="301" y="243"/>
                    <a:pt x="301" y="243"/>
                    <a:pt x="301" y="243"/>
                  </a:cubicBezTo>
                  <a:cubicBezTo>
                    <a:pt x="301" y="250"/>
                    <a:pt x="296" y="256"/>
                    <a:pt x="289" y="256"/>
                  </a:cubicBezTo>
                  <a:close/>
                  <a:moveTo>
                    <a:pt x="25" y="230"/>
                  </a:moveTo>
                  <a:cubicBezTo>
                    <a:pt x="276" y="230"/>
                    <a:pt x="276" y="230"/>
                    <a:pt x="276" y="230"/>
                  </a:cubicBezTo>
                  <a:cubicBezTo>
                    <a:pt x="276" y="26"/>
                    <a:pt x="276" y="26"/>
                    <a:pt x="276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30"/>
                    <a:pt x="25" y="230"/>
                    <a:pt x="25" y="23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5" name="Freeform 112"/>
            <p:cNvSpPr/>
            <p:nvPr/>
          </p:nvSpPr>
          <p:spPr>
            <a:xfrm>
              <a:off x="1971676" y="2162087"/>
              <a:ext cx="838200" cy="3651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7" h="129">
                  <a:moveTo>
                    <a:pt x="282" y="129"/>
                  </a:moveTo>
                  <a:cubicBezTo>
                    <a:pt x="279" y="129"/>
                    <a:pt x="276" y="128"/>
                    <a:pt x="274" y="126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19" y="99"/>
                    <a:pt x="11" y="99"/>
                    <a:pt x="5" y="94"/>
                  </a:cubicBezTo>
                  <a:cubicBezTo>
                    <a:pt x="0" y="89"/>
                    <a:pt x="0" y="81"/>
                    <a:pt x="5" y="7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91" y="106"/>
                    <a:pt x="291" y="106"/>
                    <a:pt x="291" y="106"/>
                  </a:cubicBezTo>
                  <a:cubicBezTo>
                    <a:pt x="296" y="111"/>
                    <a:pt x="297" y="119"/>
                    <a:pt x="292" y="124"/>
                  </a:cubicBezTo>
                  <a:cubicBezTo>
                    <a:pt x="289" y="127"/>
                    <a:pt x="286" y="129"/>
                    <a:pt x="282" y="12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6" name="Freeform 113"/>
            <p:cNvSpPr>
              <a:spLocks noEditPoints="1"/>
            </p:cNvSpPr>
            <p:nvPr/>
          </p:nvSpPr>
          <p:spPr>
            <a:xfrm>
              <a:off x="2316163" y="2031912"/>
              <a:ext cx="257175" cy="260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1" h="92">
                  <a:moveTo>
                    <a:pt x="46" y="92"/>
                  </a:moveTo>
                  <a:cubicBezTo>
                    <a:pt x="20" y="92"/>
                    <a:pt x="0" y="71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71" y="0"/>
                    <a:pt x="91" y="21"/>
                    <a:pt x="91" y="46"/>
                  </a:cubicBezTo>
                  <a:cubicBezTo>
                    <a:pt x="91" y="71"/>
                    <a:pt x="71" y="92"/>
                    <a:pt x="46" y="92"/>
                  </a:cubicBezTo>
                  <a:close/>
                  <a:moveTo>
                    <a:pt x="46" y="26"/>
                  </a:moveTo>
                  <a:cubicBezTo>
                    <a:pt x="35" y="26"/>
                    <a:pt x="25" y="35"/>
                    <a:pt x="25" y="46"/>
                  </a:cubicBezTo>
                  <a:cubicBezTo>
                    <a:pt x="25" y="57"/>
                    <a:pt x="35" y="66"/>
                    <a:pt x="46" y="66"/>
                  </a:cubicBezTo>
                  <a:cubicBezTo>
                    <a:pt x="57" y="66"/>
                    <a:pt x="66" y="57"/>
                    <a:pt x="66" y="46"/>
                  </a:cubicBezTo>
                  <a:cubicBezTo>
                    <a:pt x="66" y="35"/>
                    <a:pt x="57" y="26"/>
                    <a:pt x="46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724" name="Freeform 114"/>
          <p:cNvSpPr>
            <a:spLocks noEditPoints="1"/>
          </p:cNvSpPr>
          <p:nvPr/>
        </p:nvSpPr>
        <p:spPr>
          <a:xfrm>
            <a:off x="544513" y="1014413"/>
            <a:ext cx="319087" cy="3048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3" h="108">
                <a:moveTo>
                  <a:pt x="65" y="108"/>
                </a:moveTo>
                <a:cubicBezTo>
                  <a:pt x="53" y="108"/>
                  <a:pt x="41" y="103"/>
                  <a:pt x="32" y="94"/>
                </a:cubicBezTo>
                <a:cubicBezTo>
                  <a:pt x="19" y="81"/>
                  <a:pt x="19" y="81"/>
                  <a:pt x="19" y="81"/>
                </a:cubicBezTo>
                <a:cubicBezTo>
                  <a:pt x="0" y="63"/>
                  <a:pt x="0" y="33"/>
                  <a:pt x="19" y="14"/>
                </a:cubicBezTo>
                <a:cubicBezTo>
                  <a:pt x="28" y="5"/>
                  <a:pt x="40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65" y="0"/>
                  <a:pt x="77" y="5"/>
                  <a:pt x="86" y="14"/>
                </a:cubicBezTo>
                <a:cubicBezTo>
                  <a:pt x="99" y="27"/>
                  <a:pt x="99" y="27"/>
                  <a:pt x="99" y="27"/>
                </a:cubicBezTo>
                <a:cubicBezTo>
                  <a:pt x="108" y="36"/>
                  <a:pt x="113" y="48"/>
                  <a:pt x="113" y="61"/>
                </a:cubicBezTo>
                <a:cubicBezTo>
                  <a:pt x="113" y="73"/>
                  <a:pt x="108" y="85"/>
                  <a:pt x="99" y="94"/>
                </a:cubicBezTo>
                <a:cubicBezTo>
                  <a:pt x="90" y="103"/>
                  <a:pt x="78" y="108"/>
                  <a:pt x="65" y="108"/>
                </a:cubicBezTo>
                <a:close/>
                <a:moveTo>
                  <a:pt x="52" y="24"/>
                </a:moveTo>
                <a:cubicBezTo>
                  <a:pt x="46" y="24"/>
                  <a:pt x="40" y="26"/>
                  <a:pt x="35" y="31"/>
                </a:cubicBezTo>
                <a:cubicBezTo>
                  <a:pt x="26" y="40"/>
                  <a:pt x="26" y="55"/>
                  <a:pt x="35" y="65"/>
                </a:cubicBezTo>
                <a:cubicBezTo>
                  <a:pt x="48" y="78"/>
                  <a:pt x="48" y="78"/>
                  <a:pt x="48" y="78"/>
                </a:cubicBezTo>
                <a:cubicBezTo>
                  <a:pt x="58" y="87"/>
                  <a:pt x="73" y="87"/>
                  <a:pt x="82" y="78"/>
                </a:cubicBezTo>
                <a:cubicBezTo>
                  <a:pt x="87" y="73"/>
                  <a:pt x="89" y="67"/>
                  <a:pt x="89" y="61"/>
                </a:cubicBezTo>
                <a:cubicBezTo>
                  <a:pt x="89" y="54"/>
                  <a:pt x="87" y="48"/>
                  <a:pt x="82" y="44"/>
                </a:cubicBezTo>
                <a:cubicBezTo>
                  <a:pt x="69" y="31"/>
                  <a:pt x="69" y="31"/>
                  <a:pt x="69" y="31"/>
                </a:cubicBezTo>
                <a:cubicBezTo>
                  <a:pt x="65" y="26"/>
                  <a:pt x="59" y="24"/>
                  <a:pt x="52" y="2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25" name="Freeform 115"/>
          <p:cNvSpPr/>
          <p:nvPr/>
        </p:nvSpPr>
        <p:spPr>
          <a:xfrm>
            <a:off x="925513" y="1417638"/>
            <a:ext cx="330200" cy="330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7" h="117">
                <a:moveTo>
                  <a:pt x="82" y="117"/>
                </a:moveTo>
                <a:cubicBezTo>
                  <a:pt x="71" y="117"/>
                  <a:pt x="60" y="112"/>
                  <a:pt x="53" y="104"/>
                </a:cubicBezTo>
                <a:cubicBezTo>
                  <a:pt x="12" y="64"/>
                  <a:pt x="12" y="64"/>
                  <a:pt x="12" y="64"/>
                </a:cubicBezTo>
                <a:cubicBezTo>
                  <a:pt x="4" y="56"/>
                  <a:pt x="0" y="46"/>
                  <a:pt x="0" y="35"/>
                </a:cubicBezTo>
                <a:cubicBezTo>
                  <a:pt x="0" y="23"/>
                  <a:pt x="4" y="13"/>
                  <a:pt x="12" y="5"/>
                </a:cubicBezTo>
                <a:cubicBezTo>
                  <a:pt x="17" y="0"/>
                  <a:pt x="24" y="0"/>
                  <a:pt x="29" y="5"/>
                </a:cubicBezTo>
                <a:cubicBezTo>
                  <a:pt x="34" y="9"/>
                  <a:pt x="34" y="17"/>
                  <a:pt x="29" y="21"/>
                </a:cubicBezTo>
                <a:cubicBezTo>
                  <a:pt x="25" y="25"/>
                  <a:pt x="24" y="30"/>
                  <a:pt x="24" y="35"/>
                </a:cubicBezTo>
                <a:cubicBezTo>
                  <a:pt x="24" y="40"/>
                  <a:pt x="25" y="44"/>
                  <a:pt x="29" y="48"/>
                </a:cubicBezTo>
                <a:cubicBezTo>
                  <a:pt x="69" y="88"/>
                  <a:pt x="69" y="88"/>
                  <a:pt x="69" y="88"/>
                </a:cubicBezTo>
                <a:cubicBezTo>
                  <a:pt x="73" y="91"/>
                  <a:pt x="77" y="93"/>
                  <a:pt x="82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87" y="93"/>
                  <a:pt x="92" y="91"/>
                  <a:pt x="95" y="88"/>
                </a:cubicBezTo>
                <a:cubicBezTo>
                  <a:pt x="100" y="83"/>
                  <a:pt x="107" y="83"/>
                  <a:pt x="112" y="88"/>
                </a:cubicBezTo>
                <a:cubicBezTo>
                  <a:pt x="117" y="92"/>
                  <a:pt x="117" y="100"/>
                  <a:pt x="112" y="104"/>
                </a:cubicBezTo>
                <a:cubicBezTo>
                  <a:pt x="104" y="112"/>
                  <a:pt x="94" y="117"/>
                  <a:pt x="82" y="117"/>
                </a:cubicBezTo>
                <a:cubicBezTo>
                  <a:pt x="82" y="117"/>
                  <a:pt x="82" y="117"/>
                  <a:pt x="82" y="11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26" name="Freeform 116"/>
          <p:cNvSpPr/>
          <p:nvPr/>
        </p:nvSpPr>
        <p:spPr>
          <a:xfrm>
            <a:off x="777875" y="1235075"/>
            <a:ext cx="482600" cy="479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1" h="170">
                <a:moveTo>
                  <a:pt x="158" y="170"/>
                </a:moveTo>
                <a:cubicBezTo>
                  <a:pt x="155" y="170"/>
                  <a:pt x="152" y="169"/>
                  <a:pt x="150" y="167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17"/>
                  <a:pt x="0" y="9"/>
                  <a:pt x="4" y="5"/>
                </a:cubicBezTo>
                <a:cubicBezTo>
                  <a:pt x="9" y="0"/>
                  <a:pt x="16" y="0"/>
                  <a:pt x="21" y="5"/>
                </a:cubicBezTo>
                <a:cubicBezTo>
                  <a:pt x="167" y="150"/>
                  <a:pt x="167" y="150"/>
                  <a:pt x="167" y="150"/>
                </a:cubicBezTo>
                <a:cubicBezTo>
                  <a:pt x="171" y="155"/>
                  <a:pt x="171" y="162"/>
                  <a:pt x="167" y="167"/>
                </a:cubicBezTo>
                <a:cubicBezTo>
                  <a:pt x="164" y="169"/>
                  <a:pt x="161" y="170"/>
                  <a:pt x="158" y="17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27" name="Freeform 117"/>
          <p:cNvSpPr>
            <a:spLocks noEditPoints="1"/>
          </p:cNvSpPr>
          <p:nvPr/>
        </p:nvSpPr>
        <p:spPr>
          <a:xfrm>
            <a:off x="558800" y="1443038"/>
            <a:ext cx="304800" cy="3048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8" h="108">
                <a:moveTo>
                  <a:pt x="47" y="108"/>
                </a:moveTo>
                <a:cubicBezTo>
                  <a:pt x="47" y="108"/>
                  <a:pt x="47" y="108"/>
                  <a:pt x="47" y="108"/>
                </a:cubicBezTo>
                <a:cubicBezTo>
                  <a:pt x="35" y="108"/>
                  <a:pt x="23" y="103"/>
                  <a:pt x="14" y="94"/>
                </a:cubicBezTo>
                <a:cubicBezTo>
                  <a:pt x="5" y="85"/>
                  <a:pt x="0" y="73"/>
                  <a:pt x="0" y="60"/>
                </a:cubicBezTo>
                <a:cubicBezTo>
                  <a:pt x="0" y="48"/>
                  <a:pt x="5" y="36"/>
                  <a:pt x="14" y="27"/>
                </a:cubicBezTo>
                <a:cubicBezTo>
                  <a:pt x="27" y="14"/>
                  <a:pt x="27" y="14"/>
                  <a:pt x="27" y="14"/>
                </a:cubicBezTo>
                <a:cubicBezTo>
                  <a:pt x="36" y="5"/>
                  <a:pt x="48" y="0"/>
                  <a:pt x="60" y="0"/>
                </a:cubicBezTo>
                <a:cubicBezTo>
                  <a:pt x="73" y="0"/>
                  <a:pt x="85" y="5"/>
                  <a:pt x="94" y="14"/>
                </a:cubicBezTo>
                <a:cubicBezTo>
                  <a:pt x="103" y="23"/>
                  <a:pt x="108" y="35"/>
                  <a:pt x="108" y="47"/>
                </a:cubicBezTo>
                <a:cubicBezTo>
                  <a:pt x="108" y="60"/>
                  <a:pt x="103" y="72"/>
                  <a:pt x="94" y="81"/>
                </a:cubicBezTo>
                <a:cubicBezTo>
                  <a:pt x="81" y="94"/>
                  <a:pt x="81" y="94"/>
                  <a:pt x="81" y="94"/>
                </a:cubicBezTo>
                <a:cubicBezTo>
                  <a:pt x="72" y="103"/>
                  <a:pt x="60" y="108"/>
                  <a:pt x="47" y="108"/>
                </a:cubicBezTo>
                <a:close/>
                <a:moveTo>
                  <a:pt x="60" y="23"/>
                </a:moveTo>
                <a:cubicBezTo>
                  <a:pt x="54" y="23"/>
                  <a:pt x="48" y="26"/>
                  <a:pt x="43" y="30"/>
                </a:cubicBezTo>
                <a:cubicBezTo>
                  <a:pt x="30" y="43"/>
                  <a:pt x="30" y="43"/>
                  <a:pt x="30" y="43"/>
                </a:cubicBezTo>
                <a:cubicBezTo>
                  <a:pt x="26" y="48"/>
                  <a:pt x="23" y="54"/>
                  <a:pt x="23" y="60"/>
                </a:cubicBezTo>
                <a:cubicBezTo>
                  <a:pt x="23" y="67"/>
                  <a:pt x="26" y="73"/>
                  <a:pt x="30" y="77"/>
                </a:cubicBezTo>
                <a:cubicBezTo>
                  <a:pt x="35" y="82"/>
                  <a:pt x="41" y="84"/>
                  <a:pt x="47" y="84"/>
                </a:cubicBezTo>
                <a:cubicBezTo>
                  <a:pt x="47" y="84"/>
                  <a:pt x="47" y="84"/>
                  <a:pt x="47" y="84"/>
                </a:cubicBezTo>
                <a:cubicBezTo>
                  <a:pt x="54" y="84"/>
                  <a:pt x="60" y="82"/>
                  <a:pt x="64" y="77"/>
                </a:cubicBezTo>
                <a:cubicBezTo>
                  <a:pt x="77" y="64"/>
                  <a:pt x="77" y="64"/>
                  <a:pt x="77" y="64"/>
                </a:cubicBezTo>
                <a:cubicBezTo>
                  <a:pt x="82" y="60"/>
                  <a:pt x="84" y="54"/>
                  <a:pt x="84" y="47"/>
                </a:cubicBezTo>
                <a:cubicBezTo>
                  <a:pt x="84" y="41"/>
                  <a:pt x="82" y="35"/>
                  <a:pt x="77" y="30"/>
                </a:cubicBezTo>
                <a:cubicBezTo>
                  <a:pt x="73" y="26"/>
                  <a:pt x="67" y="23"/>
                  <a:pt x="60" y="2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28" name="Freeform 118"/>
          <p:cNvSpPr/>
          <p:nvPr/>
        </p:nvSpPr>
        <p:spPr>
          <a:xfrm>
            <a:off x="925513" y="1003300"/>
            <a:ext cx="330200" cy="3381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7" h="120">
                <a:moveTo>
                  <a:pt x="21" y="120"/>
                </a:moveTo>
                <a:cubicBezTo>
                  <a:pt x="18" y="120"/>
                  <a:pt x="15" y="119"/>
                  <a:pt x="12" y="116"/>
                </a:cubicBezTo>
                <a:cubicBezTo>
                  <a:pt x="4" y="108"/>
                  <a:pt x="0" y="98"/>
                  <a:pt x="0" y="86"/>
                </a:cubicBezTo>
                <a:cubicBezTo>
                  <a:pt x="0" y="75"/>
                  <a:pt x="4" y="65"/>
                  <a:pt x="12" y="57"/>
                </a:cubicBezTo>
                <a:cubicBezTo>
                  <a:pt x="53" y="17"/>
                  <a:pt x="53" y="17"/>
                  <a:pt x="53" y="17"/>
                </a:cubicBezTo>
                <a:cubicBezTo>
                  <a:pt x="69" y="0"/>
                  <a:pt x="96" y="0"/>
                  <a:pt x="112" y="17"/>
                </a:cubicBezTo>
                <a:cubicBezTo>
                  <a:pt x="117" y="21"/>
                  <a:pt x="117" y="29"/>
                  <a:pt x="112" y="33"/>
                </a:cubicBezTo>
                <a:cubicBezTo>
                  <a:pt x="107" y="38"/>
                  <a:pt x="100" y="38"/>
                  <a:pt x="95" y="33"/>
                </a:cubicBezTo>
                <a:cubicBezTo>
                  <a:pt x="88" y="26"/>
                  <a:pt x="76" y="26"/>
                  <a:pt x="69" y="33"/>
                </a:cubicBezTo>
                <a:cubicBezTo>
                  <a:pt x="29" y="73"/>
                  <a:pt x="29" y="73"/>
                  <a:pt x="29" y="73"/>
                </a:cubicBezTo>
                <a:cubicBezTo>
                  <a:pt x="22" y="81"/>
                  <a:pt x="22" y="92"/>
                  <a:pt x="29" y="100"/>
                </a:cubicBezTo>
                <a:cubicBezTo>
                  <a:pt x="34" y="104"/>
                  <a:pt x="34" y="112"/>
                  <a:pt x="29" y="116"/>
                </a:cubicBezTo>
                <a:cubicBezTo>
                  <a:pt x="27" y="119"/>
                  <a:pt x="24" y="120"/>
                  <a:pt x="21" y="12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29" name="Freeform 119"/>
          <p:cNvSpPr/>
          <p:nvPr/>
        </p:nvSpPr>
        <p:spPr>
          <a:xfrm>
            <a:off x="777875" y="1042988"/>
            <a:ext cx="482600" cy="482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1" h="171">
                <a:moveTo>
                  <a:pt x="12" y="171"/>
                </a:moveTo>
                <a:cubicBezTo>
                  <a:pt x="9" y="171"/>
                  <a:pt x="6" y="170"/>
                  <a:pt x="4" y="167"/>
                </a:cubicBezTo>
                <a:cubicBezTo>
                  <a:pt x="0" y="163"/>
                  <a:pt x="0" y="155"/>
                  <a:pt x="4" y="151"/>
                </a:cubicBezTo>
                <a:cubicBezTo>
                  <a:pt x="150" y="5"/>
                  <a:pt x="150" y="5"/>
                  <a:pt x="150" y="5"/>
                </a:cubicBezTo>
                <a:cubicBezTo>
                  <a:pt x="155" y="0"/>
                  <a:pt x="162" y="0"/>
                  <a:pt x="167" y="5"/>
                </a:cubicBezTo>
                <a:cubicBezTo>
                  <a:pt x="171" y="10"/>
                  <a:pt x="171" y="17"/>
                  <a:pt x="167" y="22"/>
                </a:cubicBezTo>
                <a:cubicBezTo>
                  <a:pt x="21" y="167"/>
                  <a:pt x="21" y="167"/>
                  <a:pt x="21" y="167"/>
                </a:cubicBezTo>
                <a:cubicBezTo>
                  <a:pt x="19" y="170"/>
                  <a:pt x="16" y="171"/>
                  <a:pt x="12" y="17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30" name="Freeform 120"/>
          <p:cNvSpPr/>
          <p:nvPr/>
        </p:nvSpPr>
        <p:spPr>
          <a:xfrm>
            <a:off x="1444625" y="3117850"/>
            <a:ext cx="360363" cy="5222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8" h="185">
                <a:moveTo>
                  <a:pt x="119" y="184"/>
                </a:moveTo>
                <a:cubicBezTo>
                  <a:pt x="116" y="184"/>
                  <a:pt x="112" y="181"/>
                  <a:pt x="111" y="178"/>
                </a:cubicBezTo>
                <a:cubicBezTo>
                  <a:pt x="64" y="33"/>
                  <a:pt x="64" y="33"/>
                  <a:pt x="64" y="33"/>
                </a:cubicBezTo>
                <a:cubicBezTo>
                  <a:pt x="16" y="178"/>
                  <a:pt x="16" y="178"/>
                  <a:pt x="16" y="178"/>
                </a:cubicBezTo>
                <a:cubicBezTo>
                  <a:pt x="15" y="182"/>
                  <a:pt x="11" y="185"/>
                  <a:pt x="7" y="183"/>
                </a:cubicBezTo>
                <a:cubicBezTo>
                  <a:pt x="2" y="182"/>
                  <a:pt x="0" y="177"/>
                  <a:pt x="2" y="173"/>
                </a:cubicBezTo>
                <a:cubicBezTo>
                  <a:pt x="56" y="5"/>
                  <a:pt x="56" y="5"/>
                  <a:pt x="56" y="5"/>
                </a:cubicBezTo>
                <a:cubicBezTo>
                  <a:pt x="58" y="2"/>
                  <a:pt x="61" y="0"/>
                  <a:pt x="64" y="0"/>
                </a:cubicBezTo>
                <a:cubicBezTo>
                  <a:pt x="67" y="0"/>
                  <a:pt x="70" y="2"/>
                  <a:pt x="71" y="5"/>
                </a:cubicBezTo>
                <a:cubicBezTo>
                  <a:pt x="126" y="173"/>
                  <a:pt x="126" y="173"/>
                  <a:pt x="126" y="173"/>
                </a:cubicBezTo>
                <a:cubicBezTo>
                  <a:pt x="128" y="177"/>
                  <a:pt x="125" y="182"/>
                  <a:pt x="121" y="183"/>
                </a:cubicBezTo>
                <a:cubicBezTo>
                  <a:pt x="120" y="183"/>
                  <a:pt x="120" y="184"/>
                  <a:pt x="119" y="18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31" name="Freeform 121"/>
          <p:cNvSpPr/>
          <p:nvPr/>
        </p:nvSpPr>
        <p:spPr>
          <a:xfrm>
            <a:off x="1416050" y="3590925"/>
            <a:ext cx="115888" cy="460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1" h="16">
                <a:moveTo>
                  <a:pt x="34" y="16"/>
                </a:move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3"/>
                  <a:pt x="41" y="8"/>
                </a:cubicBezTo>
                <a:cubicBezTo>
                  <a:pt x="41" y="12"/>
                  <a:pt x="38" y="16"/>
                  <a:pt x="34" y="1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32" name="Freeform 122"/>
          <p:cNvSpPr/>
          <p:nvPr/>
        </p:nvSpPr>
        <p:spPr>
          <a:xfrm>
            <a:off x="1714500" y="3590925"/>
            <a:ext cx="119063" cy="460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2" h="16">
                <a:moveTo>
                  <a:pt x="34" y="16"/>
                </a:move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12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2" y="3"/>
                  <a:pt x="42" y="8"/>
                </a:cubicBezTo>
                <a:cubicBezTo>
                  <a:pt x="42" y="12"/>
                  <a:pt x="39" y="16"/>
                  <a:pt x="34" y="1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33" name="Freeform 123"/>
          <p:cNvSpPr/>
          <p:nvPr/>
        </p:nvSpPr>
        <p:spPr>
          <a:xfrm>
            <a:off x="1503363" y="3444875"/>
            <a:ext cx="242887" cy="444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16">
                <a:moveTo>
                  <a:pt x="78" y="16"/>
                </a:moveTo>
                <a:cubicBezTo>
                  <a:pt x="8" y="16"/>
                  <a:pt x="8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2" y="0"/>
                  <a:pt x="86" y="4"/>
                  <a:pt x="86" y="8"/>
                </a:cubicBezTo>
                <a:cubicBezTo>
                  <a:pt x="86" y="12"/>
                  <a:pt x="82" y="16"/>
                  <a:pt x="78" y="1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34" name="Freeform 124"/>
          <p:cNvSpPr>
            <a:spLocks noEditPoints="1"/>
          </p:cNvSpPr>
          <p:nvPr/>
        </p:nvSpPr>
        <p:spPr>
          <a:xfrm>
            <a:off x="1754188" y="3219450"/>
            <a:ext cx="192087" cy="1682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8" h="60">
                <a:moveTo>
                  <a:pt x="27" y="60"/>
                </a:moveTo>
                <a:cubicBezTo>
                  <a:pt x="19" y="60"/>
                  <a:pt x="13" y="57"/>
                  <a:pt x="8" y="52"/>
                </a:cubicBezTo>
                <a:cubicBezTo>
                  <a:pt x="3" y="47"/>
                  <a:pt x="0" y="41"/>
                  <a:pt x="0" y="34"/>
                </a:cubicBezTo>
                <a:cubicBezTo>
                  <a:pt x="0" y="25"/>
                  <a:pt x="4" y="20"/>
                  <a:pt x="7" y="17"/>
                </a:cubicBezTo>
                <a:cubicBezTo>
                  <a:pt x="11" y="14"/>
                  <a:pt x="15" y="12"/>
                  <a:pt x="20" y="10"/>
                </a:cubicBezTo>
                <a:cubicBezTo>
                  <a:pt x="23" y="9"/>
                  <a:pt x="30" y="8"/>
                  <a:pt x="39" y="6"/>
                </a:cubicBezTo>
                <a:cubicBezTo>
                  <a:pt x="47" y="4"/>
                  <a:pt x="53" y="2"/>
                  <a:pt x="58" y="1"/>
                </a:cubicBezTo>
                <a:cubicBezTo>
                  <a:pt x="60" y="0"/>
                  <a:pt x="63" y="0"/>
                  <a:pt x="65" y="2"/>
                </a:cubicBezTo>
                <a:cubicBezTo>
                  <a:pt x="67" y="3"/>
                  <a:pt x="68" y="6"/>
                  <a:pt x="68" y="8"/>
                </a:cubicBezTo>
                <a:cubicBezTo>
                  <a:pt x="68" y="13"/>
                  <a:pt x="68" y="13"/>
                  <a:pt x="68" y="13"/>
                </a:cubicBezTo>
                <a:cubicBezTo>
                  <a:pt x="68" y="25"/>
                  <a:pt x="66" y="35"/>
                  <a:pt x="63" y="41"/>
                </a:cubicBezTo>
                <a:cubicBezTo>
                  <a:pt x="60" y="46"/>
                  <a:pt x="55" y="51"/>
                  <a:pt x="48" y="55"/>
                </a:cubicBezTo>
                <a:cubicBezTo>
                  <a:pt x="42" y="58"/>
                  <a:pt x="35" y="60"/>
                  <a:pt x="27" y="60"/>
                </a:cubicBezTo>
                <a:close/>
                <a:moveTo>
                  <a:pt x="52" y="19"/>
                </a:moveTo>
                <a:cubicBezTo>
                  <a:pt x="49" y="20"/>
                  <a:pt x="46" y="20"/>
                  <a:pt x="42" y="21"/>
                </a:cubicBezTo>
                <a:cubicBezTo>
                  <a:pt x="33" y="23"/>
                  <a:pt x="27" y="25"/>
                  <a:pt x="24" y="25"/>
                </a:cubicBezTo>
                <a:cubicBezTo>
                  <a:pt x="22" y="26"/>
                  <a:pt x="20" y="27"/>
                  <a:pt x="17" y="29"/>
                </a:cubicBezTo>
                <a:cubicBezTo>
                  <a:pt x="17" y="30"/>
                  <a:pt x="16" y="31"/>
                  <a:pt x="16" y="34"/>
                </a:cubicBezTo>
                <a:cubicBezTo>
                  <a:pt x="16" y="37"/>
                  <a:pt x="16" y="39"/>
                  <a:pt x="19" y="41"/>
                </a:cubicBezTo>
                <a:cubicBezTo>
                  <a:pt x="20" y="42"/>
                  <a:pt x="22" y="44"/>
                  <a:pt x="27" y="44"/>
                </a:cubicBezTo>
                <a:cubicBezTo>
                  <a:pt x="32" y="44"/>
                  <a:pt x="37" y="43"/>
                  <a:pt x="41" y="41"/>
                </a:cubicBezTo>
                <a:cubicBezTo>
                  <a:pt x="45" y="39"/>
                  <a:pt x="47" y="36"/>
                  <a:pt x="49" y="33"/>
                </a:cubicBezTo>
                <a:cubicBezTo>
                  <a:pt x="50" y="31"/>
                  <a:pt x="52" y="27"/>
                  <a:pt x="52" y="1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35" name="Freeform 125"/>
          <p:cNvSpPr/>
          <p:nvPr/>
        </p:nvSpPr>
        <p:spPr>
          <a:xfrm>
            <a:off x="1762125" y="3128963"/>
            <a:ext cx="187325" cy="2571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6" h="91">
                <a:moveTo>
                  <a:pt x="58" y="91"/>
                </a:moveTo>
                <a:cubicBezTo>
                  <a:pt x="54" y="91"/>
                  <a:pt x="50" y="87"/>
                  <a:pt x="50" y="83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23"/>
                  <a:pt x="43" y="16"/>
                  <a:pt x="35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4" y="16"/>
                  <a:pt x="18" y="20"/>
                  <a:pt x="16" y="26"/>
                </a:cubicBezTo>
                <a:cubicBezTo>
                  <a:pt x="14" y="30"/>
                  <a:pt x="10" y="31"/>
                  <a:pt x="6" y="30"/>
                </a:cubicBezTo>
                <a:cubicBezTo>
                  <a:pt x="2" y="28"/>
                  <a:pt x="0" y="24"/>
                  <a:pt x="1" y="20"/>
                </a:cubicBezTo>
                <a:cubicBezTo>
                  <a:pt x="6" y="8"/>
                  <a:pt x="17" y="0"/>
                  <a:pt x="3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52" y="0"/>
                  <a:pt x="66" y="14"/>
                  <a:pt x="66" y="32"/>
                </a:cubicBezTo>
                <a:cubicBezTo>
                  <a:pt x="66" y="83"/>
                  <a:pt x="66" y="83"/>
                  <a:pt x="66" y="83"/>
                </a:cubicBezTo>
                <a:cubicBezTo>
                  <a:pt x="66" y="87"/>
                  <a:pt x="62" y="91"/>
                  <a:pt x="58" y="9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36" name="Freeform 126"/>
          <p:cNvSpPr/>
          <p:nvPr/>
        </p:nvSpPr>
        <p:spPr>
          <a:xfrm>
            <a:off x="1122363" y="4232275"/>
            <a:ext cx="206375" cy="476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3" h="17">
                <a:moveTo>
                  <a:pt x="69" y="17"/>
                </a:moveTo>
                <a:cubicBezTo>
                  <a:pt x="69" y="17"/>
                  <a:pt x="68" y="17"/>
                  <a:pt x="68" y="16"/>
                </a:cubicBezTo>
                <a:cubicBezTo>
                  <a:pt x="48" y="9"/>
                  <a:pt x="25" y="6"/>
                  <a:pt x="4" y="9"/>
                </a:cubicBezTo>
                <a:cubicBezTo>
                  <a:pt x="2" y="9"/>
                  <a:pt x="0" y="8"/>
                  <a:pt x="0" y="6"/>
                </a:cubicBezTo>
                <a:cubicBezTo>
                  <a:pt x="0" y="4"/>
                  <a:pt x="1" y="3"/>
                  <a:pt x="3" y="3"/>
                </a:cubicBezTo>
                <a:cubicBezTo>
                  <a:pt x="26" y="0"/>
                  <a:pt x="49" y="2"/>
                  <a:pt x="70" y="11"/>
                </a:cubicBezTo>
                <a:cubicBezTo>
                  <a:pt x="72" y="11"/>
                  <a:pt x="73" y="13"/>
                  <a:pt x="72" y="15"/>
                </a:cubicBezTo>
                <a:cubicBezTo>
                  <a:pt x="72" y="16"/>
                  <a:pt x="70" y="17"/>
                  <a:pt x="69" y="1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37" name="Freeform 127"/>
          <p:cNvSpPr/>
          <p:nvPr/>
        </p:nvSpPr>
        <p:spPr>
          <a:xfrm>
            <a:off x="995363" y="4260850"/>
            <a:ext cx="61912" cy="36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" h="13">
                <a:moveTo>
                  <a:pt x="3" y="13"/>
                </a:moveTo>
                <a:cubicBezTo>
                  <a:pt x="2" y="13"/>
                  <a:pt x="1" y="13"/>
                  <a:pt x="0" y="12"/>
                </a:cubicBezTo>
                <a:cubicBezTo>
                  <a:pt x="0" y="10"/>
                  <a:pt x="0" y="8"/>
                  <a:pt x="2" y="7"/>
                </a:cubicBezTo>
                <a:cubicBezTo>
                  <a:pt x="7" y="5"/>
                  <a:pt x="12" y="3"/>
                  <a:pt x="17" y="0"/>
                </a:cubicBezTo>
                <a:cubicBezTo>
                  <a:pt x="19" y="0"/>
                  <a:pt x="20" y="1"/>
                  <a:pt x="21" y="2"/>
                </a:cubicBezTo>
                <a:cubicBezTo>
                  <a:pt x="22" y="4"/>
                  <a:pt x="21" y="6"/>
                  <a:pt x="19" y="6"/>
                </a:cubicBezTo>
                <a:cubicBezTo>
                  <a:pt x="14" y="8"/>
                  <a:pt x="9" y="10"/>
                  <a:pt x="5" y="13"/>
                </a:cubicBezTo>
                <a:cubicBezTo>
                  <a:pt x="4" y="13"/>
                  <a:pt x="4" y="13"/>
                  <a:pt x="3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38" name="Freeform 128"/>
          <p:cNvSpPr/>
          <p:nvPr/>
        </p:nvSpPr>
        <p:spPr>
          <a:xfrm>
            <a:off x="1060450" y="4068763"/>
            <a:ext cx="184150" cy="3333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5" h="118">
                <a:moveTo>
                  <a:pt x="62" y="118"/>
                </a:moveTo>
                <a:cubicBezTo>
                  <a:pt x="62" y="118"/>
                  <a:pt x="62" y="118"/>
                  <a:pt x="62" y="118"/>
                </a:cubicBezTo>
                <a:cubicBezTo>
                  <a:pt x="60" y="118"/>
                  <a:pt x="59" y="117"/>
                  <a:pt x="59" y="115"/>
                </a:cubicBezTo>
                <a:cubicBezTo>
                  <a:pt x="59" y="71"/>
                  <a:pt x="38" y="31"/>
                  <a:pt x="2" y="6"/>
                </a:cubicBezTo>
                <a:cubicBezTo>
                  <a:pt x="1" y="5"/>
                  <a:pt x="0" y="3"/>
                  <a:pt x="1" y="2"/>
                </a:cubicBezTo>
                <a:cubicBezTo>
                  <a:pt x="2" y="1"/>
                  <a:pt x="4" y="0"/>
                  <a:pt x="5" y="1"/>
                </a:cubicBezTo>
                <a:cubicBezTo>
                  <a:pt x="43" y="27"/>
                  <a:pt x="65" y="69"/>
                  <a:pt x="65" y="115"/>
                </a:cubicBezTo>
                <a:cubicBezTo>
                  <a:pt x="65" y="117"/>
                  <a:pt x="64" y="118"/>
                  <a:pt x="62" y="11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39" name="Freeform 129"/>
          <p:cNvSpPr/>
          <p:nvPr/>
        </p:nvSpPr>
        <p:spPr>
          <a:xfrm>
            <a:off x="1114425" y="4032250"/>
            <a:ext cx="109538" cy="1047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9" h="37">
                <a:moveTo>
                  <a:pt x="35" y="37"/>
                </a:moveTo>
                <a:cubicBezTo>
                  <a:pt x="35" y="37"/>
                  <a:pt x="34" y="37"/>
                  <a:pt x="34" y="36"/>
                </a:cubicBezTo>
                <a:cubicBezTo>
                  <a:pt x="21" y="28"/>
                  <a:pt x="10" y="17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3" y="0"/>
                  <a:pt x="5" y="0"/>
                  <a:pt x="6" y="1"/>
                </a:cubicBezTo>
                <a:cubicBezTo>
                  <a:pt x="14" y="13"/>
                  <a:pt x="25" y="23"/>
                  <a:pt x="37" y="31"/>
                </a:cubicBezTo>
                <a:cubicBezTo>
                  <a:pt x="39" y="32"/>
                  <a:pt x="39" y="34"/>
                  <a:pt x="38" y="35"/>
                </a:cubicBezTo>
                <a:cubicBezTo>
                  <a:pt x="37" y="36"/>
                  <a:pt x="36" y="37"/>
                  <a:pt x="35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40" name="Freeform 130"/>
          <p:cNvSpPr/>
          <p:nvPr/>
        </p:nvSpPr>
        <p:spPr>
          <a:xfrm>
            <a:off x="1277938" y="4156075"/>
            <a:ext cx="101600" cy="396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6" h="14">
                <a:moveTo>
                  <a:pt x="32" y="14"/>
                </a:moveTo>
                <a:cubicBezTo>
                  <a:pt x="32" y="14"/>
                  <a:pt x="32" y="14"/>
                  <a:pt x="32" y="14"/>
                </a:cubicBezTo>
                <a:cubicBezTo>
                  <a:pt x="22" y="13"/>
                  <a:pt x="12" y="10"/>
                  <a:pt x="2" y="6"/>
                </a:cubicBezTo>
                <a:cubicBezTo>
                  <a:pt x="0" y="6"/>
                  <a:pt x="0" y="4"/>
                  <a:pt x="0" y="2"/>
                </a:cubicBezTo>
                <a:cubicBezTo>
                  <a:pt x="1" y="1"/>
                  <a:pt x="3" y="0"/>
                  <a:pt x="4" y="0"/>
                </a:cubicBezTo>
                <a:cubicBezTo>
                  <a:pt x="14" y="4"/>
                  <a:pt x="23" y="7"/>
                  <a:pt x="33" y="8"/>
                </a:cubicBezTo>
                <a:cubicBezTo>
                  <a:pt x="35" y="8"/>
                  <a:pt x="36" y="10"/>
                  <a:pt x="35" y="12"/>
                </a:cubicBezTo>
                <a:cubicBezTo>
                  <a:pt x="35" y="13"/>
                  <a:pt x="34" y="14"/>
                  <a:pt x="32" y="1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41" name="Freeform 131"/>
          <p:cNvSpPr>
            <a:spLocks noEditPoints="1"/>
          </p:cNvSpPr>
          <p:nvPr/>
        </p:nvSpPr>
        <p:spPr>
          <a:xfrm>
            <a:off x="1201738" y="4097338"/>
            <a:ext cx="98425" cy="98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7" y="35"/>
                </a:moveTo>
                <a:cubicBezTo>
                  <a:pt x="7" y="35"/>
                  <a:pt x="0" y="27"/>
                  <a:pt x="0" y="18"/>
                </a:cubicBezTo>
                <a:cubicBezTo>
                  <a:pt x="0" y="8"/>
                  <a:pt x="7" y="0"/>
                  <a:pt x="17" y="0"/>
                </a:cubicBezTo>
                <a:cubicBezTo>
                  <a:pt x="27" y="0"/>
                  <a:pt x="35" y="8"/>
                  <a:pt x="35" y="18"/>
                </a:cubicBezTo>
                <a:cubicBezTo>
                  <a:pt x="35" y="27"/>
                  <a:pt x="27" y="35"/>
                  <a:pt x="17" y="35"/>
                </a:cubicBezTo>
                <a:close/>
                <a:moveTo>
                  <a:pt x="17" y="6"/>
                </a:moveTo>
                <a:cubicBezTo>
                  <a:pt x="11" y="6"/>
                  <a:pt x="6" y="11"/>
                  <a:pt x="6" y="18"/>
                </a:cubicBezTo>
                <a:cubicBezTo>
                  <a:pt x="6" y="24"/>
                  <a:pt x="11" y="29"/>
                  <a:pt x="17" y="29"/>
                </a:cubicBezTo>
                <a:cubicBezTo>
                  <a:pt x="23" y="29"/>
                  <a:pt x="28" y="24"/>
                  <a:pt x="28" y="18"/>
                </a:cubicBezTo>
                <a:cubicBezTo>
                  <a:pt x="28" y="11"/>
                  <a:pt x="23" y="6"/>
                  <a:pt x="17" y="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42" name="Freeform 132"/>
          <p:cNvSpPr>
            <a:spLocks noEditPoints="1"/>
          </p:cNvSpPr>
          <p:nvPr/>
        </p:nvSpPr>
        <p:spPr>
          <a:xfrm>
            <a:off x="1306513" y="4240213"/>
            <a:ext cx="98425" cy="1000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7" y="35"/>
                </a:moveTo>
                <a:cubicBezTo>
                  <a:pt x="8" y="35"/>
                  <a:pt x="0" y="27"/>
                  <a:pt x="0" y="18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8"/>
                </a:cubicBezTo>
                <a:cubicBezTo>
                  <a:pt x="35" y="27"/>
                  <a:pt x="27" y="35"/>
                  <a:pt x="17" y="35"/>
                </a:cubicBezTo>
                <a:close/>
                <a:moveTo>
                  <a:pt x="17" y="6"/>
                </a:moveTo>
                <a:cubicBezTo>
                  <a:pt x="11" y="6"/>
                  <a:pt x="6" y="11"/>
                  <a:pt x="6" y="18"/>
                </a:cubicBezTo>
                <a:cubicBezTo>
                  <a:pt x="6" y="24"/>
                  <a:pt x="11" y="29"/>
                  <a:pt x="17" y="29"/>
                </a:cubicBezTo>
                <a:cubicBezTo>
                  <a:pt x="23" y="29"/>
                  <a:pt x="29" y="24"/>
                  <a:pt x="29" y="18"/>
                </a:cubicBezTo>
                <a:cubicBezTo>
                  <a:pt x="29" y="11"/>
                  <a:pt x="23" y="6"/>
                  <a:pt x="17" y="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43" name="Freeform 133"/>
          <p:cNvSpPr/>
          <p:nvPr/>
        </p:nvSpPr>
        <p:spPr>
          <a:xfrm>
            <a:off x="973138" y="4014788"/>
            <a:ext cx="414337" cy="4143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47" h="147">
                <a:moveTo>
                  <a:pt x="74" y="147"/>
                </a:moveTo>
                <a:cubicBezTo>
                  <a:pt x="33" y="147"/>
                  <a:pt x="0" y="114"/>
                  <a:pt x="0" y="74"/>
                </a:cubicBezTo>
                <a:cubicBezTo>
                  <a:pt x="0" y="33"/>
                  <a:pt x="33" y="0"/>
                  <a:pt x="74" y="0"/>
                </a:cubicBezTo>
                <a:cubicBezTo>
                  <a:pt x="114" y="0"/>
                  <a:pt x="147" y="33"/>
                  <a:pt x="147" y="74"/>
                </a:cubicBezTo>
                <a:cubicBezTo>
                  <a:pt x="147" y="77"/>
                  <a:pt x="147" y="81"/>
                  <a:pt x="146" y="85"/>
                </a:cubicBezTo>
                <a:cubicBezTo>
                  <a:pt x="134" y="83"/>
                  <a:pt x="134" y="83"/>
                  <a:pt x="134" y="83"/>
                </a:cubicBezTo>
                <a:cubicBezTo>
                  <a:pt x="135" y="80"/>
                  <a:pt x="135" y="76"/>
                  <a:pt x="135" y="74"/>
                </a:cubicBezTo>
                <a:cubicBezTo>
                  <a:pt x="135" y="40"/>
                  <a:pt x="108" y="12"/>
                  <a:pt x="74" y="12"/>
                </a:cubicBezTo>
                <a:cubicBezTo>
                  <a:pt x="40" y="12"/>
                  <a:pt x="13" y="40"/>
                  <a:pt x="13" y="74"/>
                </a:cubicBezTo>
                <a:cubicBezTo>
                  <a:pt x="13" y="107"/>
                  <a:pt x="40" y="135"/>
                  <a:pt x="74" y="135"/>
                </a:cubicBezTo>
                <a:cubicBezTo>
                  <a:pt x="94" y="135"/>
                  <a:pt x="113" y="125"/>
                  <a:pt x="125" y="108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21" y="135"/>
                  <a:pt x="98" y="147"/>
                  <a:pt x="74" y="14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44" name="Freeform 134"/>
          <p:cNvSpPr>
            <a:spLocks noEditPoints="1"/>
          </p:cNvSpPr>
          <p:nvPr/>
        </p:nvSpPr>
        <p:spPr>
          <a:xfrm>
            <a:off x="1041400" y="4213225"/>
            <a:ext cx="98425" cy="98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8" y="35"/>
                </a:moveTo>
                <a:cubicBezTo>
                  <a:pt x="8" y="35"/>
                  <a:pt x="0" y="27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27" y="0"/>
                  <a:pt x="35" y="8"/>
                  <a:pt x="35" y="18"/>
                </a:cubicBezTo>
                <a:cubicBezTo>
                  <a:pt x="35" y="27"/>
                  <a:pt x="27" y="35"/>
                  <a:pt x="18" y="35"/>
                </a:cubicBezTo>
                <a:close/>
                <a:moveTo>
                  <a:pt x="18" y="6"/>
                </a:moveTo>
                <a:cubicBezTo>
                  <a:pt x="11" y="6"/>
                  <a:pt x="6" y="11"/>
                  <a:pt x="6" y="18"/>
                </a:cubicBezTo>
                <a:cubicBezTo>
                  <a:pt x="6" y="24"/>
                  <a:pt x="11" y="29"/>
                  <a:pt x="18" y="29"/>
                </a:cubicBezTo>
                <a:cubicBezTo>
                  <a:pt x="24" y="29"/>
                  <a:pt x="29" y="24"/>
                  <a:pt x="29" y="18"/>
                </a:cubicBezTo>
                <a:cubicBezTo>
                  <a:pt x="29" y="11"/>
                  <a:pt x="24" y="6"/>
                  <a:pt x="18" y="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7745" name="组合 7"/>
          <p:cNvGrpSpPr/>
          <p:nvPr/>
        </p:nvGrpSpPr>
        <p:grpSpPr>
          <a:xfrm>
            <a:off x="3678238" y="3648075"/>
            <a:ext cx="609600" cy="581025"/>
            <a:chOff x="3521399" y="3507013"/>
            <a:chExt cx="609600" cy="581025"/>
          </a:xfrm>
        </p:grpSpPr>
        <p:sp>
          <p:nvSpPr>
            <p:cNvPr id="27797" name="Freeform 135"/>
            <p:cNvSpPr>
              <a:spLocks noEditPoints="1"/>
            </p:cNvSpPr>
            <p:nvPr/>
          </p:nvSpPr>
          <p:spPr>
            <a:xfrm>
              <a:off x="3521399" y="3507013"/>
              <a:ext cx="609600" cy="581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6" h="206">
                  <a:moveTo>
                    <a:pt x="103" y="206"/>
                  </a:moveTo>
                  <a:cubicBezTo>
                    <a:pt x="76" y="206"/>
                    <a:pt x="50" y="195"/>
                    <a:pt x="30" y="176"/>
                  </a:cubicBezTo>
                  <a:cubicBezTo>
                    <a:pt x="11" y="156"/>
                    <a:pt x="0" y="130"/>
                    <a:pt x="0" y="103"/>
                  </a:cubicBezTo>
                  <a:cubicBezTo>
                    <a:pt x="0" y="75"/>
                    <a:pt x="11" y="49"/>
                    <a:pt x="30" y="30"/>
                  </a:cubicBezTo>
                  <a:cubicBezTo>
                    <a:pt x="50" y="11"/>
                    <a:pt x="76" y="0"/>
                    <a:pt x="103" y="0"/>
                  </a:cubicBezTo>
                  <a:cubicBezTo>
                    <a:pt x="131" y="0"/>
                    <a:pt x="157" y="11"/>
                    <a:pt x="176" y="30"/>
                  </a:cubicBezTo>
                  <a:cubicBezTo>
                    <a:pt x="216" y="70"/>
                    <a:pt x="216" y="136"/>
                    <a:pt x="176" y="176"/>
                  </a:cubicBezTo>
                  <a:cubicBezTo>
                    <a:pt x="157" y="195"/>
                    <a:pt x="131" y="206"/>
                    <a:pt x="103" y="206"/>
                  </a:cubicBezTo>
                  <a:close/>
                  <a:moveTo>
                    <a:pt x="103" y="17"/>
                  </a:moveTo>
                  <a:cubicBezTo>
                    <a:pt x="80" y="17"/>
                    <a:pt x="59" y="26"/>
                    <a:pt x="43" y="42"/>
                  </a:cubicBezTo>
                  <a:cubicBezTo>
                    <a:pt x="27" y="59"/>
                    <a:pt x="18" y="80"/>
                    <a:pt x="18" y="103"/>
                  </a:cubicBezTo>
                  <a:cubicBezTo>
                    <a:pt x="18" y="126"/>
                    <a:pt x="27" y="147"/>
                    <a:pt x="43" y="163"/>
                  </a:cubicBezTo>
                  <a:cubicBezTo>
                    <a:pt x="59" y="180"/>
                    <a:pt x="80" y="188"/>
                    <a:pt x="103" y="188"/>
                  </a:cubicBezTo>
                  <a:cubicBezTo>
                    <a:pt x="126" y="188"/>
                    <a:pt x="148" y="180"/>
                    <a:pt x="164" y="163"/>
                  </a:cubicBezTo>
                  <a:cubicBezTo>
                    <a:pt x="197" y="130"/>
                    <a:pt x="197" y="76"/>
                    <a:pt x="164" y="42"/>
                  </a:cubicBezTo>
                  <a:cubicBezTo>
                    <a:pt x="148" y="26"/>
                    <a:pt x="126" y="17"/>
                    <a:pt x="103" y="1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8" name="Freeform 136"/>
            <p:cNvSpPr/>
            <p:nvPr/>
          </p:nvSpPr>
          <p:spPr>
            <a:xfrm>
              <a:off x="3549974" y="3711800"/>
              <a:ext cx="306388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9" h="9">
                  <a:moveTo>
                    <a:pt x="10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7" y="0"/>
                    <a:pt x="109" y="2"/>
                    <a:pt x="109" y="5"/>
                  </a:cubicBezTo>
                  <a:cubicBezTo>
                    <a:pt x="109" y="7"/>
                    <a:pt x="107" y="9"/>
                    <a:pt x="105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9" name="Freeform 137"/>
            <p:cNvSpPr/>
            <p:nvPr/>
          </p:nvSpPr>
          <p:spPr>
            <a:xfrm>
              <a:off x="3602361" y="3718150"/>
              <a:ext cx="173038" cy="2730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1" h="97">
                  <a:moveTo>
                    <a:pt x="5" y="97"/>
                  </a:moveTo>
                  <a:cubicBezTo>
                    <a:pt x="5" y="97"/>
                    <a:pt x="4" y="96"/>
                    <a:pt x="3" y="96"/>
                  </a:cubicBezTo>
                  <a:cubicBezTo>
                    <a:pt x="1" y="95"/>
                    <a:pt x="0" y="92"/>
                    <a:pt x="2" y="9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1"/>
                    <a:pt x="56" y="0"/>
                    <a:pt x="58" y="1"/>
                  </a:cubicBezTo>
                  <a:cubicBezTo>
                    <a:pt x="60" y="2"/>
                    <a:pt x="61" y="5"/>
                    <a:pt x="59" y="7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6"/>
                    <a:pt x="7" y="97"/>
                    <a:pt x="5" y="9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0" name="Freeform 138"/>
            <p:cNvSpPr/>
            <p:nvPr/>
          </p:nvSpPr>
          <p:spPr>
            <a:xfrm>
              <a:off x="3710311" y="3797525"/>
              <a:ext cx="169863" cy="2698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0" h="96">
                  <a:moveTo>
                    <a:pt x="55" y="96"/>
                  </a:moveTo>
                  <a:cubicBezTo>
                    <a:pt x="54" y="96"/>
                    <a:pt x="52" y="95"/>
                    <a:pt x="51" y="9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3" y="1"/>
                  </a:cubicBezTo>
                  <a:cubicBezTo>
                    <a:pt x="5" y="0"/>
                    <a:pt x="7" y="0"/>
                    <a:pt x="9" y="2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60" y="92"/>
                    <a:pt x="59" y="94"/>
                    <a:pt x="57" y="96"/>
                  </a:cubicBezTo>
                  <a:cubicBezTo>
                    <a:pt x="57" y="96"/>
                    <a:pt x="56" y="96"/>
                    <a:pt x="55" y="9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1" name="Freeform 139"/>
            <p:cNvSpPr/>
            <p:nvPr/>
          </p:nvSpPr>
          <p:spPr>
            <a:xfrm>
              <a:off x="3761111" y="3867375"/>
              <a:ext cx="307975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9" h="9">
                  <a:moveTo>
                    <a:pt x="10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7" y="0"/>
                    <a:pt x="109" y="2"/>
                    <a:pt x="109" y="5"/>
                  </a:cubicBezTo>
                  <a:cubicBezTo>
                    <a:pt x="109" y="7"/>
                    <a:pt x="107" y="9"/>
                    <a:pt x="105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2" name="Freeform 140"/>
            <p:cNvSpPr/>
            <p:nvPr/>
          </p:nvSpPr>
          <p:spPr>
            <a:xfrm>
              <a:off x="3842074" y="3613375"/>
              <a:ext cx="173038" cy="2714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1" h="96">
                  <a:moveTo>
                    <a:pt x="5" y="96"/>
                  </a:moveTo>
                  <a:cubicBezTo>
                    <a:pt x="5" y="96"/>
                    <a:pt x="4" y="96"/>
                    <a:pt x="3" y="96"/>
                  </a:cubicBezTo>
                  <a:cubicBezTo>
                    <a:pt x="1" y="95"/>
                    <a:pt x="0" y="92"/>
                    <a:pt x="2" y="9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1"/>
                    <a:pt x="56" y="0"/>
                    <a:pt x="58" y="1"/>
                  </a:cubicBezTo>
                  <a:cubicBezTo>
                    <a:pt x="60" y="2"/>
                    <a:pt x="61" y="5"/>
                    <a:pt x="59" y="7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6"/>
                    <a:pt x="7" y="96"/>
                    <a:pt x="5" y="9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3" name="Freeform 141"/>
            <p:cNvSpPr/>
            <p:nvPr/>
          </p:nvSpPr>
          <p:spPr>
            <a:xfrm>
              <a:off x="3738886" y="3534000"/>
              <a:ext cx="168275" cy="2746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0" h="97">
                  <a:moveTo>
                    <a:pt x="55" y="97"/>
                  </a:moveTo>
                  <a:cubicBezTo>
                    <a:pt x="54" y="97"/>
                    <a:pt x="52" y="96"/>
                    <a:pt x="52" y="9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60" y="92"/>
                    <a:pt x="60" y="95"/>
                    <a:pt x="58" y="96"/>
                  </a:cubicBezTo>
                  <a:cubicBezTo>
                    <a:pt x="57" y="97"/>
                    <a:pt x="56" y="97"/>
                    <a:pt x="55" y="9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746" name="Freeform 153"/>
          <p:cNvSpPr>
            <a:spLocks noEditPoints="1"/>
          </p:cNvSpPr>
          <p:nvPr/>
        </p:nvSpPr>
        <p:spPr>
          <a:xfrm>
            <a:off x="3081338" y="2520950"/>
            <a:ext cx="87312" cy="87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6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lose/>
                <a:moveTo>
                  <a:pt x="16" y="8"/>
                </a:moveTo>
                <a:cubicBezTo>
                  <a:pt x="12" y="8"/>
                  <a:pt x="8" y="11"/>
                  <a:pt x="8" y="16"/>
                </a:cubicBezTo>
                <a:cubicBezTo>
                  <a:pt x="8" y="20"/>
                  <a:pt x="12" y="23"/>
                  <a:pt x="16" y="23"/>
                </a:cubicBezTo>
                <a:cubicBezTo>
                  <a:pt x="20" y="23"/>
                  <a:pt x="23" y="20"/>
                  <a:pt x="23" y="16"/>
                </a:cubicBezTo>
                <a:cubicBezTo>
                  <a:pt x="23" y="11"/>
                  <a:pt x="20" y="8"/>
                  <a:pt x="16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47" name="Freeform 154"/>
          <p:cNvSpPr>
            <a:spLocks noEditPoints="1"/>
          </p:cNvSpPr>
          <p:nvPr/>
        </p:nvSpPr>
        <p:spPr>
          <a:xfrm>
            <a:off x="3262313" y="2424113"/>
            <a:ext cx="87312" cy="873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5" y="31"/>
                </a:moveTo>
                <a:cubicBezTo>
                  <a:pt x="7" y="31"/>
                  <a:pt x="0" y="24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1" y="7"/>
                  <a:pt x="31" y="15"/>
                </a:cubicBezTo>
                <a:cubicBezTo>
                  <a:pt x="31" y="24"/>
                  <a:pt x="24" y="31"/>
                  <a:pt x="15" y="31"/>
                </a:cubicBezTo>
                <a:close/>
                <a:moveTo>
                  <a:pt x="15" y="8"/>
                </a:moveTo>
                <a:cubicBezTo>
                  <a:pt x="11" y="8"/>
                  <a:pt x="8" y="11"/>
                  <a:pt x="8" y="15"/>
                </a:cubicBezTo>
                <a:cubicBezTo>
                  <a:pt x="8" y="20"/>
                  <a:pt x="11" y="23"/>
                  <a:pt x="15" y="23"/>
                </a:cubicBezTo>
                <a:cubicBezTo>
                  <a:pt x="20" y="23"/>
                  <a:pt x="23" y="20"/>
                  <a:pt x="23" y="15"/>
                </a:cubicBezTo>
                <a:cubicBezTo>
                  <a:pt x="23" y="11"/>
                  <a:pt x="20" y="8"/>
                  <a:pt x="15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48" name="Freeform 155"/>
          <p:cNvSpPr>
            <a:spLocks noEditPoints="1"/>
          </p:cNvSpPr>
          <p:nvPr/>
        </p:nvSpPr>
        <p:spPr>
          <a:xfrm>
            <a:off x="3262313" y="2616200"/>
            <a:ext cx="87312" cy="87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5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5" y="31"/>
                </a:cubicBezTo>
                <a:close/>
                <a:moveTo>
                  <a:pt x="15" y="8"/>
                </a:moveTo>
                <a:cubicBezTo>
                  <a:pt x="11" y="8"/>
                  <a:pt x="8" y="12"/>
                  <a:pt x="8" y="16"/>
                </a:cubicBezTo>
                <a:cubicBezTo>
                  <a:pt x="8" y="20"/>
                  <a:pt x="11" y="23"/>
                  <a:pt x="15" y="23"/>
                </a:cubicBezTo>
                <a:cubicBezTo>
                  <a:pt x="20" y="23"/>
                  <a:pt x="23" y="20"/>
                  <a:pt x="23" y="16"/>
                </a:cubicBezTo>
                <a:cubicBezTo>
                  <a:pt x="23" y="12"/>
                  <a:pt x="20" y="8"/>
                  <a:pt x="15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49" name="Freeform 156"/>
          <p:cNvSpPr/>
          <p:nvPr/>
        </p:nvSpPr>
        <p:spPr>
          <a:xfrm>
            <a:off x="3143250" y="2565400"/>
            <a:ext cx="141288" cy="904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0" h="32">
                <a:moveTo>
                  <a:pt x="46" y="32"/>
                </a:moveTo>
                <a:cubicBezTo>
                  <a:pt x="45" y="32"/>
                  <a:pt x="44" y="31"/>
                  <a:pt x="44" y="31"/>
                </a:cubicBezTo>
                <a:cubicBezTo>
                  <a:pt x="3" y="8"/>
                  <a:pt x="3" y="8"/>
                  <a:pt x="3" y="8"/>
                </a:cubicBezTo>
                <a:cubicBezTo>
                  <a:pt x="1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5"/>
                  <a:pt x="50" y="28"/>
                  <a:pt x="49" y="30"/>
                </a:cubicBezTo>
                <a:cubicBezTo>
                  <a:pt x="48" y="31"/>
                  <a:pt x="47" y="32"/>
                  <a:pt x="46" y="3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50" name="Freeform 157"/>
          <p:cNvSpPr/>
          <p:nvPr/>
        </p:nvSpPr>
        <p:spPr>
          <a:xfrm>
            <a:off x="3143250" y="2471738"/>
            <a:ext cx="141288" cy="904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0" h="32">
                <a:moveTo>
                  <a:pt x="5" y="32"/>
                </a:moveTo>
                <a:cubicBezTo>
                  <a:pt x="3" y="32"/>
                  <a:pt x="2" y="31"/>
                  <a:pt x="1" y="30"/>
                </a:cubicBezTo>
                <a:cubicBezTo>
                  <a:pt x="0" y="28"/>
                  <a:pt x="1" y="26"/>
                  <a:pt x="3" y="25"/>
                </a:cubicBezTo>
                <a:cubicBezTo>
                  <a:pt x="44" y="1"/>
                  <a:pt x="44" y="1"/>
                  <a:pt x="44" y="1"/>
                </a:cubicBezTo>
                <a:cubicBezTo>
                  <a:pt x="45" y="0"/>
                  <a:pt x="48" y="1"/>
                  <a:pt x="49" y="2"/>
                </a:cubicBezTo>
                <a:cubicBezTo>
                  <a:pt x="50" y="4"/>
                  <a:pt x="49" y="7"/>
                  <a:pt x="48" y="8"/>
                </a:cubicBezTo>
                <a:cubicBezTo>
                  <a:pt x="7" y="32"/>
                  <a:pt x="7" y="32"/>
                  <a:pt x="7" y="32"/>
                </a:cubicBezTo>
                <a:cubicBezTo>
                  <a:pt x="6" y="32"/>
                  <a:pt x="5" y="32"/>
                  <a:pt x="5" y="3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51" name="Freeform 161"/>
          <p:cNvSpPr/>
          <p:nvPr/>
        </p:nvSpPr>
        <p:spPr>
          <a:xfrm>
            <a:off x="2281238" y="3609975"/>
            <a:ext cx="84137" cy="146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52">
                <a:moveTo>
                  <a:pt x="26" y="52"/>
                </a:moveTo>
                <a:cubicBezTo>
                  <a:pt x="25" y="52"/>
                  <a:pt x="24" y="51"/>
                  <a:pt x="23" y="51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8"/>
                  <a:pt x="0" y="25"/>
                  <a:pt x="1" y="23"/>
                </a:cubicBezTo>
                <a:cubicBezTo>
                  <a:pt x="23" y="2"/>
                  <a:pt x="23" y="2"/>
                  <a:pt x="23" y="2"/>
                </a:cubicBezTo>
                <a:cubicBezTo>
                  <a:pt x="24" y="0"/>
                  <a:pt x="27" y="0"/>
                  <a:pt x="28" y="2"/>
                </a:cubicBezTo>
                <a:cubicBezTo>
                  <a:pt x="30" y="4"/>
                  <a:pt x="30" y="6"/>
                  <a:pt x="28" y="8"/>
                </a:cubicBezTo>
                <a:cubicBezTo>
                  <a:pt x="10" y="26"/>
                  <a:pt x="10" y="26"/>
                  <a:pt x="10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30" y="47"/>
                  <a:pt x="30" y="49"/>
                  <a:pt x="28" y="51"/>
                </a:cubicBezTo>
                <a:cubicBezTo>
                  <a:pt x="28" y="51"/>
                  <a:pt x="27" y="52"/>
                  <a:pt x="26" y="5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52" name="Freeform 162"/>
          <p:cNvSpPr/>
          <p:nvPr/>
        </p:nvSpPr>
        <p:spPr>
          <a:xfrm>
            <a:off x="2297113" y="3671888"/>
            <a:ext cx="242887" cy="222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8">
                <a:moveTo>
                  <a:pt x="4" y="8"/>
                </a:move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6" y="2"/>
                  <a:pt x="86" y="4"/>
                </a:cubicBezTo>
                <a:cubicBezTo>
                  <a:pt x="86" y="7"/>
                  <a:pt x="84" y="8"/>
                  <a:pt x="82" y="8"/>
                </a:cubicBezTo>
                <a:cubicBezTo>
                  <a:pt x="4" y="8"/>
                  <a:pt x="4" y="8"/>
                  <a:pt x="4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53" name="Freeform 163"/>
          <p:cNvSpPr/>
          <p:nvPr/>
        </p:nvSpPr>
        <p:spPr>
          <a:xfrm>
            <a:off x="2455863" y="3486150"/>
            <a:ext cx="84137" cy="146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52">
                <a:moveTo>
                  <a:pt x="4" y="52"/>
                </a:moveTo>
                <a:cubicBezTo>
                  <a:pt x="3" y="52"/>
                  <a:pt x="2" y="51"/>
                  <a:pt x="2" y="51"/>
                </a:cubicBezTo>
                <a:cubicBezTo>
                  <a:pt x="0" y="49"/>
                  <a:pt x="0" y="47"/>
                  <a:pt x="2" y="45"/>
                </a:cubicBezTo>
                <a:cubicBezTo>
                  <a:pt x="20" y="26"/>
                  <a:pt x="20" y="26"/>
                  <a:pt x="20" y="26"/>
                </a:cubicBezTo>
                <a:cubicBezTo>
                  <a:pt x="2" y="8"/>
                  <a:pt x="2" y="8"/>
                  <a:pt x="2" y="8"/>
                </a:cubicBezTo>
                <a:cubicBezTo>
                  <a:pt x="0" y="6"/>
                  <a:pt x="0" y="4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29" y="23"/>
                  <a:pt x="29" y="23"/>
                  <a:pt x="29" y="23"/>
                </a:cubicBezTo>
                <a:cubicBezTo>
                  <a:pt x="30" y="25"/>
                  <a:pt x="30" y="28"/>
                  <a:pt x="29" y="29"/>
                </a:cubicBezTo>
                <a:cubicBezTo>
                  <a:pt x="7" y="51"/>
                  <a:pt x="7" y="51"/>
                  <a:pt x="7" y="51"/>
                </a:cubicBezTo>
                <a:cubicBezTo>
                  <a:pt x="6" y="51"/>
                  <a:pt x="5" y="52"/>
                  <a:pt x="4" y="5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54" name="Freeform 164"/>
          <p:cNvSpPr/>
          <p:nvPr/>
        </p:nvSpPr>
        <p:spPr>
          <a:xfrm>
            <a:off x="2281238" y="3548063"/>
            <a:ext cx="242887" cy="222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8">
                <a:moveTo>
                  <a:pt x="4" y="8"/>
                </a:move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6" y="2"/>
                  <a:pt x="86" y="4"/>
                </a:cubicBezTo>
                <a:cubicBezTo>
                  <a:pt x="86" y="7"/>
                  <a:pt x="84" y="8"/>
                  <a:pt x="82" y="8"/>
                </a:cubicBezTo>
                <a:cubicBezTo>
                  <a:pt x="4" y="8"/>
                  <a:pt x="4" y="8"/>
                  <a:pt x="4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55" name="Freeform 165"/>
          <p:cNvSpPr>
            <a:spLocks noEditPoints="1"/>
          </p:cNvSpPr>
          <p:nvPr/>
        </p:nvSpPr>
        <p:spPr>
          <a:xfrm>
            <a:off x="1528763" y="1477963"/>
            <a:ext cx="279400" cy="265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9" h="94">
                <a:moveTo>
                  <a:pt x="47" y="94"/>
                </a:moveTo>
                <a:cubicBezTo>
                  <a:pt x="34" y="94"/>
                  <a:pt x="22" y="89"/>
                  <a:pt x="14" y="80"/>
                </a:cubicBezTo>
                <a:cubicBezTo>
                  <a:pt x="5" y="71"/>
                  <a:pt x="0" y="59"/>
                  <a:pt x="0" y="47"/>
                </a:cubicBezTo>
                <a:cubicBezTo>
                  <a:pt x="0" y="34"/>
                  <a:pt x="5" y="22"/>
                  <a:pt x="14" y="13"/>
                </a:cubicBezTo>
                <a:cubicBezTo>
                  <a:pt x="22" y="5"/>
                  <a:pt x="34" y="0"/>
                  <a:pt x="47" y="0"/>
                </a:cubicBezTo>
                <a:cubicBezTo>
                  <a:pt x="59" y="0"/>
                  <a:pt x="71" y="5"/>
                  <a:pt x="80" y="13"/>
                </a:cubicBezTo>
                <a:cubicBezTo>
                  <a:pt x="99" y="32"/>
                  <a:pt x="99" y="62"/>
                  <a:pt x="80" y="80"/>
                </a:cubicBezTo>
                <a:cubicBezTo>
                  <a:pt x="71" y="89"/>
                  <a:pt x="59" y="94"/>
                  <a:pt x="47" y="94"/>
                </a:cubicBezTo>
                <a:close/>
                <a:moveTo>
                  <a:pt x="47" y="8"/>
                </a:moveTo>
                <a:cubicBezTo>
                  <a:pt x="36" y="8"/>
                  <a:pt x="27" y="12"/>
                  <a:pt x="19" y="19"/>
                </a:cubicBezTo>
                <a:cubicBezTo>
                  <a:pt x="12" y="26"/>
                  <a:pt x="8" y="36"/>
                  <a:pt x="8" y="47"/>
                </a:cubicBezTo>
                <a:cubicBezTo>
                  <a:pt x="8" y="57"/>
                  <a:pt x="12" y="67"/>
                  <a:pt x="19" y="74"/>
                </a:cubicBezTo>
                <a:cubicBezTo>
                  <a:pt x="27" y="82"/>
                  <a:pt x="36" y="86"/>
                  <a:pt x="47" y="86"/>
                </a:cubicBezTo>
                <a:cubicBezTo>
                  <a:pt x="57" y="86"/>
                  <a:pt x="67" y="82"/>
                  <a:pt x="75" y="74"/>
                </a:cubicBezTo>
                <a:cubicBezTo>
                  <a:pt x="90" y="59"/>
                  <a:pt x="90" y="34"/>
                  <a:pt x="75" y="19"/>
                </a:cubicBezTo>
                <a:cubicBezTo>
                  <a:pt x="67" y="12"/>
                  <a:pt x="57" y="8"/>
                  <a:pt x="47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56" name="Freeform 166"/>
          <p:cNvSpPr>
            <a:spLocks noEditPoints="1"/>
          </p:cNvSpPr>
          <p:nvPr/>
        </p:nvSpPr>
        <p:spPr>
          <a:xfrm>
            <a:off x="1554163" y="1525588"/>
            <a:ext cx="214312" cy="2174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6" h="77">
                <a:moveTo>
                  <a:pt x="38" y="77"/>
                </a:moveTo>
                <a:cubicBezTo>
                  <a:pt x="38" y="77"/>
                  <a:pt x="38" y="77"/>
                  <a:pt x="38" y="77"/>
                </a:cubicBezTo>
                <a:cubicBezTo>
                  <a:pt x="25" y="77"/>
                  <a:pt x="13" y="72"/>
                  <a:pt x="5" y="63"/>
                </a:cubicBezTo>
                <a:cubicBezTo>
                  <a:pt x="3" y="62"/>
                  <a:pt x="2" y="61"/>
                  <a:pt x="1" y="59"/>
                </a:cubicBezTo>
                <a:cubicBezTo>
                  <a:pt x="0" y="58"/>
                  <a:pt x="0" y="56"/>
                  <a:pt x="1" y="55"/>
                </a:cubicBezTo>
                <a:cubicBezTo>
                  <a:pt x="2" y="53"/>
                  <a:pt x="3" y="52"/>
                  <a:pt x="5" y="51"/>
                </a:cubicBezTo>
                <a:cubicBezTo>
                  <a:pt x="11" y="48"/>
                  <a:pt x="18" y="46"/>
                  <a:pt x="25" y="44"/>
                </a:cubicBezTo>
                <a:cubicBezTo>
                  <a:pt x="23" y="43"/>
                  <a:pt x="22" y="41"/>
                  <a:pt x="21" y="39"/>
                </a:cubicBezTo>
                <a:cubicBezTo>
                  <a:pt x="21" y="38"/>
                  <a:pt x="21" y="38"/>
                  <a:pt x="21" y="37"/>
                </a:cubicBezTo>
                <a:cubicBezTo>
                  <a:pt x="20" y="36"/>
                  <a:pt x="19" y="35"/>
                  <a:pt x="18" y="33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3"/>
                  <a:pt x="18" y="21"/>
                  <a:pt x="19" y="2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6"/>
                  <a:pt x="18" y="9"/>
                  <a:pt x="23" y="5"/>
                </a:cubicBezTo>
                <a:cubicBezTo>
                  <a:pt x="27" y="2"/>
                  <a:pt x="32" y="0"/>
                  <a:pt x="38" y="0"/>
                </a:cubicBezTo>
                <a:cubicBezTo>
                  <a:pt x="44" y="0"/>
                  <a:pt x="49" y="2"/>
                  <a:pt x="53" y="5"/>
                </a:cubicBezTo>
                <a:cubicBezTo>
                  <a:pt x="57" y="9"/>
                  <a:pt x="57" y="16"/>
                  <a:pt x="57" y="18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58" y="23"/>
                  <a:pt x="58" y="25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5"/>
                  <a:pt x="56" y="36"/>
                  <a:pt x="54" y="37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1"/>
                  <a:pt x="53" y="43"/>
                  <a:pt x="51" y="44"/>
                </a:cubicBezTo>
                <a:cubicBezTo>
                  <a:pt x="58" y="46"/>
                  <a:pt x="64" y="48"/>
                  <a:pt x="70" y="51"/>
                </a:cubicBezTo>
                <a:cubicBezTo>
                  <a:pt x="72" y="52"/>
                  <a:pt x="74" y="53"/>
                  <a:pt x="75" y="55"/>
                </a:cubicBezTo>
                <a:cubicBezTo>
                  <a:pt x="76" y="56"/>
                  <a:pt x="75" y="58"/>
                  <a:pt x="74" y="59"/>
                </a:cubicBezTo>
                <a:cubicBezTo>
                  <a:pt x="73" y="61"/>
                  <a:pt x="72" y="62"/>
                  <a:pt x="71" y="63"/>
                </a:cubicBezTo>
                <a:cubicBezTo>
                  <a:pt x="62" y="72"/>
                  <a:pt x="50" y="77"/>
                  <a:pt x="38" y="77"/>
                </a:cubicBezTo>
                <a:close/>
                <a:moveTo>
                  <a:pt x="10" y="57"/>
                </a:moveTo>
                <a:cubicBezTo>
                  <a:pt x="10" y="57"/>
                  <a:pt x="10" y="57"/>
                  <a:pt x="10" y="57"/>
                </a:cubicBezTo>
                <a:cubicBezTo>
                  <a:pt x="18" y="65"/>
                  <a:pt x="27" y="69"/>
                  <a:pt x="38" y="69"/>
                </a:cubicBezTo>
                <a:cubicBezTo>
                  <a:pt x="48" y="69"/>
                  <a:pt x="58" y="65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0" y="54"/>
                  <a:pt x="53" y="53"/>
                  <a:pt x="46" y="52"/>
                </a:cubicBezTo>
                <a:cubicBezTo>
                  <a:pt x="45" y="52"/>
                  <a:pt x="44" y="51"/>
                  <a:pt x="43" y="50"/>
                </a:cubicBezTo>
                <a:cubicBezTo>
                  <a:pt x="43" y="49"/>
                  <a:pt x="42" y="48"/>
                  <a:pt x="42" y="47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41"/>
                  <a:pt x="44" y="40"/>
                  <a:pt x="45" y="39"/>
                </a:cubicBezTo>
                <a:cubicBezTo>
                  <a:pt x="46" y="38"/>
                  <a:pt x="46" y="38"/>
                  <a:pt x="46" y="38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1"/>
                  <a:pt x="48" y="30"/>
                  <a:pt x="50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7"/>
                  <a:pt x="50" y="27"/>
                  <a:pt x="50" y="27"/>
                </a:cubicBezTo>
                <a:cubicBezTo>
                  <a:pt x="50" y="27"/>
                  <a:pt x="50" y="26"/>
                  <a:pt x="50" y="26"/>
                </a:cubicBezTo>
                <a:cubicBezTo>
                  <a:pt x="49" y="26"/>
                  <a:pt x="48" y="24"/>
                  <a:pt x="48" y="23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5"/>
                  <a:pt x="49" y="12"/>
                  <a:pt x="47" y="11"/>
                </a:cubicBezTo>
                <a:cubicBezTo>
                  <a:pt x="45" y="9"/>
                  <a:pt x="42" y="8"/>
                  <a:pt x="38" y="8"/>
                </a:cubicBezTo>
                <a:cubicBezTo>
                  <a:pt x="34" y="8"/>
                  <a:pt x="31" y="9"/>
                  <a:pt x="29" y="11"/>
                </a:cubicBezTo>
                <a:cubicBezTo>
                  <a:pt x="27" y="12"/>
                  <a:pt x="27" y="15"/>
                  <a:pt x="27" y="18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4"/>
                  <a:pt x="27" y="26"/>
                  <a:pt x="26" y="26"/>
                </a:cubicBezTo>
                <a:cubicBezTo>
                  <a:pt x="26" y="26"/>
                  <a:pt x="26" y="27"/>
                  <a:pt x="26" y="27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0"/>
                  <a:pt x="29" y="31"/>
                  <a:pt x="29" y="33"/>
                </a:cubicBezTo>
                <a:cubicBezTo>
                  <a:pt x="29" y="34"/>
                  <a:pt x="29" y="36"/>
                  <a:pt x="29" y="38"/>
                </a:cubicBezTo>
                <a:cubicBezTo>
                  <a:pt x="29" y="38"/>
                  <a:pt x="30" y="38"/>
                  <a:pt x="31" y="39"/>
                </a:cubicBezTo>
                <a:cubicBezTo>
                  <a:pt x="32" y="40"/>
                  <a:pt x="32" y="41"/>
                  <a:pt x="32" y="42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48"/>
                  <a:pt x="33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3" y="53"/>
                  <a:pt x="16" y="54"/>
                  <a:pt x="10" y="5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57" name="Freeform 174"/>
          <p:cNvSpPr/>
          <p:nvPr/>
        </p:nvSpPr>
        <p:spPr>
          <a:xfrm>
            <a:off x="646113" y="5756275"/>
            <a:ext cx="79375" cy="793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8" h="28">
                <a:moveTo>
                  <a:pt x="2" y="28"/>
                </a:moveTo>
                <a:cubicBezTo>
                  <a:pt x="1" y="28"/>
                  <a:pt x="0" y="27"/>
                  <a:pt x="0" y="2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28" y="1"/>
                  <a:pt x="28" y="2"/>
                </a:cubicBezTo>
                <a:cubicBezTo>
                  <a:pt x="28" y="3"/>
                  <a:pt x="28" y="4"/>
                  <a:pt x="26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7"/>
                  <a:pt x="4" y="28"/>
                  <a:pt x="2" y="2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58" name="Freeform 175"/>
          <p:cNvSpPr>
            <a:spLocks noEditPoints="1"/>
          </p:cNvSpPr>
          <p:nvPr/>
        </p:nvSpPr>
        <p:spPr>
          <a:xfrm>
            <a:off x="525463" y="5588000"/>
            <a:ext cx="204787" cy="254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3" h="90">
                <a:moveTo>
                  <a:pt x="45" y="90"/>
                </a:moveTo>
                <a:cubicBezTo>
                  <a:pt x="4" y="90"/>
                  <a:pt x="4" y="90"/>
                  <a:pt x="4" y="90"/>
                </a:cubicBezTo>
                <a:cubicBezTo>
                  <a:pt x="2" y="90"/>
                  <a:pt x="0" y="88"/>
                  <a:pt x="0" y="8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3" y="2"/>
                  <a:pt x="73" y="4"/>
                </a:cubicBezTo>
                <a:cubicBezTo>
                  <a:pt x="73" y="62"/>
                  <a:pt x="73" y="62"/>
                  <a:pt x="73" y="62"/>
                </a:cubicBezTo>
                <a:cubicBezTo>
                  <a:pt x="73" y="63"/>
                  <a:pt x="73" y="64"/>
                  <a:pt x="72" y="65"/>
                </a:cubicBezTo>
                <a:cubicBezTo>
                  <a:pt x="48" y="89"/>
                  <a:pt x="48" y="89"/>
                  <a:pt x="48" y="89"/>
                </a:cubicBezTo>
                <a:cubicBezTo>
                  <a:pt x="48" y="90"/>
                  <a:pt x="47" y="90"/>
                  <a:pt x="45" y="90"/>
                </a:cubicBezTo>
                <a:close/>
                <a:moveTo>
                  <a:pt x="8" y="82"/>
                </a:moveTo>
                <a:cubicBezTo>
                  <a:pt x="44" y="82"/>
                  <a:pt x="44" y="82"/>
                  <a:pt x="44" y="82"/>
                </a:cubicBezTo>
                <a:cubicBezTo>
                  <a:pt x="65" y="60"/>
                  <a:pt x="65" y="60"/>
                  <a:pt x="65" y="60"/>
                </a:cubicBezTo>
                <a:cubicBezTo>
                  <a:pt x="65" y="8"/>
                  <a:pt x="65" y="8"/>
                  <a:pt x="65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2"/>
                  <a:pt x="8" y="82"/>
                  <a:pt x="8" y="8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59" name="Freeform 176"/>
          <p:cNvSpPr/>
          <p:nvPr/>
        </p:nvSpPr>
        <p:spPr>
          <a:xfrm>
            <a:off x="569913" y="5635625"/>
            <a:ext cx="76200" cy="11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7" h="4">
                <a:moveTo>
                  <a:pt x="25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7" y="1"/>
                  <a:pt x="27" y="2"/>
                </a:cubicBezTo>
                <a:cubicBezTo>
                  <a:pt x="27" y="3"/>
                  <a:pt x="26" y="4"/>
                  <a:pt x="25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60" name="Freeform 177"/>
          <p:cNvSpPr/>
          <p:nvPr/>
        </p:nvSpPr>
        <p:spPr>
          <a:xfrm>
            <a:off x="569913" y="5664200"/>
            <a:ext cx="120650" cy="11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3" h="4">
                <a:moveTo>
                  <a:pt x="4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3"/>
                  <a:pt x="42" y="4"/>
                  <a:pt x="4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61" name="Freeform 178"/>
          <p:cNvSpPr/>
          <p:nvPr/>
        </p:nvSpPr>
        <p:spPr>
          <a:xfrm>
            <a:off x="569913" y="5689600"/>
            <a:ext cx="120650" cy="11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3" h="4">
                <a:moveTo>
                  <a:pt x="4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3"/>
                  <a:pt x="42" y="4"/>
                  <a:pt x="4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62" name="Freeform 179"/>
          <p:cNvSpPr/>
          <p:nvPr/>
        </p:nvSpPr>
        <p:spPr>
          <a:xfrm>
            <a:off x="569913" y="5716588"/>
            <a:ext cx="57150" cy="11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0" h="4">
                <a:moveTo>
                  <a:pt x="18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20" y="1"/>
                  <a:pt x="20" y="2"/>
                </a:cubicBezTo>
                <a:cubicBezTo>
                  <a:pt x="20" y="3"/>
                  <a:pt x="19" y="4"/>
                  <a:pt x="18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7763" name="组合 1"/>
          <p:cNvGrpSpPr/>
          <p:nvPr/>
        </p:nvGrpSpPr>
        <p:grpSpPr>
          <a:xfrm>
            <a:off x="77788" y="558800"/>
            <a:ext cx="279400" cy="315913"/>
            <a:chOff x="4257146" y="3175001"/>
            <a:chExt cx="279400" cy="315913"/>
          </a:xfrm>
        </p:grpSpPr>
        <p:sp>
          <p:nvSpPr>
            <p:cNvPr id="27792" name="Freeform 180"/>
            <p:cNvSpPr>
              <a:spLocks noEditPoints="1"/>
            </p:cNvSpPr>
            <p:nvPr/>
          </p:nvSpPr>
          <p:spPr>
            <a:xfrm>
              <a:off x="4453996" y="3287714"/>
              <a:ext cx="82550" cy="2032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72">
                  <a:moveTo>
                    <a:pt x="25" y="72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1" y="72"/>
                    <a:pt x="0" y="71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2"/>
                    <a:pt x="29" y="4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71"/>
                    <a:pt x="27" y="72"/>
                    <a:pt x="25" y="72"/>
                  </a:cubicBezTo>
                  <a:close/>
                  <a:moveTo>
                    <a:pt x="8" y="64"/>
                  </a:moveTo>
                  <a:cubicBezTo>
                    <a:pt x="21" y="64"/>
                    <a:pt x="21" y="64"/>
                    <a:pt x="21" y="6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4"/>
                    <a:pt x="8" y="64"/>
                    <a:pt x="8" y="6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3" name="Freeform 181"/>
            <p:cNvSpPr>
              <a:spLocks noEditPoints="1"/>
            </p:cNvSpPr>
            <p:nvPr/>
          </p:nvSpPr>
          <p:spPr>
            <a:xfrm>
              <a:off x="4355571" y="3367089"/>
              <a:ext cx="80963" cy="1238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44">
                  <a:moveTo>
                    <a:pt x="25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1" y="44"/>
                    <a:pt x="0" y="43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1"/>
                    <a:pt x="29" y="4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3"/>
                    <a:pt x="27" y="44"/>
                    <a:pt x="25" y="44"/>
                  </a:cubicBezTo>
                  <a:close/>
                  <a:moveTo>
                    <a:pt x="8" y="36"/>
                  </a:moveTo>
                  <a:cubicBezTo>
                    <a:pt x="21" y="36"/>
                    <a:pt x="21" y="36"/>
                    <a:pt x="21" y="3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6"/>
                    <a:pt x="8" y="36"/>
                    <a:pt x="8" y="3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4" name="Freeform 182"/>
            <p:cNvSpPr>
              <a:spLocks noEditPoints="1"/>
            </p:cNvSpPr>
            <p:nvPr/>
          </p:nvSpPr>
          <p:spPr>
            <a:xfrm>
              <a:off x="4257146" y="3422651"/>
              <a:ext cx="80963" cy="682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24">
                  <a:moveTo>
                    <a:pt x="25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1"/>
                    <a:pt x="29" y="4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3"/>
                    <a:pt x="27" y="24"/>
                    <a:pt x="25" y="24"/>
                  </a:cubicBezTo>
                  <a:close/>
                  <a:moveTo>
                    <a:pt x="8" y="16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6"/>
                    <a:pt x="8" y="16"/>
                    <a:pt x="8" y="1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5" name="Freeform 183"/>
            <p:cNvSpPr/>
            <p:nvPr/>
          </p:nvSpPr>
          <p:spPr>
            <a:xfrm>
              <a:off x="4434946" y="3175001"/>
              <a:ext cx="69850" cy="1127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5" h="40">
                  <a:moveTo>
                    <a:pt x="5" y="40"/>
                  </a:moveTo>
                  <a:cubicBezTo>
                    <a:pt x="4" y="40"/>
                    <a:pt x="3" y="39"/>
                    <a:pt x="2" y="38"/>
                  </a:cubicBezTo>
                  <a:cubicBezTo>
                    <a:pt x="0" y="37"/>
                    <a:pt x="0" y="34"/>
                    <a:pt x="2" y="3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5" y="19"/>
                    <a:pt x="25" y="21"/>
                    <a:pt x="23" y="23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9"/>
                    <a:pt x="6" y="40"/>
                    <a:pt x="5" y="4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6" name="Freeform 184"/>
            <p:cNvSpPr/>
            <p:nvPr/>
          </p:nvSpPr>
          <p:spPr>
            <a:xfrm>
              <a:off x="4287309" y="3219451"/>
              <a:ext cx="200025" cy="169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1" h="60">
                  <a:moveTo>
                    <a:pt x="4" y="60"/>
                  </a:moveTo>
                  <a:cubicBezTo>
                    <a:pt x="4" y="60"/>
                    <a:pt x="4" y="60"/>
                    <a:pt x="3" y="60"/>
                  </a:cubicBezTo>
                  <a:cubicBezTo>
                    <a:pt x="1" y="60"/>
                    <a:pt x="0" y="58"/>
                    <a:pt x="0" y="55"/>
                  </a:cubicBezTo>
                  <a:cubicBezTo>
                    <a:pt x="6" y="23"/>
                    <a:pt x="34" y="0"/>
                    <a:pt x="67" y="0"/>
                  </a:cubicBezTo>
                  <a:cubicBezTo>
                    <a:pt x="69" y="0"/>
                    <a:pt x="71" y="2"/>
                    <a:pt x="71" y="4"/>
                  </a:cubicBezTo>
                  <a:cubicBezTo>
                    <a:pt x="71" y="6"/>
                    <a:pt x="69" y="8"/>
                    <a:pt x="67" y="8"/>
                  </a:cubicBezTo>
                  <a:cubicBezTo>
                    <a:pt x="38" y="8"/>
                    <a:pt x="14" y="29"/>
                    <a:pt x="8" y="57"/>
                  </a:cubicBezTo>
                  <a:cubicBezTo>
                    <a:pt x="8" y="59"/>
                    <a:pt x="6" y="60"/>
                    <a:pt x="4" y="6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764" name="Freeform 185"/>
          <p:cNvSpPr>
            <a:spLocks noEditPoints="1"/>
          </p:cNvSpPr>
          <p:nvPr/>
        </p:nvSpPr>
        <p:spPr>
          <a:xfrm>
            <a:off x="2708275" y="3873500"/>
            <a:ext cx="276225" cy="2000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8" h="71">
                <a:moveTo>
                  <a:pt x="49" y="71"/>
                </a:moveTo>
                <a:cubicBezTo>
                  <a:pt x="36" y="71"/>
                  <a:pt x="22" y="70"/>
                  <a:pt x="8" y="69"/>
                </a:cubicBezTo>
                <a:cubicBezTo>
                  <a:pt x="6" y="68"/>
                  <a:pt x="5" y="67"/>
                  <a:pt x="5" y="66"/>
                </a:cubicBezTo>
                <a:cubicBezTo>
                  <a:pt x="0" y="46"/>
                  <a:pt x="0" y="26"/>
                  <a:pt x="5" y="6"/>
                </a:cubicBezTo>
                <a:cubicBezTo>
                  <a:pt x="5" y="4"/>
                  <a:pt x="6" y="3"/>
                  <a:pt x="8" y="3"/>
                </a:cubicBezTo>
                <a:cubicBezTo>
                  <a:pt x="35" y="0"/>
                  <a:pt x="63" y="0"/>
                  <a:pt x="90" y="3"/>
                </a:cubicBezTo>
                <a:cubicBezTo>
                  <a:pt x="92" y="3"/>
                  <a:pt x="93" y="4"/>
                  <a:pt x="94" y="6"/>
                </a:cubicBezTo>
                <a:cubicBezTo>
                  <a:pt x="98" y="26"/>
                  <a:pt x="98" y="46"/>
                  <a:pt x="94" y="66"/>
                </a:cubicBezTo>
                <a:cubicBezTo>
                  <a:pt x="93" y="67"/>
                  <a:pt x="92" y="68"/>
                  <a:pt x="90" y="69"/>
                </a:cubicBezTo>
                <a:cubicBezTo>
                  <a:pt x="77" y="70"/>
                  <a:pt x="63" y="71"/>
                  <a:pt x="49" y="71"/>
                </a:cubicBezTo>
                <a:close/>
                <a:moveTo>
                  <a:pt x="12" y="61"/>
                </a:moveTo>
                <a:cubicBezTo>
                  <a:pt x="37" y="64"/>
                  <a:pt x="62" y="64"/>
                  <a:pt x="87" y="61"/>
                </a:cubicBezTo>
                <a:cubicBezTo>
                  <a:pt x="90" y="44"/>
                  <a:pt x="90" y="27"/>
                  <a:pt x="87" y="11"/>
                </a:cubicBezTo>
                <a:cubicBezTo>
                  <a:pt x="62" y="8"/>
                  <a:pt x="37" y="8"/>
                  <a:pt x="12" y="11"/>
                </a:cubicBezTo>
                <a:cubicBezTo>
                  <a:pt x="8" y="27"/>
                  <a:pt x="8" y="44"/>
                  <a:pt x="12" y="6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65" name="Freeform 186"/>
          <p:cNvSpPr>
            <a:spLocks noEditPoints="1"/>
          </p:cNvSpPr>
          <p:nvPr/>
        </p:nvSpPr>
        <p:spPr>
          <a:xfrm>
            <a:off x="2806700" y="3917950"/>
            <a:ext cx="101600" cy="1111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6" h="39">
                <a:moveTo>
                  <a:pt x="6" y="39"/>
                </a:moveTo>
                <a:cubicBezTo>
                  <a:pt x="3" y="39"/>
                  <a:pt x="0" y="37"/>
                  <a:pt x="0" y="3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7" y="0"/>
                  <a:pt x="8" y="1"/>
                  <a:pt x="9" y="1"/>
                </a:cubicBezTo>
                <a:cubicBezTo>
                  <a:pt x="33" y="15"/>
                  <a:pt x="33" y="15"/>
                  <a:pt x="33" y="15"/>
                </a:cubicBezTo>
                <a:cubicBezTo>
                  <a:pt x="35" y="16"/>
                  <a:pt x="36" y="18"/>
                  <a:pt x="36" y="20"/>
                </a:cubicBezTo>
                <a:cubicBezTo>
                  <a:pt x="36" y="22"/>
                  <a:pt x="35" y="24"/>
                  <a:pt x="33" y="25"/>
                </a:cubicBezTo>
                <a:cubicBezTo>
                  <a:pt x="9" y="39"/>
                  <a:pt x="9" y="39"/>
                  <a:pt x="9" y="39"/>
                </a:cubicBezTo>
                <a:cubicBezTo>
                  <a:pt x="8" y="39"/>
                  <a:pt x="7" y="39"/>
                  <a:pt x="6" y="39"/>
                </a:cubicBezTo>
                <a:close/>
                <a:moveTo>
                  <a:pt x="8" y="10"/>
                </a:moveTo>
                <a:cubicBezTo>
                  <a:pt x="8" y="30"/>
                  <a:pt x="8" y="30"/>
                  <a:pt x="8" y="30"/>
                </a:cubicBezTo>
                <a:cubicBezTo>
                  <a:pt x="26" y="20"/>
                  <a:pt x="26" y="20"/>
                  <a:pt x="26" y="20"/>
                </a:cubicBezTo>
                <a:cubicBezTo>
                  <a:pt x="8" y="10"/>
                  <a:pt x="8" y="10"/>
                  <a:pt x="8" y="1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66" name="Freeform 193"/>
          <p:cNvSpPr>
            <a:spLocks noEditPoints="1"/>
          </p:cNvSpPr>
          <p:nvPr/>
        </p:nvSpPr>
        <p:spPr>
          <a:xfrm>
            <a:off x="2646363" y="4554538"/>
            <a:ext cx="234950" cy="127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3" h="45">
                <a:moveTo>
                  <a:pt x="69" y="45"/>
                </a:moveTo>
                <a:cubicBezTo>
                  <a:pt x="15" y="45"/>
                  <a:pt x="15" y="45"/>
                  <a:pt x="15" y="45"/>
                </a:cubicBezTo>
                <a:cubicBezTo>
                  <a:pt x="13" y="45"/>
                  <a:pt x="11" y="44"/>
                  <a:pt x="11" y="42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1" y="2"/>
                  <a:pt x="1" y="1"/>
                </a:cubicBezTo>
                <a:cubicBezTo>
                  <a:pt x="2" y="0"/>
                  <a:pt x="3" y="0"/>
                  <a:pt x="5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0" y="0"/>
                  <a:pt x="81" y="0"/>
                  <a:pt x="82" y="1"/>
                </a:cubicBezTo>
                <a:cubicBezTo>
                  <a:pt x="83" y="2"/>
                  <a:pt x="83" y="4"/>
                  <a:pt x="83" y="5"/>
                </a:cubicBezTo>
                <a:cubicBezTo>
                  <a:pt x="72" y="42"/>
                  <a:pt x="72" y="42"/>
                  <a:pt x="72" y="42"/>
                </a:cubicBezTo>
                <a:cubicBezTo>
                  <a:pt x="72" y="44"/>
                  <a:pt x="70" y="45"/>
                  <a:pt x="69" y="45"/>
                </a:cubicBezTo>
                <a:close/>
                <a:moveTo>
                  <a:pt x="18" y="37"/>
                </a:moveTo>
                <a:cubicBezTo>
                  <a:pt x="65" y="37"/>
                  <a:pt x="65" y="37"/>
                  <a:pt x="65" y="37"/>
                </a:cubicBezTo>
                <a:cubicBezTo>
                  <a:pt x="74" y="8"/>
                  <a:pt x="74" y="8"/>
                  <a:pt x="74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8" y="37"/>
                  <a:pt x="18" y="37"/>
                  <a:pt x="18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67" name="Freeform 194"/>
          <p:cNvSpPr/>
          <p:nvPr/>
        </p:nvSpPr>
        <p:spPr>
          <a:xfrm>
            <a:off x="2592388" y="4508500"/>
            <a:ext cx="107950" cy="1730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8" h="61">
                <a:moveTo>
                  <a:pt x="34" y="61"/>
                </a:moveTo>
                <a:cubicBezTo>
                  <a:pt x="32" y="61"/>
                  <a:pt x="30" y="60"/>
                  <a:pt x="30" y="58"/>
                </a:cubicBezTo>
                <a:cubicBezTo>
                  <a:pt x="17" y="9"/>
                  <a:pt x="17" y="9"/>
                  <a:pt x="17" y="9"/>
                </a:cubicBezTo>
                <a:cubicBezTo>
                  <a:pt x="4" y="9"/>
                  <a:pt x="4" y="9"/>
                  <a:pt x="4" y="9"/>
                </a:cubicBez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4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2" y="1"/>
                  <a:pt x="23" y="3"/>
                  <a:pt x="24" y="4"/>
                </a:cubicBezTo>
                <a:cubicBezTo>
                  <a:pt x="38" y="56"/>
                  <a:pt x="38" y="56"/>
                  <a:pt x="38" y="56"/>
                </a:cubicBezTo>
                <a:cubicBezTo>
                  <a:pt x="38" y="58"/>
                  <a:pt x="37" y="60"/>
                  <a:pt x="35" y="61"/>
                </a:cubicBezTo>
                <a:cubicBezTo>
                  <a:pt x="34" y="61"/>
                  <a:pt x="34" y="61"/>
                  <a:pt x="34" y="6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68" name="Freeform 195"/>
          <p:cNvSpPr>
            <a:spLocks noEditPoints="1"/>
          </p:cNvSpPr>
          <p:nvPr/>
        </p:nvSpPr>
        <p:spPr>
          <a:xfrm>
            <a:off x="2682875" y="4686300"/>
            <a:ext cx="61913" cy="63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" h="22">
                <a:moveTo>
                  <a:pt x="11" y="22"/>
                </a:move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lose/>
                <a:moveTo>
                  <a:pt x="11" y="8"/>
                </a:moveTo>
                <a:cubicBezTo>
                  <a:pt x="10" y="8"/>
                  <a:pt x="8" y="9"/>
                  <a:pt x="8" y="11"/>
                </a:cubicBezTo>
                <a:cubicBezTo>
                  <a:pt x="8" y="12"/>
                  <a:pt x="10" y="14"/>
                  <a:pt x="11" y="14"/>
                </a:cubicBezTo>
                <a:cubicBezTo>
                  <a:pt x="13" y="14"/>
                  <a:pt x="14" y="12"/>
                  <a:pt x="14" y="11"/>
                </a:cubicBezTo>
                <a:cubicBezTo>
                  <a:pt x="14" y="9"/>
                  <a:pt x="13" y="8"/>
                  <a:pt x="11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69" name="Freeform 196"/>
          <p:cNvSpPr>
            <a:spLocks noEditPoints="1"/>
          </p:cNvSpPr>
          <p:nvPr/>
        </p:nvSpPr>
        <p:spPr>
          <a:xfrm>
            <a:off x="2779713" y="4686300"/>
            <a:ext cx="61912" cy="63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" h="22">
                <a:moveTo>
                  <a:pt x="11" y="22"/>
                </a:move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lose/>
                <a:moveTo>
                  <a:pt x="11" y="8"/>
                </a:moveTo>
                <a:cubicBezTo>
                  <a:pt x="9" y="8"/>
                  <a:pt x="8" y="9"/>
                  <a:pt x="8" y="11"/>
                </a:cubicBezTo>
                <a:cubicBezTo>
                  <a:pt x="8" y="12"/>
                  <a:pt x="9" y="14"/>
                  <a:pt x="11" y="14"/>
                </a:cubicBezTo>
                <a:cubicBezTo>
                  <a:pt x="12" y="14"/>
                  <a:pt x="14" y="12"/>
                  <a:pt x="14" y="11"/>
                </a:cubicBezTo>
                <a:cubicBezTo>
                  <a:pt x="14" y="9"/>
                  <a:pt x="12" y="8"/>
                  <a:pt x="11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7770" name="组合 2"/>
          <p:cNvGrpSpPr/>
          <p:nvPr/>
        </p:nvGrpSpPr>
        <p:grpSpPr>
          <a:xfrm>
            <a:off x="4559300" y="3133725"/>
            <a:ext cx="525463" cy="533400"/>
            <a:chOff x="5330721" y="1385096"/>
            <a:chExt cx="525462" cy="533400"/>
          </a:xfrm>
        </p:grpSpPr>
        <p:sp>
          <p:nvSpPr>
            <p:cNvPr id="27790" name="Freeform 109"/>
            <p:cNvSpPr>
              <a:spLocks noEditPoints="1"/>
            </p:cNvSpPr>
            <p:nvPr/>
          </p:nvSpPr>
          <p:spPr>
            <a:xfrm>
              <a:off x="5330721" y="1567658"/>
              <a:ext cx="257175" cy="3508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1" h="124">
                  <a:moveTo>
                    <a:pt x="36" y="124"/>
                  </a:moveTo>
                  <a:cubicBezTo>
                    <a:pt x="33" y="124"/>
                    <a:pt x="30" y="122"/>
                    <a:pt x="29" y="119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0"/>
                    <a:pt x="2" y="16"/>
                    <a:pt x="6" y="1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5" y="0"/>
                    <a:pt x="57" y="1"/>
                    <a:pt x="59" y="2"/>
                  </a:cubicBezTo>
                  <a:cubicBezTo>
                    <a:pt x="61" y="3"/>
                    <a:pt x="62" y="4"/>
                    <a:pt x="63" y="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2"/>
                    <a:pt x="91" y="104"/>
                    <a:pt x="90" y="106"/>
                  </a:cubicBezTo>
                  <a:cubicBezTo>
                    <a:pt x="89" y="108"/>
                    <a:pt x="87" y="109"/>
                    <a:pt x="85" y="110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8" y="124"/>
                    <a:pt x="37" y="124"/>
                    <a:pt x="36" y="124"/>
                  </a:cubicBezTo>
                  <a:close/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18" y="28"/>
                    <a:pt x="18" y="28"/>
                    <a:pt x="18" y="2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1" name="Freeform 110"/>
            <p:cNvSpPr>
              <a:spLocks noEditPoints="1"/>
            </p:cNvSpPr>
            <p:nvPr/>
          </p:nvSpPr>
          <p:spPr>
            <a:xfrm>
              <a:off x="5472008" y="1385096"/>
              <a:ext cx="384175" cy="4286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36" h="152">
                  <a:moveTo>
                    <a:pt x="89" y="152"/>
                  </a:moveTo>
                  <a:cubicBezTo>
                    <a:pt x="87" y="152"/>
                    <a:pt x="85" y="152"/>
                    <a:pt x="83" y="152"/>
                  </a:cubicBezTo>
                  <a:cubicBezTo>
                    <a:pt x="78" y="151"/>
                    <a:pt x="71" y="150"/>
                    <a:pt x="63" y="150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38" y="147"/>
                    <a:pt x="30" y="148"/>
                    <a:pt x="27" y="149"/>
                  </a:cubicBezTo>
                  <a:cubicBezTo>
                    <a:pt x="23" y="150"/>
                    <a:pt x="19" y="148"/>
                    <a:pt x="18" y="14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84"/>
                    <a:pt x="1" y="80"/>
                    <a:pt x="3" y="78"/>
                  </a:cubicBezTo>
                  <a:cubicBezTo>
                    <a:pt x="13" y="70"/>
                    <a:pt x="31" y="52"/>
                    <a:pt x="37" y="41"/>
                  </a:cubicBezTo>
                  <a:cubicBezTo>
                    <a:pt x="40" y="30"/>
                    <a:pt x="38" y="16"/>
                    <a:pt x="38" y="15"/>
                  </a:cubicBezTo>
                  <a:cubicBezTo>
                    <a:pt x="38" y="12"/>
                    <a:pt x="39" y="9"/>
                    <a:pt x="41" y="6"/>
                  </a:cubicBezTo>
                  <a:cubicBezTo>
                    <a:pt x="47" y="0"/>
                    <a:pt x="57" y="0"/>
                    <a:pt x="58" y="0"/>
                  </a:cubicBezTo>
                  <a:cubicBezTo>
                    <a:pt x="62" y="0"/>
                    <a:pt x="66" y="2"/>
                    <a:pt x="69" y="5"/>
                  </a:cubicBezTo>
                  <a:cubicBezTo>
                    <a:pt x="76" y="12"/>
                    <a:pt x="79" y="25"/>
                    <a:pt x="78" y="40"/>
                  </a:cubicBezTo>
                  <a:cubicBezTo>
                    <a:pt x="78" y="42"/>
                    <a:pt x="77" y="44"/>
                    <a:pt x="77" y="46"/>
                  </a:cubicBezTo>
                  <a:cubicBezTo>
                    <a:pt x="77" y="48"/>
                    <a:pt x="77" y="49"/>
                    <a:pt x="76" y="50"/>
                  </a:cubicBezTo>
                  <a:cubicBezTo>
                    <a:pt x="76" y="52"/>
                    <a:pt x="76" y="53"/>
                    <a:pt x="76" y="55"/>
                  </a:cubicBezTo>
                  <a:cubicBezTo>
                    <a:pt x="80" y="56"/>
                    <a:pt x="90" y="58"/>
                    <a:pt x="106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24" y="58"/>
                    <a:pt x="136" y="69"/>
                    <a:pt x="136" y="84"/>
                  </a:cubicBezTo>
                  <a:cubicBezTo>
                    <a:pt x="136" y="89"/>
                    <a:pt x="134" y="94"/>
                    <a:pt x="130" y="99"/>
                  </a:cubicBezTo>
                  <a:cubicBezTo>
                    <a:pt x="131" y="101"/>
                    <a:pt x="131" y="103"/>
                    <a:pt x="131" y="104"/>
                  </a:cubicBezTo>
                  <a:cubicBezTo>
                    <a:pt x="131" y="110"/>
                    <a:pt x="128" y="116"/>
                    <a:pt x="124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3" y="128"/>
                    <a:pt x="119" y="135"/>
                    <a:pt x="112" y="138"/>
                  </a:cubicBezTo>
                  <a:cubicBezTo>
                    <a:pt x="112" y="139"/>
                    <a:pt x="112" y="140"/>
                    <a:pt x="112" y="140"/>
                  </a:cubicBezTo>
                  <a:cubicBezTo>
                    <a:pt x="109" y="148"/>
                    <a:pt x="101" y="152"/>
                    <a:pt x="89" y="152"/>
                  </a:cubicBezTo>
                  <a:close/>
                  <a:moveTo>
                    <a:pt x="40" y="132"/>
                  </a:moveTo>
                  <a:cubicBezTo>
                    <a:pt x="44" y="132"/>
                    <a:pt x="48" y="133"/>
                    <a:pt x="52" y="133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73" y="135"/>
                    <a:pt x="80" y="135"/>
                    <a:pt x="85" y="136"/>
                  </a:cubicBezTo>
                  <a:cubicBezTo>
                    <a:pt x="86" y="136"/>
                    <a:pt x="88" y="136"/>
                    <a:pt x="89" y="136"/>
                  </a:cubicBezTo>
                  <a:cubicBezTo>
                    <a:pt x="95" y="136"/>
                    <a:pt x="97" y="135"/>
                    <a:pt x="97" y="135"/>
                  </a:cubicBezTo>
                  <a:cubicBezTo>
                    <a:pt x="97" y="134"/>
                    <a:pt x="98" y="133"/>
                    <a:pt x="98" y="132"/>
                  </a:cubicBezTo>
                  <a:cubicBezTo>
                    <a:pt x="98" y="129"/>
                    <a:pt x="100" y="127"/>
                    <a:pt x="103" y="126"/>
                  </a:cubicBezTo>
                  <a:cubicBezTo>
                    <a:pt x="106" y="125"/>
                    <a:pt x="108" y="122"/>
                    <a:pt x="108" y="119"/>
                  </a:cubicBezTo>
                  <a:cubicBezTo>
                    <a:pt x="108" y="119"/>
                    <a:pt x="108" y="118"/>
                    <a:pt x="108" y="117"/>
                  </a:cubicBezTo>
                  <a:cubicBezTo>
                    <a:pt x="107" y="114"/>
                    <a:pt x="109" y="111"/>
                    <a:pt x="112" y="109"/>
                  </a:cubicBezTo>
                  <a:cubicBezTo>
                    <a:pt x="114" y="108"/>
                    <a:pt x="115" y="106"/>
                    <a:pt x="115" y="103"/>
                  </a:cubicBezTo>
                  <a:cubicBezTo>
                    <a:pt x="115" y="102"/>
                    <a:pt x="115" y="101"/>
                    <a:pt x="115" y="100"/>
                  </a:cubicBezTo>
                  <a:cubicBezTo>
                    <a:pt x="113" y="97"/>
                    <a:pt x="114" y="93"/>
                    <a:pt x="116" y="91"/>
                  </a:cubicBezTo>
                  <a:cubicBezTo>
                    <a:pt x="119" y="89"/>
                    <a:pt x="120" y="86"/>
                    <a:pt x="120" y="84"/>
                  </a:cubicBezTo>
                  <a:cubicBezTo>
                    <a:pt x="120" y="78"/>
                    <a:pt x="115" y="73"/>
                    <a:pt x="110" y="73"/>
                  </a:cubicBezTo>
                  <a:cubicBezTo>
                    <a:pt x="110" y="73"/>
                    <a:pt x="108" y="73"/>
                    <a:pt x="106" y="73"/>
                  </a:cubicBezTo>
                  <a:cubicBezTo>
                    <a:pt x="72" y="73"/>
                    <a:pt x="66" y="67"/>
                    <a:pt x="64" y="65"/>
                  </a:cubicBezTo>
                  <a:cubicBezTo>
                    <a:pt x="62" y="63"/>
                    <a:pt x="60" y="60"/>
                    <a:pt x="60" y="57"/>
                  </a:cubicBezTo>
                  <a:cubicBezTo>
                    <a:pt x="61" y="54"/>
                    <a:pt x="61" y="52"/>
                    <a:pt x="61" y="49"/>
                  </a:cubicBezTo>
                  <a:cubicBezTo>
                    <a:pt x="61" y="47"/>
                    <a:pt x="61" y="45"/>
                    <a:pt x="62" y="44"/>
                  </a:cubicBezTo>
                  <a:cubicBezTo>
                    <a:pt x="62" y="42"/>
                    <a:pt x="62" y="41"/>
                    <a:pt x="62" y="39"/>
                  </a:cubicBezTo>
                  <a:cubicBezTo>
                    <a:pt x="63" y="24"/>
                    <a:pt x="59" y="17"/>
                    <a:pt x="58" y="15"/>
                  </a:cubicBezTo>
                  <a:cubicBezTo>
                    <a:pt x="57" y="16"/>
                    <a:pt x="55" y="16"/>
                    <a:pt x="54" y="16"/>
                  </a:cubicBezTo>
                  <a:cubicBezTo>
                    <a:pt x="55" y="22"/>
                    <a:pt x="55" y="35"/>
                    <a:pt x="51" y="46"/>
                  </a:cubicBezTo>
                  <a:cubicBezTo>
                    <a:pt x="51" y="47"/>
                    <a:pt x="51" y="47"/>
                    <a:pt x="51" y="48"/>
                  </a:cubicBezTo>
                  <a:cubicBezTo>
                    <a:pt x="45" y="59"/>
                    <a:pt x="29" y="77"/>
                    <a:pt x="17" y="87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3" y="133"/>
                    <a:pt x="37" y="132"/>
                    <a:pt x="40" y="13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71" name="组合 6"/>
          <p:cNvGrpSpPr/>
          <p:nvPr/>
        </p:nvGrpSpPr>
        <p:grpSpPr>
          <a:xfrm>
            <a:off x="2049463" y="5016500"/>
            <a:ext cx="261937" cy="263525"/>
            <a:chOff x="11067264" y="1106488"/>
            <a:chExt cx="261938" cy="263525"/>
          </a:xfrm>
        </p:grpSpPr>
        <p:sp>
          <p:nvSpPr>
            <p:cNvPr id="27781" name="Freeform 144"/>
            <p:cNvSpPr/>
            <p:nvPr/>
          </p:nvSpPr>
          <p:spPr>
            <a:xfrm>
              <a:off x="11187914" y="1106488"/>
              <a:ext cx="23813" cy="746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" h="26">
                  <a:moveTo>
                    <a:pt x="4" y="26"/>
                  </a:moveTo>
                  <a:cubicBezTo>
                    <a:pt x="1" y="26"/>
                    <a:pt x="0" y="25"/>
                    <a:pt x="0" y="2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5"/>
                    <a:pt x="6" y="26"/>
                    <a:pt x="4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2" name="Freeform 145"/>
            <p:cNvSpPr/>
            <p:nvPr/>
          </p:nvSpPr>
          <p:spPr>
            <a:xfrm>
              <a:off x="11187914" y="1296988"/>
              <a:ext cx="23813" cy="73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" h="26">
                  <a:moveTo>
                    <a:pt x="4" y="26"/>
                  </a:moveTo>
                  <a:cubicBezTo>
                    <a:pt x="1" y="26"/>
                    <a:pt x="0" y="24"/>
                    <a:pt x="0" y="2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6" y="26"/>
                    <a:pt x="4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3" name="Freeform 146"/>
            <p:cNvSpPr/>
            <p:nvPr/>
          </p:nvSpPr>
          <p:spPr>
            <a:xfrm>
              <a:off x="11256177" y="1228725"/>
              <a:ext cx="73025" cy="22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6" h="8">
                  <a:moveTo>
                    <a:pt x="2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1"/>
                    <a:pt x="26" y="4"/>
                  </a:cubicBezTo>
                  <a:cubicBezTo>
                    <a:pt x="26" y="6"/>
                    <a:pt x="24" y="8"/>
                    <a:pt x="22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4" name="Freeform 147"/>
            <p:cNvSpPr/>
            <p:nvPr/>
          </p:nvSpPr>
          <p:spPr>
            <a:xfrm>
              <a:off x="11067264" y="1228725"/>
              <a:ext cx="73025" cy="22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6" h="8">
                  <a:moveTo>
                    <a:pt x="2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1"/>
                    <a:pt x="26" y="4"/>
                  </a:cubicBezTo>
                  <a:cubicBezTo>
                    <a:pt x="26" y="6"/>
                    <a:pt x="24" y="8"/>
                    <a:pt x="22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5" name="Freeform 148"/>
            <p:cNvSpPr/>
            <p:nvPr/>
          </p:nvSpPr>
          <p:spPr>
            <a:xfrm>
              <a:off x="11233952" y="1141413"/>
              <a:ext cx="6191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5" y="21"/>
                  </a:moveTo>
                  <a:cubicBezTo>
                    <a:pt x="4" y="21"/>
                    <a:pt x="3" y="21"/>
                    <a:pt x="2" y="20"/>
                  </a:cubicBezTo>
                  <a:cubicBezTo>
                    <a:pt x="0" y="19"/>
                    <a:pt x="0" y="16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0"/>
                    <a:pt x="19" y="0"/>
                    <a:pt x="20" y="2"/>
                  </a:cubicBezTo>
                  <a:cubicBezTo>
                    <a:pt x="22" y="3"/>
                    <a:pt x="22" y="6"/>
                    <a:pt x="20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1"/>
                    <a:pt x="6" y="21"/>
                    <a:pt x="5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6" name="Freeform 149"/>
            <p:cNvSpPr/>
            <p:nvPr/>
          </p:nvSpPr>
          <p:spPr>
            <a:xfrm>
              <a:off x="11100602" y="1276350"/>
              <a:ext cx="6191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5" y="21"/>
                  </a:moveTo>
                  <a:cubicBezTo>
                    <a:pt x="4" y="21"/>
                    <a:pt x="3" y="20"/>
                    <a:pt x="2" y="19"/>
                  </a:cubicBezTo>
                  <a:cubicBezTo>
                    <a:pt x="0" y="18"/>
                    <a:pt x="0" y="15"/>
                    <a:pt x="2" y="14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6" y="0"/>
                    <a:pt x="19" y="0"/>
                    <a:pt x="20" y="1"/>
                  </a:cubicBezTo>
                  <a:cubicBezTo>
                    <a:pt x="22" y="3"/>
                    <a:pt x="22" y="5"/>
                    <a:pt x="20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7" name="Freeform 150"/>
            <p:cNvSpPr/>
            <p:nvPr/>
          </p:nvSpPr>
          <p:spPr>
            <a:xfrm>
              <a:off x="11233952" y="1273175"/>
              <a:ext cx="61913" cy="619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17" y="22"/>
                  </a:moveTo>
                  <a:cubicBezTo>
                    <a:pt x="16" y="22"/>
                    <a:pt x="15" y="21"/>
                    <a:pt x="15" y="2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2" y="16"/>
                    <a:pt x="22" y="19"/>
                    <a:pt x="20" y="20"/>
                  </a:cubicBezTo>
                  <a:cubicBezTo>
                    <a:pt x="19" y="21"/>
                    <a:pt x="18" y="22"/>
                    <a:pt x="17" y="2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8" name="Freeform 151"/>
            <p:cNvSpPr/>
            <p:nvPr/>
          </p:nvSpPr>
          <p:spPr>
            <a:xfrm>
              <a:off x="11100602" y="1141413"/>
              <a:ext cx="6191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17" y="21"/>
                  </a:moveTo>
                  <a:cubicBezTo>
                    <a:pt x="16" y="21"/>
                    <a:pt x="15" y="21"/>
                    <a:pt x="14" y="2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2" y="16"/>
                    <a:pt x="22" y="19"/>
                    <a:pt x="20" y="20"/>
                  </a:cubicBezTo>
                  <a:cubicBezTo>
                    <a:pt x="19" y="21"/>
                    <a:pt x="18" y="21"/>
                    <a:pt x="17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9" name="Freeform 152"/>
            <p:cNvSpPr>
              <a:spLocks noEditPoints="1"/>
            </p:cNvSpPr>
            <p:nvPr/>
          </p:nvSpPr>
          <p:spPr>
            <a:xfrm>
              <a:off x="11157752" y="1196975"/>
              <a:ext cx="80963" cy="82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29">
                  <a:moveTo>
                    <a:pt x="15" y="29"/>
                  </a:move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23" y="0"/>
                    <a:pt x="29" y="7"/>
                    <a:pt x="29" y="15"/>
                  </a:cubicBezTo>
                  <a:cubicBezTo>
                    <a:pt x="29" y="23"/>
                    <a:pt x="23" y="29"/>
                    <a:pt x="15" y="29"/>
                  </a:cubicBezTo>
                  <a:close/>
                  <a:moveTo>
                    <a:pt x="15" y="8"/>
                  </a:moveTo>
                  <a:cubicBezTo>
                    <a:pt x="11" y="8"/>
                    <a:pt x="8" y="11"/>
                    <a:pt x="8" y="15"/>
                  </a:cubicBezTo>
                  <a:cubicBezTo>
                    <a:pt x="8" y="18"/>
                    <a:pt x="11" y="21"/>
                    <a:pt x="15" y="21"/>
                  </a:cubicBezTo>
                  <a:cubicBezTo>
                    <a:pt x="18" y="21"/>
                    <a:pt x="21" y="18"/>
                    <a:pt x="21" y="15"/>
                  </a:cubicBezTo>
                  <a:cubicBezTo>
                    <a:pt x="21" y="11"/>
                    <a:pt x="18" y="8"/>
                    <a:pt x="15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72" name="组合 186"/>
          <p:cNvGrpSpPr/>
          <p:nvPr/>
        </p:nvGrpSpPr>
        <p:grpSpPr>
          <a:xfrm>
            <a:off x="5505450" y="2833688"/>
            <a:ext cx="1219200" cy="1219200"/>
            <a:chOff x="8950325" y="2114550"/>
            <a:chExt cx="1774825" cy="1774825"/>
          </a:xfrm>
        </p:grpSpPr>
        <p:sp>
          <p:nvSpPr>
            <p:cNvPr id="27776" name="Oval 5"/>
            <p:cNvSpPr/>
            <p:nvPr/>
          </p:nvSpPr>
          <p:spPr>
            <a:xfrm>
              <a:off x="8950325" y="2114550"/>
              <a:ext cx="1774825" cy="1774825"/>
            </a:xfrm>
            <a:prstGeom prst="ellipse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27777" name="Freeform 6"/>
            <p:cNvSpPr/>
            <p:nvPr/>
          </p:nvSpPr>
          <p:spPr>
            <a:xfrm>
              <a:off x="9461500" y="2963863"/>
              <a:ext cx="814388" cy="46513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6" h="123">
                  <a:moveTo>
                    <a:pt x="216" y="81"/>
                  </a:moveTo>
                  <a:cubicBezTo>
                    <a:pt x="216" y="89"/>
                    <a:pt x="212" y="101"/>
                    <a:pt x="208" y="108"/>
                  </a:cubicBezTo>
                  <a:cubicBezTo>
                    <a:pt x="208" y="108"/>
                    <a:pt x="199" y="123"/>
                    <a:pt x="116" y="123"/>
                  </a:cubicBezTo>
                  <a:cubicBezTo>
                    <a:pt x="34" y="123"/>
                    <a:pt x="12" y="105"/>
                    <a:pt x="12" y="105"/>
                  </a:cubicBezTo>
                  <a:cubicBezTo>
                    <a:pt x="5" y="100"/>
                    <a:pt x="0" y="89"/>
                    <a:pt x="0" y="8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9" y="0"/>
                    <a:pt x="216" y="6"/>
                    <a:pt x="216" y="15"/>
                  </a:cubicBezTo>
                  <a:lnTo>
                    <a:pt x="216" y="81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8" name="Freeform 7"/>
            <p:cNvSpPr/>
            <p:nvPr/>
          </p:nvSpPr>
          <p:spPr>
            <a:xfrm>
              <a:off x="9097963" y="2654300"/>
              <a:ext cx="1476375" cy="514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91" h="136">
                  <a:moveTo>
                    <a:pt x="8" y="60"/>
                  </a:moveTo>
                  <a:cubicBezTo>
                    <a:pt x="0" y="62"/>
                    <a:pt x="0" y="66"/>
                    <a:pt x="8" y="69"/>
                  </a:cubicBezTo>
                  <a:cubicBezTo>
                    <a:pt x="193" y="134"/>
                    <a:pt x="193" y="134"/>
                    <a:pt x="193" y="134"/>
                  </a:cubicBezTo>
                  <a:cubicBezTo>
                    <a:pt x="201" y="136"/>
                    <a:pt x="213" y="136"/>
                    <a:pt x="221" y="133"/>
                  </a:cubicBezTo>
                  <a:cubicBezTo>
                    <a:pt x="384" y="73"/>
                    <a:pt x="384" y="73"/>
                    <a:pt x="384" y="73"/>
                  </a:cubicBezTo>
                  <a:cubicBezTo>
                    <a:pt x="391" y="70"/>
                    <a:pt x="391" y="66"/>
                    <a:pt x="384" y="63"/>
                  </a:cubicBezTo>
                  <a:cubicBezTo>
                    <a:pt x="210" y="2"/>
                    <a:pt x="210" y="2"/>
                    <a:pt x="210" y="2"/>
                  </a:cubicBezTo>
                  <a:cubicBezTo>
                    <a:pt x="202" y="0"/>
                    <a:pt x="189" y="0"/>
                    <a:pt x="182" y="2"/>
                  </a:cubicBezTo>
                  <a:lnTo>
                    <a:pt x="8" y="6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9" name="Freeform 8"/>
            <p:cNvSpPr/>
            <p:nvPr/>
          </p:nvSpPr>
          <p:spPr>
            <a:xfrm>
              <a:off x="10275888" y="3009900"/>
              <a:ext cx="57150" cy="3540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rect l="0" t="0" r="0" b="0"/>
              <a:pathLst>
                <a:path w="15" h="94">
                  <a:moveTo>
                    <a:pt x="15" y="79"/>
                  </a:moveTo>
                  <a:cubicBezTo>
                    <a:pt x="15" y="87"/>
                    <a:pt x="11" y="94"/>
                    <a:pt x="7" y="94"/>
                  </a:cubicBezTo>
                  <a:cubicBezTo>
                    <a:pt x="3" y="94"/>
                    <a:pt x="0" y="87"/>
                    <a:pt x="0" y="7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79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 cap="flat" cmpd="sng">
              <a:solidFill>
                <a:srgbClr val="203864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0" name="Freeform 9"/>
            <p:cNvSpPr/>
            <p:nvPr/>
          </p:nvSpPr>
          <p:spPr>
            <a:xfrm>
              <a:off x="10231438" y="3327400"/>
              <a:ext cx="134937" cy="1047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rect l="0" t="0" r="0" b="0"/>
              <a:pathLst>
                <a:path w="36" h="28">
                  <a:moveTo>
                    <a:pt x="36" y="14"/>
                  </a:moveTo>
                  <a:cubicBezTo>
                    <a:pt x="36" y="22"/>
                    <a:pt x="30" y="28"/>
                    <a:pt x="22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7" y="28"/>
                    <a:pt x="0" y="22"/>
                    <a:pt x="0" y="14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0"/>
                    <a:pt x="36" y="7"/>
                    <a:pt x="36" y="14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 cap="flat" cmpd="sng">
              <a:solidFill>
                <a:srgbClr val="203864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4"/>
          <p:cNvSpPr/>
          <p:nvPr/>
        </p:nvSpPr>
        <p:spPr>
          <a:xfrm>
            <a:off x="0" y="0"/>
            <a:ext cx="12234863" cy="201613"/>
          </a:xfrm>
          <a:prstGeom prst="rect">
            <a:avLst/>
          </a:prstGeom>
          <a:solidFill>
            <a:srgbClr val="1F4E79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7411" name="任意多边形 211"/>
          <p:cNvSpPr/>
          <p:nvPr/>
        </p:nvSpPr>
        <p:spPr>
          <a:xfrm>
            <a:off x="-22225" y="6623050"/>
            <a:ext cx="12236450" cy="138113"/>
          </a:xfrm>
          <a:custGeom>
            <a:avLst/>
            <a:gdLst/>
            <a:ahLst/>
            <a:cxnLst>
              <a:cxn ang="0">
                <a:pos x="6382022" y="0"/>
              </a:cxn>
              <a:cxn ang="0">
                <a:pos x="12237456" y="0"/>
              </a:cxn>
              <a:cxn ang="0">
                <a:pos x="12237456" y="93543"/>
              </a:cxn>
              <a:cxn ang="0">
                <a:pos x="6363058" y="93543"/>
              </a:cxn>
              <a:cxn ang="0">
                <a:pos x="6370609" y="87288"/>
              </a:cxn>
              <a:cxn ang="0">
                <a:pos x="6392091" y="27858"/>
              </a:cxn>
              <a:cxn ang="0">
                <a:pos x="0" y="0"/>
              </a:cxn>
              <a:cxn ang="0">
                <a:pos x="5855433" y="0"/>
              </a:cxn>
              <a:cxn ang="0">
                <a:pos x="5845364" y="27858"/>
              </a:cxn>
              <a:cxn ang="0">
                <a:pos x="5866845" y="87288"/>
              </a:cxn>
              <a:cxn ang="0">
                <a:pos x="5874397" y="93543"/>
              </a:cxn>
              <a:cxn ang="0">
                <a:pos x="0" y="93543"/>
              </a:cxn>
            </a:cxnLst>
            <a:rect l="0" t="0" r="0" b="0"/>
            <a:pathLst>
              <a:path w="12235444" h="168111">
                <a:moveTo>
                  <a:pt x="6380972" y="0"/>
                </a:moveTo>
                <a:lnTo>
                  <a:pt x="12235444" y="0"/>
                </a:lnTo>
                <a:lnTo>
                  <a:pt x="12235444" y="168111"/>
                </a:lnTo>
                <a:lnTo>
                  <a:pt x="6362012" y="168111"/>
                </a:lnTo>
                <a:lnTo>
                  <a:pt x="6369561" y="156870"/>
                </a:lnTo>
                <a:cubicBezTo>
                  <a:pt x="6383392" y="124043"/>
                  <a:pt x="6391040" y="87951"/>
                  <a:pt x="6391040" y="50066"/>
                </a:cubicBezTo>
                <a:lnTo>
                  <a:pt x="6380972" y="0"/>
                </a:lnTo>
                <a:close/>
                <a:moveTo>
                  <a:pt x="0" y="0"/>
                </a:moveTo>
                <a:lnTo>
                  <a:pt x="5854471" y="0"/>
                </a:lnTo>
                <a:lnTo>
                  <a:pt x="5844402" y="50066"/>
                </a:lnTo>
                <a:cubicBezTo>
                  <a:pt x="5844402" y="87951"/>
                  <a:pt x="5852050" y="124043"/>
                  <a:pt x="5865881" y="156870"/>
                </a:cubicBezTo>
                <a:lnTo>
                  <a:pt x="5873431" y="168111"/>
                </a:lnTo>
                <a:lnTo>
                  <a:pt x="0" y="168111"/>
                </a:lnTo>
                <a:lnTo>
                  <a:pt x="0" y="0"/>
                </a:lnTo>
                <a:close/>
              </a:path>
            </a:pathLst>
          </a:custGeom>
          <a:solidFill>
            <a:srgbClr val="1F4E7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2" name="Oval 5"/>
          <p:cNvSpPr/>
          <p:nvPr/>
        </p:nvSpPr>
        <p:spPr>
          <a:xfrm>
            <a:off x="5892800" y="6450013"/>
            <a:ext cx="406400" cy="407987"/>
          </a:xfrm>
          <a:prstGeom prst="ellipse">
            <a:avLst/>
          </a:prstGeom>
          <a:solidFill>
            <a:srgbClr val="1F4E79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7413" name="矩形 4"/>
          <p:cNvSpPr/>
          <p:nvPr/>
        </p:nvSpPr>
        <p:spPr>
          <a:xfrm>
            <a:off x="5866765" y="6463792"/>
            <a:ext cx="3349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fld id="{9A0DB2DC-4C9A-4742-B13C-FB6460FD3503}" type="slidenum"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fld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4" name="矩形 3"/>
          <p:cNvSpPr/>
          <p:nvPr/>
        </p:nvSpPr>
        <p:spPr>
          <a:xfrm>
            <a:off x="1239838" y="184150"/>
            <a:ext cx="355536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部署结构</a:t>
            </a:r>
          </a:p>
        </p:txBody>
      </p:sp>
      <p:sp>
        <p:nvSpPr>
          <p:cNvPr id="77" name="矩形 76"/>
          <p:cNvSpPr/>
          <p:nvPr/>
        </p:nvSpPr>
        <p:spPr>
          <a:xfrm>
            <a:off x="1293813" y="773113"/>
            <a:ext cx="1743075" cy="4603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417" name="组合 7"/>
          <p:cNvGrpSpPr/>
          <p:nvPr/>
        </p:nvGrpSpPr>
        <p:grpSpPr>
          <a:xfrm>
            <a:off x="117475" y="201613"/>
            <a:ext cx="1058863" cy="1058862"/>
            <a:chOff x="3517681" y="279400"/>
            <a:chExt cx="1770062" cy="1771650"/>
          </a:xfrm>
        </p:grpSpPr>
        <p:sp>
          <p:nvSpPr>
            <p:cNvPr id="17422" name="Oval 5"/>
            <p:cNvSpPr/>
            <p:nvPr/>
          </p:nvSpPr>
          <p:spPr>
            <a:xfrm>
              <a:off x="3517681" y="279400"/>
              <a:ext cx="1770062" cy="1771650"/>
            </a:xfrm>
            <a:prstGeom prst="rect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7423" name="Oval 6"/>
            <p:cNvSpPr/>
            <p:nvPr/>
          </p:nvSpPr>
          <p:spPr>
            <a:xfrm>
              <a:off x="4325938" y="1093788"/>
              <a:ext cx="155575" cy="15398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7424" name="Freeform 7"/>
            <p:cNvSpPr>
              <a:spLocks noEditPoints="1"/>
            </p:cNvSpPr>
            <p:nvPr/>
          </p:nvSpPr>
          <p:spPr>
            <a:xfrm>
              <a:off x="4114800" y="508000"/>
              <a:ext cx="577850" cy="1312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53" h="348">
                  <a:moveTo>
                    <a:pt x="77" y="348"/>
                  </a:moveTo>
                  <a:cubicBezTo>
                    <a:pt x="34" y="348"/>
                    <a:pt x="0" y="272"/>
                    <a:pt x="0" y="174"/>
                  </a:cubicBezTo>
                  <a:cubicBezTo>
                    <a:pt x="0" y="77"/>
                    <a:pt x="34" y="0"/>
                    <a:pt x="77" y="0"/>
                  </a:cubicBezTo>
                  <a:cubicBezTo>
                    <a:pt x="120" y="0"/>
                    <a:pt x="153" y="77"/>
                    <a:pt x="153" y="174"/>
                  </a:cubicBezTo>
                  <a:cubicBezTo>
                    <a:pt x="153" y="272"/>
                    <a:pt x="120" y="348"/>
                    <a:pt x="77" y="348"/>
                  </a:cubicBezTo>
                  <a:close/>
                  <a:moveTo>
                    <a:pt x="77" y="13"/>
                  </a:moveTo>
                  <a:cubicBezTo>
                    <a:pt x="42" y="13"/>
                    <a:pt x="13" y="87"/>
                    <a:pt x="13" y="174"/>
                  </a:cubicBezTo>
                  <a:cubicBezTo>
                    <a:pt x="13" y="262"/>
                    <a:pt x="42" y="336"/>
                    <a:pt x="77" y="336"/>
                  </a:cubicBezTo>
                  <a:cubicBezTo>
                    <a:pt x="111" y="336"/>
                    <a:pt x="141" y="262"/>
                    <a:pt x="141" y="174"/>
                  </a:cubicBezTo>
                  <a:cubicBezTo>
                    <a:pt x="141" y="87"/>
                    <a:pt x="111" y="13"/>
                    <a:pt x="77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Freeform 8"/>
            <p:cNvSpPr>
              <a:spLocks noEditPoints="1"/>
            </p:cNvSpPr>
            <p:nvPr/>
          </p:nvSpPr>
          <p:spPr>
            <a:xfrm>
              <a:off x="3749675" y="877888"/>
              <a:ext cx="1312862" cy="5778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48" h="153">
                  <a:moveTo>
                    <a:pt x="174" y="153"/>
                  </a:moveTo>
                  <a:cubicBezTo>
                    <a:pt x="76" y="153"/>
                    <a:pt x="0" y="119"/>
                    <a:pt x="0" y="76"/>
                  </a:cubicBezTo>
                  <a:cubicBezTo>
                    <a:pt x="0" y="33"/>
                    <a:pt x="76" y="0"/>
                    <a:pt x="174" y="0"/>
                  </a:cubicBezTo>
                  <a:cubicBezTo>
                    <a:pt x="271" y="0"/>
                    <a:pt x="348" y="33"/>
                    <a:pt x="348" y="76"/>
                  </a:cubicBezTo>
                  <a:cubicBezTo>
                    <a:pt x="348" y="119"/>
                    <a:pt x="271" y="153"/>
                    <a:pt x="174" y="153"/>
                  </a:cubicBezTo>
                  <a:close/>
                  <a:moveTo>
                    <a:pt x="174" y="12"/>
                  </a:moveTo>
                  <a:cubicBezTo>
                    <a:pt x="86" y="12"/>
                    <a:pt x="12" y="42"/>
                    <a:pt x="12" y="76"/>
                  </a:cubicBezTo>
                  <a:cubicBezTo>
                    <a:pt x="12" y="111"/>
                    <a:pt x="86" y="140"/>
                    <a:pt x="174" y="140"/>
                  </a:cubicBezTo>
                  <a:cubicBezTo>
                    <a:pt x="261" y="140"/>
                    <a:pt x="335" y="111"/>
                    <a:pt x="335" y="76"/>
                  </a:cubicBezTo>
                  <a:cubicBezTo>
                    <a:pt x="335" y="42"/>
                    <a:pt x="261" y="12"/>
                    <a:pt x="174" y="1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Freeform 9"/>
            <p:cNvSpPr>
              <a:spLocks noEditPoints="1"/>
            </p:cNvSpPr>
            <p:nvPr/>
          </p:nvSpPr>
          <p:spPr>
            <a:xfrm>
              <a:off x="3881438" y="655638"/>
              <a:ext cx="1047750" cy="1019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8" h="270">
                  <a:moveTo>
                    <a:pt x="229" y="270"/>
                  </a:moveTo>
                  <a:cubicBezTo>
                    <a:pt x="190" y="270"/>
                    <a:pt x="134" y="238"/>
                    <a:pt x="85" y="189"/>
                  </a:cubicBezTo>
                  <a:cubicBezTo>
                    <a:pt x="52" y="157"/>
                    <a:pt x="27" y="121"/>
                    <a:pt x="14" y="89"/>
                  </a:cubicBezTo>
                  <a:cubicBezTo>
                    <a:pt x="0" y="55"/>
                    <a:pt x="0" y="27"/>
                    <a:pt x="16" y="12"/>
                  </a:cubicBezTo>
                  <a:cubicBezTo>
                    <a:pt x="24" y="4"/>
                    <a:pt x="35" y="0"/>
                    <a:pt x="48" y="0"/>
                  </a:cubicBezTo>
                  <a:cubicBezTo>
                    <a:pt x="87" y="0"/>
                    <a:pt x="144" y="32"/>
                    <a:pt x="193" y="81"/>
                  </a:cubicBezTo>
                  <a:cubicBezTo>
                    <a:pt x="225" y="113"/>
                    <a:pt x="250" y="149"/>
                    <a:pt x="264" y="182"/>
                  </a:cubicBezTo>
                  <a:cubicBezTo>
                    <a:pt x="278" y="216"/>
                    <a:pt x="277" y="243"/>
                    <a:pt x="262" y="258"/>
                  </a:cubicBezTo>
                  <a:cubicBezTo>
                    <a:pt x="254" y="266"/>
                    <a:pt x="243" y="270"/>
                    <a:pt x="229" y="270"/>
                  </a:cubicBezTo>
                  <a:close/>
                  <a:moveTo>
                    <a:pt x="48" y="13"/>
                  </a:moveTo>
                  <a:cubicBezTo>
                    <a:pt x="38" y="13"/>
                    <a:pt x="30" y="16"/>
                    <a:pt x="25" y="21"/>
                  </a:cubicBezTo>
                  <a:cubicBezTo>
                    <a:pt x="13" y="32"/>
                    <a:pt x="14" y="55"/>
                    <a:pt x="26" y="84"/>
                  </a:cubicBezTo>
                  <a:cubicBezTo>
                    <a:pt x="38" y="115"/>
                    <a:pt x="62" y="149"/>
                    <a:pt x="94" y="180"/>
                  </a:cubicBezTo>
                  <a:cubicBezTo>
                    <a:pt x="140" y="227"/>
                    <a:pt x="194" y="258"/>
                    <a:pt x="229" y="258"/>
                  </a:cubicBezTo>
                  <a:cubicBezTo>
                    <a:pt x="239" y="258"/>
                    <a:pt x="247" y="255"/>
                    <a:pt x="253" y="249"/>
                  </a:cubicBezTo>
                  <a:cubicBezTo>
                    <a:pt x="264" y="238"/>
                    <a:pt x="264" y="215"/>
                    <a:pt x="252" y="186"/>
                  </a:cubicBezTo>
                  <a:cubicBezTo>
                    <a:pt x="239" y="155"/>
                    <a:pt x="215" y="121"/>
                    <a:pt x="184" y="90"/>
                  </a:cubicBezTo>
                  <a:cubicBezTo>
                    <a:pt x="138" y="44"/>
                    <a:pt x="83" y="13"/>
                    <a:pt x="48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Freeform 10"/>
            <p:cNvSpPr>
              <a:spLocks noEditPoints="1"/>
            </p:cNvSpPr>
            <p:nvPr/>
          </p:nvSpPr>
          <p:spPr>
            <a:xfrm>
              <a:off x="3881438" y="655638"/>
              <a:ext cx="1047750" cy="1019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8" h="270">
                  <a:moveTo>
                    <a:pt x="48" y="270"/>
                  </a:moveTo>
                  <a:cubicBezTo>
                    <a:pt x="35" y="270"/>
                    <a:pt x="24" y="266"/>
                    <a:pt x="16" y="258"/>
                  </a:cubicBezTo>
                  <a:cubicBezTo>
                    <a:pt x="0" y="243"/>
                    <a:pt x="0" y="216"/>
                    <a:pt x="14" y="182"/>
                  </a:cubicBezTo>
                  <a:cubicBezTo>
                    <a:pt x="27" y="149"/>
                    <a:pt x="52" y="113"/>
                    <a:pt x="85" y="81"/>
                  </a:cubicBezTo>
                  <a:cubicBezTo>
                    <a:pt x="134" y="32"/>
                    <a:pt x="190" y="0"/>
                    <a:pt x="229" y="0"/>
                  </a:cubicBezTo>
                  <a:cubicBezTo>
                    <a:pt x="243" y="0"/>
                    <a:pt x="254" y="4"/>
                    <a:pt x="262" y="12"/>
                  </a:cubicBezTo>
                  <a:cubicBezTo>
                    <a:pt x="277" y="27"/>
                    <a:pt x="278" y="55"/>
                    <a:pt x="264" y="89"/>
                  </a:cubicBezTo>
                  <a:cubicBezTo>
                    <a:pt x="250" y="121"/>
                    <a:pt x="225" y="157"/>
                    <a:pt x="193" y="189"/>
                  </a:cubicBezTo>
                  <a:cubicBezTo>
                    <a:pt x="144" y="238"/>
                    <a:pt x="87" y="270"/>
                    <a:pt x="48" y="270"/>
                  </a:cubicBezTo>
                  <a:close/>
                  <a:moveTo>
                    <a:pt x="229" y="13"/>
                  </a:moveTo>
                  <a:cubicBezTo>
                    <a:pt x="194" y="13"/>
                    <a:pt x="140" y="44"/>
                    <a:pt x="94" y="90"/>
                  </a:cubicBezTo>
                  <a:cubicBezTo>
                    <a:pt x="62" y="121"/>
                    <a:pt x="38" y="155"/>
                    <a:pt x="26" y="186"/>
                  </a:cubicBezTo>
                  <a:cubicBezTo>
                    <a:pt x="14" y="215"/>
                    <a:pt x="13" y="238"/>
                    <a:pt x="25" y="249"/>
                  </a:cubicBezTo>
                  <a:cubicBezTo>
                    <a:pt x="30" y="255"/>
                    <a:pt x="38" y="258"/>
                    <a:pt x="48" y="258"/>
                  </a:cubicBezTo>
                  <a:cubicBezTo>
                    <a:pt x="83" y="258"/>
                    <a:pt x="138" y="227"/>
                    <a:pt x="184" y="180"/>
                  </a:cubicBezTo>
                  <a:cubicBezTo>
                    <a:pt x="215" y="149"/>
                    <a:pt x="239" y="115"/>
                    <a:pt x="252" y="84"/>
                  </a:cubicBezTo>
                  <a:cubicBezTo>
                    <a:pt x="264" y="55"/>
                    <a:pt x="264" y="32"/>
                    <a:pt x="253" y="21"/>
                  </a:cubicBezTo>
                  <a:cubicBezTo>
                    <a:pt x="247" y="16"/>
                    <a:pt x="239" y="13"/>
                    <a:pt x="229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600710" y="1920240"/>
            <a:ext cx="96964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endParaRPr sz="2800"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0710" y="1612265"/>
            <a:ext cx="39579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buClrTx/>
              <a:buSzTx/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示意图：</a:t>
            </a:r>
            <a:endParaRPr lang="zh-CN" altLang="en-US" sz="24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" y="3049905"/>
            <a:ext cx="11680825" cy="24587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70"/>
          <p:cNvGrpSpPr/>
          <p:nvPr/>
        </p:nvGrpSpPr>
        <p:grpSpPr>
          <a:xfrm>
            <a:off x="5505450" y="2827338"/>
            <a:ext cx="1217613" cy="1219200"/>
            <a:chOff x="4846638" y="76200"/>
            <a:chExt cx="1773237" cy="1774825"/>
          </a:xfrm>
        </p:grpSpPr>
        <p:sp>
          <p:nvSpPr>
            <p:cNvPr id="23710" name="Oval 18"/>
            <p:cNvSpPr/>
            <p:nvPr/>
          </p:nvSpPr>
          <p:spPr>
            <a:xfrm>
              <a:off x="4846638" y="76200"/>
              <a:ext cx="1773237" cy="1774825"/>
            </a:xfrm>
            <a:prstGeom prst="ellipse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23711" name="Freeform 19"/>
            <p:cNvSpPr/>
            <p:nvPr/>
          </p:nvSpPr>
          <p:spPr>
            <a:xfrm>
              <a:off x="5345113" y="446088"/>
              <a:ext cx="800100" cy="10350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2" h="274">
                  <a:moveTo>
                    <a:pt x="212" y="257"/>
                  </a:moveTo>
                  <a:cubicBezTo>
                    <a:pt x="212" y="266"/>
                    <a:pt x="205" y="274"/>
                    <a:pt x="196" y="274"/>
                  </a:cubicBezTo>
                  <a:cubicBezTo>
                    <a:pt x="17" y="274"/>
                    <a:pt x="17" y="274"/>
                    <a:pt x="17" y="274"/>
                  </a:cubicBezTo>
                  <a:cubicBezTo>
                    <a:pt x="7" y="274"/>
                    <a:pt x="0" y="266"/>
                    <a:pt x="0" y="2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5" y="0"/>
                    <a:pt x="212" y="8"/>
                    <a:pt x="212" y="17"/>
                  </a:cubicBezTo>
                  <a:lnTo>
                    <a:pt x="212" y="257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Freeform 20"/>
            <p:cNvSpPr/>
            <p:nvPr/>
          </p:nvSpPr>
          <p:spPr>
            <a:xfrm>
              <a:off x="5432425" y="563563"/>
              <a:ext cx="625475" cy="8001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66" h="212">
                  <a:moveTo>
                    <a:pt x="166" y="199"/>
                  </a:moveTo>
                  <a:cubicBezTo>
                    <a:pt x="166" y="206"/>
                    <a:pt x="160" y="212"/>
                    <a:pt x="153" y="212"/>
                  </a:cubicBezTo>
                  <a:cubicBezTo>
                    <a:pt x="13" y="212"/>
                    <a:pt x="13" y="212"/>
                    <a:pt x="13" y="212"/>
                  </a:cubicBezTo>
                  <a:cubicBezTo>
                    <a:pt x="6" y="212"/>
                    <a:pt x="0" y="206"/>
                    <a:pt x="0" y="19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60" y="0"/>
                    <a:pt x="166" y="5"/>
                    <a:pt x="166" y="13"/>
                  </a:cubicBezTo>
                  <a:lnTo>
                    <a:pt x="166" y="199"/>
                  </a:lnTo>
                  <a:close/>
                </a:path>
              </a:pathLst>
            </a:custGeom>
            <a:solidFill>
              <a:srgbClr val="1F4E7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Freeform 21"/>
            <p:cNvSpPr/>
            <p:nvPr/>
          </p:nvSpPr>
          <p:spPr>
            <a:xfrm>
              <a:off x="5624513" y="728663"/>
              <a:ext cx="365125" cy="42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7" h="11">
                  <a:moveTo>
                    <a:pt x="97" y="8"/>
                  </a:moveTo>
                  <a:cubicBezTo>
                    <a:pt x="97" y="10"/>
                    <a:pt x="95" y="11"/>
                    <a:pt x="9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1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1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Freeform 22"/>
            <p:cNvSpPr/>
            <p:nvPr/>
          </p:nvSpPr>
          <p:spPr>
            <a:xfrm>
              <a:off x="5510213" y="709613"/>
              <a:ext cx="84137" cy="841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22" y="17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1"/>
                    <a:pt x="22" y="4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Freeform 23"/>
            <p:cNvSpPr/>
            <p:nvPr/>
          </p:nvSpPr>
          <p:spPr>
            <a:xfrm>
              <a:off x="5624513" y="842963"/>
              <a:ext cx="365125" cy="444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7" h="12">
                  <a:moveTo>
                    <a:pt x="97" y="8"/>
                  </a:moveTo>
                  <a:cubicBezTo>
                    <a:pt x="97" y="10"/>
                    <a:pt x="95" y="12"/>
                    <a:pt x="9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Freeform 24"/>
            <p:cNvSpPr/>
            <p:nvPr/>
          </p:nvSpPr>
          <p:spPr>
            <a:xfrm>
              <a:off x="5510213" y="823913"/>
              <a:ext cx="84137" cy="82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22" y="18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7" name="Freeform 25"/>
            <p:cNvSpPr/>
            <p:nvPr/>
          </p:nvSpPr>
          <p:spPr>
            <a:xfrm>
              <a:off x="5624513" y="955675"/>
              <a:ext cx="365125" cy="46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7" h="12">
                  <a:moveTo>
                    <a:pt x="97" y="8"/>
                  </a:moveTo>
                  <a:cubicBezTo>
                    <a:pt x="97" y="10"/>
                    <a:pt x="95" y="12"/>
                    <a:pt x="9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Freeform 26"/>
            <p:cNvSpPr/>
            <p:nvPr/>
          </p:nvSpPr>
          <p:spPr>
            <a:xfrm>
              <a:off x="5510213" y="936625"/>
              <a:ext cx="84137" cy="82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22" y="18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Freeform 27"/>
            <p:cNvSpPr/>
            <p:nvPr/>
          </p:nvSpPr>
          <p:spPr>
            <a:xfrm>
              <a:off x="5624513" y="1068388"/>
              <a:ext cx="365125" cy="46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7" h="12">
                  <a:moveTo>
                    <a:pt x="97" y="8"/>
                  </a:moveTo>
                  <a:cubicBezTo>
                    <a:pt x="97" y="10"/>
                    <a:pt x="95" y="12"/>
                    <a:pt x="9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0" name="Freeform 28"/>
            <p:cNvSpPr/>
            <p:nvPr/>
          </p:nvSpPr>
          <p:spPr>
            <a:xfrm>
              <a:off x="5510213" y="1049338"/>
              <a:ext cx="84137" cy="841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22" y="18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1" name="Freeform 29"/>
            <p:cNvSpPr/>
            <p:nvPr/>
          </p:nvSpPr>
          <p:spPr>
            <a:xfrm>
              <a:off x="5624513" y="1185863"/>
              <a:ext cx="365125" cy="412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7" h="11">
                  <a:moveTo>
                    <a:pt x="97" y="7"/>
                  </a:moveTo>
                  <a:cubicBezTo>
                    <a:pt x="97" y="10"/>
                    <a:pt x="95" y="11"/>
                    <a:pt x="9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1"/>
                    <a:pt x="0" y="10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1"/>
                    <a:pt x="97" y="3"/>
                  </a:cubicBezTo>
                  <a:lnTo>
                    <a:pt x="97" y="7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2" name="Freeform 30"/>
            <p:cNvSpPr/>
            <p:nvPr/>
          </p:nvSpPr>
          <p:spPr>
            <a:xfrm>
              <a:off x="5510213" y="1163638"/>
              <a:ext cx="84137" cy="82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22" y="18"/>
                  </a:moveTo>
                  <a:cubicBezTo>
                    <a:pt x="22" y="21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5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3" name="Freeform 31"/>
            <p:cNvSpPr/>
            <p:nvPr/>
          </p:nvSpPr>
          <p:spPr>
            <a:xfrm>
              <a:off x="5594350" y="495300"/>
              <a:ext cx="285750" cy="1476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6" h="39">
                  <a:moveTo>
                    <a:pt x="76" y="25"/>
                  </a:moveTo>
                  <a:cubicBezTo>
                    <a:pt x="76" y="33"/>
                    <a:pt x="70" y="39"/>
                    <a:pt x="63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6" y="39"/>
                    <a:pt x="0" y="33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0" y="0"/>
                    <a:pt x="76" y="6"/>
                    <a:pt x="76" y="13"/>
                  </a:cubicBezTo>
                  <a:lnTo>
                    <a:pt x="76" y="25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5" name="矩形 3"/>
          <p:cNvSpPr/>
          <p:nvPr/>
        </p:nvSpPr>
        <p:spPr>
          <a:xfrm>
            <a:off x="7034213" y="2730500"/>
            <a:ext cx="18084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</a:t>
            </a:r>
          </a:p>
        </p:txBody>
      </p:sp>
      <p:sp>
        <p:nvSpPr>
          <p:cNvPr id="6" name="矩形 5"/>
          <p:cNvSpPr/>
          <p:nvPr/>
        </p:nvSpPr>
        <p:spPr>
          <a:xfrm>
            <a:off x="7088188" y="3319463"/>
            <a:ext cx="1743075" cy="4603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9" name="任意多边形 148"/>
          <p:cNvSpPr/>
          <p:nvPr/>
        </p:nvSpPr>
        <p:spPr>
          <a:xfrm rot="5400000">
            <a:off x="-651669" y="643731"/>
            <a:ext cx="6858000" cy="5570538"/>
          </a:xfrm>
          <a:custGeom>
            <a:avLst/>
            <a:gdLst>
              <a:gd name="connsiteX0" fmla="*/ 0 w 6858003"/>
              <a:gd name="connsiteY0" fmla="*/ 5570435 h 5570435"/>
              <a:gd name="connsiteX1" fmla="*/ 3017701 w 6858003"/>
              <a:gd name="connsiteY1" fmla="*/ 0 h 5570435"/>
              <a:gd name="connsiteX2" fmla="*/ 3073804 w 6858003"/>
              <a:gd name="connsiteY2" fmla="*/ 46248 h 5570435"/>
              <a:gd name="connsiteX3" fmla="*/ 3436968 w 6858003"/>
              <a:gd name="connsiteY3" fmla="*/ 157079 h 5570435"/>
              <a:gd name="connsiteX4" fmla="*/ 3800132 w 6858003"/>
              <a:gd name="connsiteY4" fmla="*/ 46248 h 5570435"/>
              <a:gd name="connsiteX5" fmla="*/ 3845222 w 6858003"/>
              <a:gd name="connsiteY5" fmla="*/ 9079 h 5570435"/>
              <a:gd name="connsiteX6" fmla="*/ 6858003 w 6858003"/>
              <a:gd name="connsiteY6" fmla="*/ 5570435 h 557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3" h="5570435">
                <a:moveTo>
                  <a:pt x="0" y="5570435"/>
                </a:moveTo>
                <a:lnTo>
                  <a:pt x="3017701" y="0"/>
                </a:lnTo>
                <a:lnTo>
                  <a:pt x="3073804" y="46248"/>
                </a:lnTo>
                <a:cubicBezTo>
                  <a:pt x="3177471" y="116221"/>
                  <a:pt x="3302444" y="157079"/>
                  <a:pt x="3436968" y="157079"/>
                </a:cubicBezTo>
                <a:cubicBezTo>
                  <a:pt x="3571492" y="157079"/>
                  <a:pt x="3696465" y="116221"/>
                  <a:pt x="3800132" y="46248"/>
                </a:cubicBezTo>
                <a:lnTo>
                  <a:pt x="3845222" y="9079"/>
                </a:lnTo>
                <a:lnTo>
                  <a:pt x="6858003" y="5570435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8" name="Freeform 20"/>
          <p:cNvSpPr>
            <a:spLocks noEditPoints="1"/>
          </p:cNvSpPr>
          <p:nvPr/>
        </p:nvSpPr>
        <p:spPr>
          <a:xfrm>
            <a:off x="3133725" y="3154363"/>
            <a:ext cx="247650" cy="1635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8" h="58">
                <a:moveTo>
                  <a:pt x="80" y="58"/>
                </a:moveTo>
                <a:cubicBezTo>
                  <a:pt x="8" y="58"/>
                  <a:pt x="8" y="58"/>
                  <a:pt x="8" y="58"/>
                </a:cubicBezTo>
                <a:cubicBezTo>
                  <a:pt x="4" y="58"/>
                  <a:pt x="0" y="55"/>
                  <a:pt x="0" y="50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3"/>
                  <a:pt x="88" y="8"/>
                </a:cubicBezTo>
                <a:cubicBezTo>
                  <a:pt x="88" y="50"/>
                  <a:pt x="88" y="50"/>
                  <a:pt x="88" y="50"/>
                </a:cubicBezTo>
                <a:cubicBezTo>
                  <a:pt x="88" y="55"/>
                  <a:pt x="84" y="58"/>
                  <a:pt x="80" y="58"/>
                </a:cubicBezTo>
                <a:close/>
                <a:moveTo>
                  <a:pt x="8" y="8"/>
                </a:moveTo>
                <a:cubicBezTo>
                  <a:pt x="8" y="50"/>
                  <a:pt x="8" y="50"/>
                  <a:pt x="8" y="50"/>
                </a:cubicBezTo>
                <a:cubicBezTo>
                  <a:pt x="80" y="50"/>
                  <a:pt x="80" y="50"/>
                  <a:pt x="80" y="50"/>
                </a:cubicBezTo>
                <a:cubicBezTo>
                  <a:pt x="80" y="8"/>
                  <a:pt x="80" y="8"/>
                  <a:pt x="80" y="8"/>
                </a:cubicBezTo>
                <a:cubicBezTo>
                  <a:pt x="8" y="8"/>
                  <a:pt x="8" y="8"/>
                  <a:pt x="8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9" name="Freeform 21"/>
          <p:cNvSpPr/>
          <p:nvPr/>
        </p:nvSpPr>
        <p:spPr>
          <a:xfrm>
            <a:off x="3173413" y="3046413"/>
            <a:ext cx="169862" cy="127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0" h="45">
                <a:moveTo>
                  <a:pt x="56" y="45"/>
                </a:moveTo>
                <a:cubicBezTo>
                  <a:pt x="53" y="45"/>
                  <a:pt x="52" y="43"/>
                  <a:pt x="52" y="41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18"/>
                  <a:pt x="42" y="8"/>
                  <a:pt x="30" y="8"/>
                </a:cubicBezTo>
                <a:cubicBezTo>
                  <a:pt x="18" y="8"/>
                  <a:pt x="8" y="18"/>
                  <a:pt x="8" y="30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3"/>
                  <a:pt x="7" y="45"/>
                  <a:pt x="4" y="45"/>
                </a:cubicBezTo>
                <a:cubicBezTo>
                  <a:pt x="2" y="45"/>
                  <a:pt x="0" y="43"/>
                  <a:pt x="0" y="4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4" y="0"/>
                  <a:pt x="30" y="0"/>
                </a:cubicBezTo>
                <a:cubicBezTo>
                  <a:pt x="46" y="0"/>
                  <a:pt x="60" y="13"/>
                  <a:pt x="60" y="30"/>
                </a:cubicBezTo>
                <a:cubicBezTo>
                  <a:pt x="60" y="41"/>
                  <a:pt x="60" y="41"/>
                  <a:pt x="60" y="41"/>
                </a:cubicBezTo>
                <a:cubicBezTo>
                  <a:pt x="60" y="43"/>
                  <a:pt x="58" y="45"/>
                  <a:pt x="56" y="45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0" name="Freeform 22"/>
          <p:cNvSpPr/>
          <p:nvPr/>
        </p:nvSpPr>
        <p:spPr>
          <a:xfrm>
            <a:off x="3235325" y="3197225"/>
            <a:ext cx="44450" cy="698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16" h="25">
                <a:moveTo>
                  <a:pt x="8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2"/>
                  <a:pt x="1" y="15"/>
                  <a:pt x="4" y="16"/>
                </a:cubicBezTo>
                <a:cubicBezTo>
                  <a:pt x="4" y="25"/>
                  <a:pt x="4" y="25"/>
                  <a:pt x="4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16"/>
                  <a:pt x="12" y="16"/>
                  <a:pt x="12" y="16"/>
                </a:cubicBezTo>
                <a:cubicBezTo>
                  <a:pt x="15" y="15"/>
                  <a:pt x="16" y="12"/>
                  <a:pt x="16" y="9"/>
                </a:cubicBezTo>
                <a:cubicBezTo>
                  <a:pt x="16" y="4"/>
                  <a:pt x="13" y="0"/>
                  <a:pt x="8" y="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1" name="Freeform 23"/>
          <p:cNvSpPr>
            <a:spLocks noEditPoints="1"/>
          </p:cNvSpPr>
          <p:nvPr/>
        </p:nvSpPr>
        <p:spPr>
          <a:xfrm>
            <a:off x="930275" y="4743450"/>
            <a:ext cx="282575" cy="246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0" h="87">
                <a:moveTo>
                  <a:pt x="51" y="87"/>
                </a:moveTo>
                <a:cubicBezTo>
                  <a:pt x="50" y="87"/>
                  <a:pt x="49" y="87"/>
                  <a:pt x="49" y="87"/>
                </a:cubicBezTo>
                <a:cubicBezTo>
                  <a:pt x="49" y="86"/>
                  <a:pt x="48" y="86"/>
                  <a:pt x="48" y="86"/>
                </a:cubicBezTo>
                <a:cubicBezTo>
                  <a:pt x="47" y="85"/>
                  <a:pt x="47" y="85"/>
                  <a:pt x="47" y="85"/>
                </a:cubicBezTo>
                <a:cubicBezTo>
                  <a:pt x="44" y="83"/>
                  <a:pt x="36" y="78"/>
                  <a:pt x="31" y="74"/>
                </a:cubicBezTo>
                <a:cubicBezTo>
                  <a:pt x="13" y="60"/>
                  <a:pt x="3" y="49"/>
                  <a:pt x="1" y="41"/>
                </a:cubicBezTo>
                <a:cubicBezTo>
                  <a:pt x="0" y="38"/>
                  <a:pt x="0" y="35"/>
                  <a:pt x="0" y="32"/>
                </a:cubicBezTo>
                <a:cubicBezTo>
                  <a:pt x="0" y="23"/>
                  <a:pt x="3" y="15"/>
                  <a:pt x="9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7" y="0"/>
                  <a:pt x="44" y="4"/>
                  <a:pt x="50" y="10"/>
                </a:cubicBezTo>
                <a:cubicBezTo>
                  <a:pt x="55" y="4"/>
                  <a:pt x="63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87" y="0"/>
                  <a:pt x="100" y="14"/>
                  <a:pt x="100" y="31"/>
                </a:cubicBezTo>
                <a:cubicBezTo>
                  <a:pt x="100" y="34"/>
                  <a:pt x="100" y="37"/>
                  <a:pt x="99" y="40"/>
                </a:cubicBezTo>
                <a:cubicBezTo>
                  <a:pt x="98" y="48"/>
                  <a:pt x="88" y="59"/>
                  <a:pt x="70" y="74"/>
                </a:cubicBezTo>
                <a:cubicBezTo>
                  <a:pt x="63" y="79"/>
                  <a:pt x="57" y="84"/>
                  <a:pt x="53" y="86"/>
                </a:cubicBezTo>
                <a:cubicBezTo>
                  <a:pt x="52" y="87"/>
                  <a:pt x="52" y="87"/>
                  <a:pt x="51" y="87"/>
                </a:cubicBezTo>
                <a:close/>
                <a:moveTo>
                  <a:pt x="29" y="9"/>
                </a:moveTo>
                <a:cubicBezTo>
                  <a:pt x="24" y="9"/>
                  <a:pt x="19" y="11"/>
                  <a:pt x="15" y="15"/>
                </a:cubicBezTo>
                <a:cubicBezTo>
                  <a:pt x="11" y="19"/>
                  <a:pt x="8" y="25"/>
                  <a:pt x="8" y="32"/>
                </a:cubicBezTo>
                <a:cubicBezTo>
                  <a:pt x="8" y="34"/>
                  <a:pt x="9" y="37"/>
                  <a:pt x="9" y="39"/>
                </a:cubicBezTo>
                <a:cubicBezTo>
                  <a:pt x="10" y="42"/>
                  <a:pt x="15" y="50"/>
                  <a:pt x="37" y="67"/>
                </a:cubicBezTo>
                <a:cubicBezTo>
                  <a:pt x="41" y="71"/>
                  <a:pt x="47" y="75"/>
                  <a:pt x="51" y="78"/>
                </a:cubicBezTo>
                <a:cubicBezTo>
                  <a:pt x="55" y="75"/>
                  <a:pt x="59" y="72"/>
                  <a:pt x="65" y="67"/>
                </a:cubicBezTo>
                <a:cubicBezTo>
                  <a:pt x="86" y="50"/>
                  <a:pt x="90" y="41"/>
                  <a:pt x="91" y="38"/>
                </a:cubicBezTo>
                <a:cubicBezTo>
                  <a:pt x="92" y="35"/>
                  <a:pt x="92" y="33"/>
                  <a:pt x="92" y="31"/>
                </a:cubicBezTo>
                <a:cubicBezTo>
                  <a:pt x="92" y="18"/>
                  <a:pt x="83" y="8"/>
                  <a:pt x="71" y="8"/>
                </a:cubicBezTo>
                <a:cubicBezTo>
                  <a:pt x="71" y="8"/>
                  <a:pt x="71" y="8"/>
                  <a:pt x="71" y="8"/>
                </a:cubicBezTo>
                <a:cubicBezTo>
                  <a:pt x="64" y="8"/>
                  <a:pt x="57" y="12"/>
                  <a:pt x="54" y="19"/>
                </a:cubicBezTo>
                <a:cubicBezTo>
                  <a:pt x="53" y="20"/>
                  <a:pt x="52" y="21"/>
                  <a:pt x="50" y="21"/>
                </a:cubicBezTo>
                <a:cubicBezTo>
                  <a:pt x="49" y="21"/>
                  <a:pt x="47" y="20"/>
                  <a:pt x="46" y="19"/>
                </a:cubicBezTo>
                <a:cubicBezTo>
                  <a:pt x="42" y="13"/>
                  <a:pt x="36" y="9"/>
                  <a:pt x="29" y="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2" name="Freeform 24"/>
          <p:cNvSpPr/>
          <p:nvPr/>
        </p:nvSpPr>
        <p:spPr>
          <a:xfrm>
            <a:off x="1125538" y="4784725"/>
            <a:ext cx="47625" cy="682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" h="24">
                <a:moveTo>
                  <a:pt x="13" y="24"/>
                </a:moveTo>
                <a:cubicBezTo>
                  <a:pt x="13" y="24"/>
                  <a:pt x="13" y="24"/>
                  <a:pt x="13" y="23"/>
                </a:cubicBezTo>
                <a:cubicBezTo>
                  <a:pt x="12" y="23"/>
                  <a:pt x="11" y="22"/>
                  <a:pt x="11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8"/>
                  <a:pt x="12" y="17"/>
                  <a:pt x="12" y="16"/>
                </a:cubicBezTo>
                <a:cubicBezTo>
                  <a:pt x="12" y="9"/>
                  <a:pt x="8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0" y="0"/>
                  <a:pt x="16" y="7"/>
                  <a:pt x="16" y="16"/>
                </a:cubicBezTo>
                <a:cubicBezTo>
                  <a:pt x="17" y="18"/>
                  <a:pt x="16" y="19"/>
                  <a:pt x="16" y="21"/>
                </a:cubicBezTo>
                <a:cubicBezTo>
                  <a:pt x="16" y="22"/>
                  <a:pt x="16" y="22"/>
                  <a:pt x="16" y="22"/>
                </a:cubicBezTo>
                <a:cubicBezTo>
                  <a:pt x="15" y="23"/>
                  <a:pt x="14" y="24"/>
                  <a:pt x="13" y="2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563" name="组合 8"/>
          <p:cNvGrpSpPr/>
          <p:nvPr/>
        </p:nvGrpSpPr>
        <p:grpSpPr>
          <a:xfrm>
            <a:off x="3835400" y="2617788"/>
            <a:ext cx="431800" cy="576262"/>
            <a:chOff x="3707136" y="2697164"/>
            <a:chExt cx="431800" cy="576262"/>
          </a:xfrm>
        </p:grpSpPr>
        <p:sp>
          <p:nvSpPr>
            <p:cNvPr id="23706" name="Freeform 25"/>
            <p:cNvSpPr/>
            <p:nvPr/>
          </p:nvSpPr>
          <p:spPr>
            <a:xfrm>
              <a:off x="3910336" y="2982914"/>
              <a:ext cx="25400" cy="2508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6" h="158">
                  <a:moveTo>
                    <a:pt x="16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58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" name="Oval 26"/>
            <p:cNvSpPr/>
            <p:nvPr/>
          </p:nvSpPr>
          <p:spPr>
            <a:xfrm>
              <a:off x="3896049" y="2971801"/>
              <a:ext cx="53975" cy="52388"/>
            </a:xfrm>
            <a:prstGeom prst="ellipse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23708" name="Freeform 27"/>
            <p:cNvSpPr/>
            <p:nvPr/>
          </p:nvSpPr>
          <p:spPr>
            <a:xfrm>
              <a:off x="3762699" y="2697164"/>
              <a:ext cx="315913" cy="476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99" h="30">
                  <a:moveTo>
                    <a:pt x="19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3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" name="Freeform 28"/>
            <p:cNvSpPr>
              <a:spLocks noEditPoints="1"/>
            </p:cNvSpPr>
            <p:nvPr/>
          </p:nvSpPr>
          <p:spPr>
            <a:xfrm>
              <a:off x="3707136" y="2759076"/>
              <a:ext cx="431800" cy="514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2" h="324">
                  <a:moveTo>
                    <a:pt x="147" y="324"/>
                  </a:moveTo>
                  <a:lnTo>
                    <a:pt x="122" y="324"/>
                  </a:lnTo>
                  <a:lnTo>
                    <a:pt x="0" y="167"/>
                  </a:lnTo>
                  <a:lnTo>
                    <a:pt x="53" y="57"/>
                  </a:lnTo>
                  <a:lnTo>
                    <a:pt x="53" y="0"/>
                  </a:lnTo>
                  <a:lnTo>
                    <a:pt x="218" y="0"/>
                  </a:lnTo>
                  <a:lnTo>
                    <a:pt x="218" y="57"/>
                  </a:lnTo>
                  <a:lnTo>
                    <a:pt x="272" y="167"/>
                  </a:lnTo>
                  <a:lnTo>
                    <a:pt x="147" y="324"/>
                  </a:lnTo>
                  <a:close/>
                  <a:moveTo>
                    <a:pt x="35" y="164"/>
                  </a:moveTo>
                  <a:lnTo>
                    <a:pt x="135" y="290"/>
                  </a:lnTo>
                  <a:lnTo>
                    <a:pt x="234" y="164"/>
                  </a:lnTo>
                  <a:lnTo>
                    <a:pt x="186" y="64"/>
                  </a:lnTo>
                  <a:lnTo>
                    <a:pt x="186" y="31"/>
                  </a:lnTo>
                  <a:lnTo>
                    <a:pt x="85" y="31"/>
                  </a:lnTo>
                  <a:lnTo>
                    <a:pt x="85" y="64"/>
                  </a:lnTo>
                  <a:lnTo>
                    <a:pt x="35" y="164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4" name="Freeform 29"/>
          <p:cNvSpPr/>
          <p:nvPr/>
        </p:nvSpPr>
        <p:spPr>
          <a:xfrm>
            <a:off x="406400" y="4918075"/>
            <a:ext cx="211138" cy="254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75" h="90">
                <a:moveTo>
                  <a:pt x="75" y="90"/>
                </a:moveTo>
                <a:cubicBezTo>
                  <a:pt x="57" y="90"/>
                  <a:pt x="57" y="90"/>
                  <a:pt x="57" y="90"/>
                </a:cubicBezTo>
                <a:cubicBezTo>
                  <a:pt x="57" y="55"/>
                  <a:pt x="33" y="25"/>
                  <a:pt x="0" y="17"/>
                </a:cubicBezTo>
                <a:cubicBezTo>
                  <a:pt x="4" y="0"/>
                  <a:pt x="4" y="0"/>
                  <a:pt x="4" y="0"/>
                </a:cubicBezTo>
                <a:cubicBezTo>
                  <a:pt x="46" y="10"/>
                  <a:pt x="75" y="47"/>
                  <a:pt x="75" y="9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5" name="Freeform 30"/>
          <p:cNvSpPr/>
          <p:nvPr/>
        </p:nvSpPr>
        <p:spPr>
          <a:xfrm>
            <a:off x="93663" y="4921250"/>
            <a:ext cx="204787" cy="250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3" h="89">
                <a:moveTo>
                  <a:pt x="18" y="89"/>
                </a:moveTo>
                <a:cubicBezTo>
                  <a:pt x="0" y="89"/>
                  <a:pt x="0" y="89"/>
                  <a:pt x="0" y="89"/>
                </a:cubicBezTo>
                <a:cubicBezTo>
                  <a:pt x="0" y="47"/>
                  <a:pt x="28" y="11"/>
                  <a:pt x="68" y="0"/>
                </a:cubicBezTo>
                <a:cubicBezTo>
                  <a:pt x="73" y="17"/>
                  <a:pt x="73" y="17"/>
                  <a:pt x="73" y="17"/>
                </a:cubicBezTo>
                <a:cubicBezTo>
                  <a:pt x="41" y="26"/>
                  <a:pt x="18" y="55"/>
                  <a:pt x="18" y="8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6" name="Freeform 31"/>
          <p:cNvSpPr>
            <a:spLocks noEditPoints="1"/>
          </p:cNvSpPr>
          <p:nvPr/>
        </p:nvSpPr>
        <p:spPr>
          <a:xfrm>
            <a:off x="42863" y="5135563"/>
            <a:ext cx="157162" cy="158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9" h="100">
                <a:moveTo>
                  <a:pt x="99" y="100"/>
                </a:moveTo>
                <a:lnTo>
                  <a:pt x="0" y="100"/>
                </a:lnTo>
                <a:lnTo>
                  <a:pt x="0" y="0"/>
                </a:lnTo>
                <a:lnTo>
                  <a:pt x="99" y="0"/>
                </a:lnTo>
                <a:lnTo>
                  <a:pt x="99" y="100"/>
                </a:lnTo>
                <a:close/>
                <a:moveTo>
                  <a:pt x="32" y="68"/>
                </a:moveTo>
                <a:lnTo>
                  <a:pt x="67" y="68"/>
                </a:lnTo>
                <a:lnTo>
                  <a:pt x="67" y="30"/>
                </a:lnTo>
                <a:lnTo>
                  <a:pt x="32" y="30"/>
                </a:lnTo>
                <a:lnTo>
                  <a:pt x="32" y="68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7" name="Freeform 32"/>
          <p:cNvSpPr>
            <a:spLocks noEditPoints="1"/>
          </p:cNvSpPr>
          <p:nvPr/>
        </p:nvSpPr>
        <p:spPr>
          <a:xfrm>
            <a:off x="511175" y="5135563"/>
            <a:ext cx="157163" cy="158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9" h="100">
                <a:moveTo>
                  <a:pt x="99" y="100"/>
                </a:moveTo>
                <a:lnTo>
                  <a:pt x="0" y="100"/>
                </a:lnTo>
                <a:lnTo>
                  <a:pt x="0" y="0"/>
                </a:lnTo>
                <a:lnTo>
                  <a:pt x="99" y="0"/>
                </a:lnTo>
                <a:lnTo>
                  <a:pt x="99" y="100"/>
                </a:lnTo>
                <a:close/>
                <a:moveTo>
                  <a:pt x="32" y="68"/>
                </a:moveTo>
                <a:lnTo>
                  <a:pt x="67" y="68"/>
                </a:lnTo>
                <a:lnTo>
                  <a:pt x="67" y="30"/>
                </a:lnTo>
                <a:lnTo>
                  <a:pt x="32" y="30"/>
                </a:lnTo>
                <a:lnTo>
                  <a:pt x="32" y="68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8" name="Freeform 33"/>
          <p:cNvSpPr>
            <a:spLocks noEditPoints="1"/>
          </p:cNvSpPr>
          <p:nvPr/>
        </p:nvSpPr>
        <p:spPr>
          <a:xfrm>
            <a:off x="276225" y="4862513"/>
            <a:ext cx="158750" cy="1571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0" h="99">
                <a:moveTo>
                  <a:pt x="100" y="99"/>
                </a:moveTo>
                <a:lnTo>
                  <a:pt x="0" y="99"/>
                </a:lnTo>
                <a:lnTo>
                  <a:pt x="0" y="0"/>
                </a:lnTo>
                <a:lnTo>
                  <a:pt x="100" y="0"/>
                </a:lnTo>
                <a:lnTo>
                  <a:pt x="100" y="99"/>
                </a:lnTo>
                <a:close/>
                <a:moveTo>
                  <a:pt x="32" y="67"/>
                </a:moveTo>
                <a:lnTo>
                  <a:pt x="68" y="67"/>
                </a:lnTo>
                <a:lnTo>
                  <a:pt x="68" y="32"/>
                </a:lnTo>
                <a:lnTo>
                  <a:pt x="32" y="32"/>
                </a:lnTo>
                <a:lnTo>
                  <a:pt x="32" y="67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9" name="Freeform 34"/>
          <p:cNvSpPr/>
          <p:nvPr/>
        </p:nvSpPr>
        <p:spPr>
          <a:xfrm>
            <a:off x="98425" y="4913313"/>
            <a:ext cx="195263" cy="2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3" h="16">
                <a:moveTo>
                  <a:pt x="123" y="16"/>
                </a:moveTo>
                <a:lnTo>
                  <a:pt x="0" y="16"/>
                </a:lnTo>
                <a:lnTo>
                  <a:pt x="0" y="0"/>
                </a:lnTo>
                <a:lnTo>
                  <a:pt x="123" y="0"/>
                </a:lnTo>
                <a:lnTo>
                  <a:pt x="123" y="16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0" name="Oval 35"/>
          <p:cNvSpPr/>
          <p:nvPr/>
        </p:nvSpPr>
        <p:spPr>
          <a:xfrm>
            <a:off x="68263" y="4899025"/>
            <a:ext cx="52387" cy="52388"/>
          </a:xfrm>
          <a:prstGeom prst="ellipse">
            <a:avLst/>
          </a:prstGeom>
          <a:solidFill>
            <a:srgbClr val="CCCCCC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3571" name="Freeform 36"/>
          <p:cNvSpPr/>
          <p:nvPr/>
        </p:nvSpPr>
        <p:spPr>
          <a:xfrm>
            <a:off x="423863" y="4913313"/>
            <a:ext cx="193675" cy="2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2" h="16">
                <a:moveTo>
                  <a:pt x="122" y="16"/>
                </a:moveTo>
                <a:lnTo>
                  <a:pt x="0" y="16"/>
                </a:lnTo>
                <a:lnTo>
                  <a:pt x="0" y="0"/>
                </a:lnTo>
                <a:lnTo>
                  <a:pt x="122" y="0"/>
                </a:lnTo>
                <a:lnTo>
                  <a:pt x="122" y="16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2" name="Oval 37"/>
          <p:cNvSpPr/>
          <p:nvPr/>
        </p:nvSpPr>
        <p:spPr>
          <a:xfrm>
            <a:off x="588963" y="4899025"/>
            <a:ext cx="53975" cy="52388"/>
          </a:xfrm>
          <a:prstGeom prst="ellipse">
            <a:avLst/>
          </a:prstGeom>
          <a:solidFill>
            <a:srgbClr val="CCCCCC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3573" name="Freeform 38"/>
          <p:cNvSpPr>
            <a:spLocks noEditPoints="1"/>
          </p:cNvSpPr>
          <p:nvPr/>
        </p:nvSpPr>
        <p:spPr>
          <a:xfrm>
            <a:off x="1131888" y="1939925"/>
            <a:ext cx="265112" cy="265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4" h="94">
                <a:moveTo>
                  <a:pt x="52" y="94"/>
                </a:moveTo>
                <a:cubicBezTo>
                  <a:pt x="42" y="94"/>
                  <a:pt x="42" y="94"/>
                  <a:pt x="42" y="94"/>
                </a:cubicBezTo>
                <a:cubicBezTo>
                  <a:pt x="38" y="94"/>
                  <a:pt x="35" y="91"/>
                  <a:pt x="35" y="87"/>
                </a:cubicBezTo>
                <a:cubicBezTo>
                  <a:pt x="35" y="80"/>
                  <a:pt x="35" y="80"/>
                  <a:pt x="35" y="80"/>
                </a:cubicBezTo>
                <a:cubicBezTo>
                  <a:pt x="32" y="79"/>
                  <a:pt x="32" y="79"/>
                  <a:pt x="32" y="79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0" y="86"/>
                  <a:pt x="18" y="84"/>
                </a:cubicBezTo>
                <a:cubicBezTo>
                  <a:pt x="10" y="76"/>
                  <a:pt x="10" y="76"/>
                  <a:pt x="10" y="76"/>
                </a:cubicBezTo>
                <a:cubicBezTo>
                  <a:pt x="9" y="75"/>
                  <a:pt x="8" y="73"/>
                  <a:pt x="8" y="71"/>
                </a:cubicBezTo>
                <a:cubicBezTo>
                  <a:pt x="8" y="70"/>
                  <a:pt x="9" y="68"/>
                  <a:pt x="10" y="67"/>
                </a:cubicBezTo>
                <a:cubicBezTo>
                  <a:pt x="15" y="62"/>
                  <a:pt x="15" y="62"/>
                  <a:pt x="15" y="62"/>
                </a:cubicBezTo>
                <a:cubicBezTo>
                  <a:pt x="14" y="59"/>
                  <a:pt x="14" y="59"/>
                  <a:pt x="14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3" y="59"/>
                  <a:pt x="0" y="56"/>
                  <a:pt x="0" y="5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38"/>
                  <a:pt x="3" y="35"/>
                  <a:pt x="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5" y="32"/>
                  <a:pt x="15" y="32"/>
                  <a:pt x="15" y="32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5"/>
                  <a:pt x="8" y="24"/>
                  <a:pt x="8" y="22"/>
                </a:cubicBezTo>
                <a:cubicBezTo>
                  <a:pt x="8" y="20"/>
                  <a:pt x="9" y="18"/>
                  <a:pt x="10" y="17"/>
                </a:cubicBezTo>
                <a:cubicBezTo>
                  <a:pt x="18" y="10"/>
                  <a:pt x="18" y="10"/>
                  <a:pt x="18" y="10"/>
                </a:cubicBezTo>
                <a:cubicBezTo>
                  <a:pt x="20" y="7"/>
                  <a:pt x="25" y="7"/>
                  <a:pt x="27" y="10"/>
                </a:cubicBezTo>
                <a:cubicBezTo>
                  <a:pt x="32" y="14"/>
                  <a:pt x="32" y="14"/>
                  <a:pt x="32" y="14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6"/>
                  <a:pt x="35" y="6"/>
                  <a:pt x="35" y="6"/>
                </a:cubicBezTo>
                <a:cubicBezTo>
                  <a:pt x="35" y="3"/>
                  <a:pt x="38" y="0"/>
                  <a:pt x="4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6" y="0"/>
                  <a:pt x="59" y="3"/>
                  <a:pt x="59" y="6"/>
                </a:cubicBezTo>
                <a:cubicBezTo>
                  <a:pt x="59" y="13"/>
                  <a:pt x="59" y="13"/>
                  <a:pt x="59" y="13"/>
                </a:cubicBezTo>
                <a:cubicBezTo>
                  <a:pt x="62" y="14"/>
                  <a:pt x="62" y="14"/>
                  <a:pt x="62" y="14"/>
                </a:cubicBezTo>
                <a:cubicBezTo>
                  <a:pt x="67" y="10"/>
                  <a:pt x="67" y="10"/>
                  <a:pt x="67" y="10"/>
                </a:cubicBezTo>
                <a:cubicBezTo>
                  <a:pt x="68" y="9"/>
                  <a:pt x="70" y="8"/>
                  <a:pt x="72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4" y="8"/>
                  <a:pt x="76" y="9"/>
                  <a:pt x="77" y="10"/>
                </a:cubicBezTo>
                <a:cubicBezTo>
                  <a:pt x="84" y="17"/>
                  <a:pt x="84" y="17"/>
                  <a:pt x="84" y="17"/>
                </a:cubicBezTo>
                <a:cubicBezTo>
                  <a:pt x="85" y="18"/>
                  <a:pt x="86" y="20"/>
                  <a:pt x="86" y="22"/>
                </a:cubicBezTo>
                <a:cubicBezTo>
                  <a:pt x="86" y="24"/>
                  <a:pt x="85" y="25"/>
                  <a:pt x="84" y="27"/>
                </a:cubicBezTo>
                <a:cubicBezTo>
                  <a:pt x="79" y="31"/>
                  <a:pt x="79" y="31"/>
                  <a:pt x="79" y="31"/>
                </a:cubicBezTo>
                <a:cubicBezTo>
                  <a:pt x="81" y="35"/>
                  <a:pt x="81" y="35"/>
                  <a:pt x="81" y="35"/>
                </a:cubicBezTo>
                <a:cubicBezTo>
                  <a:pt x="87" y="35"/>
                  <a:pt x="87" y="35"/>
                  <a:pt x="87" y="35"/>
                </a:cubicBezTo>
                <a:cubicBezTo>
                  <a:pt x="91" y="35"/>
                  <a:pt x="94" y="38"/>
                  <a:pt x="94" y="42"/>
                </a:cubicBezTo>
                <a:cubicBezTo>
                  <a:pt x="94" y="52"/>
                  <a:pt x="94" y="52"/>
                  <a:pt x="94" y="52"/>
                </a:cubicBezTo>
                <a:cubicBezTo>
                  <a:pt x="94" y="56"/>
                  <a:pt x="91" y="59"/>
                  <a:pt x="87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0" y="62"/>
                  <a:pt x="80" y="62"/>
                  <a:pt x="80" y="62"/>
                </a:cubicBezTo>
                <a:cubicBezTo>
                  <a:pt x="84" y="67"/>
                  <a:pt x="84" y="67"/>
                  <a:pt x="84" y="67"/>
                </a:cubicBezTo>
                <a:cubicBezTo>
                  <a:pt x="85" y="68"/>
                  <a:pt x="86" y="70"/>
                  <a:pt x="86" y="71"/>
                </a:cubicBezTo>
                <a:cubicBezTo>
                  <a:pt x="86" y="73"/>
                  <a:pt x="85" y="75"/>
                  <a:pt x="84" y="76"/>
                </a:cubicBezTo>
                <a:cubicBezTo>
                  <a:pt x="77" y="84"/>
                  <a:pt x="77" y="84"/>
                  <a:pt x="77" y="84"/>
                </a:cubicBezTo>
                <a:cubicBezTo>
                  <a:pt x="74" y="86"/>
                  <a:pt x="70" y="86"/>
                  <a:pt x="67" y="84"/>
                </a:cubicBezTo>
                <a:cubicBezTo>
                  <a:pt x="62" y="79"/>
                  <a:pt x="62" y="79"/>
                  <a:pt x="62" y="79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87"/>
                  <a:pt x="59" y="87"/>
                  <a:pt x="59" y="87"/>
                </a:cubicBezTo>
                <a:cubicBezTo>
                  <a:pt x="59" y="91"/>
                  <a:pt x="56" y="94"/>
                  <a:pt x="52" y="94"/>
                </a:cubicBezTo>
                <a:close/>
                <a:moveTo>
                  <a:pt x="43" y="86"/>
                </a:moveTo>
                <a:cubicBezTo>
                  <a:pt x="51" y="86"/>
                  <a:pt x="51" y="86"/>
                  <a:pt x="51" y="86"/>
                </a:cubicBezTo>
                <a:cubicBezTo>
                  <a:pt x="51" y="80"/>
                  <a:pt x="51" y="80"/>
                  <a:pt x="51" y="80"/>
                </a:cubicBezTo>
                <a:cubicBezTo>
                  <a:pt x="51" y="77"/>
                  <a:pt x="53" y="74"/>
                  <a:pt x="57" y="73"/>
                </a:cubicBezTo>
                <a:cubicBezTo>
                  <a:pt x="59" y="72"/>
                  <a:pt x="59" y="72"/>
                  <a:pt x="59" y="72"/>
                </a:cubicBezTo>
                <a:cubicBezTo>
                  <a:pt x="60" y="71"/>
                  <a:pt x="61" y="71"/>
                  <a:pt x="62" y="71"/>
                </a:cubicBezTo>
                <a:cubicBezTo>
                  <a:pt x="65" y="71"/>
                  <a:pt x="67" y="72"/>
                  <a:pt x="68" y="73"/>
                </a:cubicBezTo>
                <a:cubicBezTo>
                  <a:pt x="72" y="77"/>
                  <a:pt x="72" y="77"/>
                  <a:pt x="72" y="77"/>
                </a:cubicBezTo>
                <a:cubicBezTo>
                  <a:pt x="78" y="71"/>
                  <a:pt x="78" y="71"/>
                  <a:pt x="78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1" y="65"/>
                  <a:pt x="71" y="61"/>
                  <a:pt x="72" y="58"/>
                </a:cubicBezTo>
                <a:cubicBezTo>
                  <a:pt x="73" y="56"/>
                  <a:pt x="73" y="56"/>
                  <a:pt x="73" y="56"/>
                </a:cubicBezTo>
                <a:cubicBezTo>
                  <a:pt x="74" y="53"/>
                  <a:pt x="78" y="51"/>
                  <a:pt x="81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6" y="43"/>
                  <a:pt x="86" y="43"/>
                  <a:pt x="86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78" y="43"/>
                  <a:pt x="74" y="40"/>
                  <a:pt x="73" y="37"/>
                </a:cubicBezTo>
                <a:cubicBezTo>
                  <a:pt x="72" y="35"/>
                  <a:pt x="72" y="35"/>
                  <a:pt x="72" y="35"/>
                </a:cubicBezTo>
                <a:cubicBezTo>
                  <a:pt x="71" y="32"/>
                  <a:pt x="71" y="28"/>
                  <a:pt x="74" y="26"/>
                </a:cubicBezTo>
                <a:cubicBezTo>
                  <a:pt x="78" y="22"/>
                  <a:pt x="78" y="22"/>
                  <a:pt x="78" y="22"/>
                </a:cubicBezTo>
                <a:cubicBezTo>
                  <a:pt x="72" y="16"/>
                  <a:pt x="72" y="16"/>
                  <a:pt x="72" y="16"/>
                </a:cubicBezTo>
                <a:cubicBezTo>
                  <a:pt x="68" y="20"/>
                  <a:pt x="68" y="20"/>
                  <a:pt x="68" y="20"/>
                </a:cubicBezTo>
                <a:cubicBezTo>
                  <a:pt x="66" y="22"/>
                  <a:pt x="62" y="23"/>
                  <a:pt x="59" y="22"/>
                </a:cubicBezTo>
                <a:cubicBezTo>
                  <a:pt x="56" y="21"/>
                  <a:pt x="56" y="21"/>
                  <a:pt x="56" y="21"/>
                </a:cubicBezTo>
                <a:cubicBezTo>
                  <a:pt x="53" y="20"/>
                  <a:pt x="51" y="16"/>
                  <a:pt x="51" y="13"/>
                </a:cubicBezTo>
                <a:cubicBezTo>
                  <a:pt x="51" y="8"/>
                  <a:pt x="51" y="8"/>
                  <a:pt x="51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13"/>
                  <a:pt x="43" y="13"/>
                  <a:pt x="43" y="13"/>
                </a:cubicBezTo>
                <a:cubicBezTo>
                  <a:pt x="43" y="16"/>
                  <a:pt x="41" y="20"/>
                  <a:pt x="38" y="21"/>
                </a:cubicBezTo>
                <a:cubicBezTo>
                  <a:pt x="35" y="22"/>
                  <a:pt x="35" y="22"/>
                  <a:pt x="35" y="22"/>
                </a:cubicBezTo>
                <a:cubicBezTo>
                  <a:pt x="34" y="22"/>
                  <a:pt x="33" y="22"/>
                  <a:pt x="32" y="22"/>
                </a:cubicBezTo>
                <a:cubicBezTo>
                  <a:pt x="30" y="22"/>
                  <a:pt x="28" y="22"/>
                  <a:pt x="26" y="20"/>
                </a:cubicBezTo>
                <a:cubicBezTo>
                  <a:pt x="22" y="16"/>
                  <a:pt x="22" y="16"/>
                  <a:pt x="22" y="16"/>
                </a:cubicBezTo>
                <a:cubicBezTo>
                  <a:pt x="17" y="22"/>
                  <a:pt x="17" y="22"/>
                  <a:pt x="17" y="22"/>
                </a:cubicBezTo>
                <a:cubicBezTo>
                  <a:pt x="21" y="26"/>
                  <a:pt x="21" y="26"/>
                  <a:pt x="21" y="26"/>
                </a:cubicBezTo>
                <a:cubicBezTo>
                  <a:pt x="23" y="28"/>
                  <a:pt x="24" y="32"/>
                  <a:pt x="22" y="35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40"/>
                  <a:pt x="17" y="43"/>
                  <a:pt x="14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51"/>
                  <a:pt x="8" y="51"/>
                  <a:pt x="8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7" y="51"/>
                  <a:pt x="20" y="53"/>
                  <a:pt x="21" y="56"/>
                </a:cubicBezTo>
                <a:cubicBezTo>
                  <a:pt x="22" y="59"/>
                  <a:pt x="22" y="59"/>
                  <a:pt x="22" y="59"/>
                </a:cubicBezTo>
                <a:cubicBezTo>
                  <a:pt x="24" y="61"/>
                  <a:pt x="23" y="65"/>
                  <a:pt x="21" y="68"/>
                </a:cubicBezTo>
                <a:cubicBezTo>
                  <a:pt x="17" y="71"/>
                  <a:pt x="17" y="71"/>
                  <a:pt x="17" y="71"/>
                </a:cubicBezTo>
                <a:cubicBezTo>
                  <a:pt x="22" y="77"/>
                  <a:pt x="22" y="77"/>
                  <a:pt x="22" y="77"/>
                </a:cubicBezTo>
                <a:cubicBezTo>
                  <a:pt x="26" y="73"/>
                  <a:pt x="26" y="73"/>
                  <a:pt x="26" y="73"/>
                </a:cubicBezTo>
                <a:cubicBezTo>
                  <a:pt x="29" y="71"/>
                  <a:pt x="33" y="70"/>
                  <a:pt x="35" y="72"/>
                </a:cubicBezTo>
                <a:cubicBezTo>
                  <a:pt x="38" y="73"/>
                  <a:pt x="38" y="73"/>
                  <a:pt x="38" y="73"/>
                </a:cubicBezTo>
                <a:cubicBezTo>
                  <a:pt x="41" y="74"/>
                  <a:pt x="43" y="77"/>
                  <a:pt x="43" y="80"/>
                </a:cubicBezTo>
                <a:cubicBezTo>
                  <a:pt x="43" y="86"/>
                  <a:pt x="43" y="86"/>
                  <a:pt x="43" y="86"/>
                </a:cubicBezTo>
                <a:close/>
                <a:moveTo>
                  <a:pt x="47" y="64"/>
                </a:moveTo>
                <a:cubicBezTo>
                  <a:pt x="38" y="64"/>
                  <a:pt x="30" y="56"/>
                  <a:pt x="30" y="47"/>
                </a:cubicBezTo>
                <a:cubicBezTo>
                  <a:pt x="30" y="37"/>
                  <a:pt x="38" y="29"/>
                  <a:pt x="47" y="29"/>
                </a:cubicBezTo>
                <a:cubicBezTo>
                  <a:pt x="57" y="29"/>
                  <a:pt x="65" y="37"/>
                  <a:pt x="65" y="47"/>
                </a:cubicBezTo>
                <a:cubicBezTo>
                  <a:pt x="65" y="56"/>
                  <a:pt x="57" y="64"/>
                  <a:pt x="47" y="64"/>
                </a:cubicBezTo>
                <a:close/>
                <a:moveTo>
                  <a:pt x="47" y="37"/>
                </a:moveTo>
                <a:cubicBezTo>
                  <a:pt x="42" y="37"/>
                  <a:pt x="38" y="41"/>
                  <a:pt x="38" y="47"/>
                </a:cubicBezTo>
                <a:cubicBezTo>
                  <a:pt x="38" y="52"/>
                  <a:pt x="42" y="56"/>
                  <a:pt x="47" y="56"/>
                </a:cubicBezTo>
                <a:cubicBezTo>
                  <a:pt x="52" y="56"/>
                  <a:pt x="57" y="52"/>
                  <a:pt x="57" y="47"/>
                </a:cubicBezTo>
                <a:cubicBezTo>
                  <a:pt x="57" y="41"/>
                  <a:pt x="52" y="37"/>
                  <a:pt x="47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4" name="Freeform 46"/>
          <p:cNvSpPr>
            <a:spLocks noEditPoints="1"/>
          </p:cNvSpPr>
          <p:nvPr/>
        </p:nvSpPr>
        <p:spPr>
          <a:xfrm>
            <a:off x="3175" y="3292475"/>
            <a:ext cx="425450" cy="4254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51" h="151">
                <a:moveTo>
                  <a:pt x="74" y="151"/>
                </a:moveTo>
                <a:cubicBezTo>
                  <a:pt x="74" y="151"/>
                  <a:pt x="74" y="151"/>
                  <a:pt x="74" y="151"/>
                </a:cubicBezTo>
                <a:cubicBezTo>
                  <a:pt x="71" y="151"/>
                  <a:pt x="67" y="149"/>
                  <a:pt x="65" y="147"/>
                </a:cubicBezTo>
                <a:cubicBezTo>
                  <a:pt x="4" y="86"/>
                  <a:pt x="4" y="86"/>
                  <a:pt x="4" y="86"/>
                </a:cubicBezTo>
                <a:cubicBezTo>
                  <a:pt x="1" y="83"/>
                  <a:pt x="0" y="80"/>
                  <a:pt x="0" y="76"/>
                </a:cubicBezTo>
                <a:cubicBezTo>
                  <a:pt x="0" y="72"/>
                  <a:pt x="1" y="69"/>
                  <a:pt x="4" y="66"/>
                </a:cubicBezTo>
                <a:cubicBezTo>
                  <a:pt x="23" y="47"/>
                  <a:pt x="23" y="47"/>
                  <a:pt x="23" y="47"/>
                </a:cubicBezTo>
                <a:cubicBezTo>
                  <a:pt x="24" y="46"/>
                  <a:pt x="27" y="45"/>
                  <a:pt x="29" y="46"/>
                </a:cubicBezTo>
                <a:cubicBezTo>
                  <a:pt x="31" y="46"/>
                  <a:pt x="33" y="48"/>
                  <a:pt x="34" y="51"/>
                </a:cubicBezTo>
                <a:cubicBezTo>
                  <a:pt x="34" y="53"/>
                  <a:pt x="35" y="56"/>
                  <a:pt x="37" y="58"/>
                </a:cubicBezTo>
                <a:cubicBezTo>
                  <a:pt x="43" y="63"/>
                  <a:pt x="52" y="63"/>
                  <a:pt x="58" y="58"/>
                </a:cubicBezTo>
                <a:cubicBezTo>
                  <a:pt x="63" y="52"/>
                  <a:pt x="63" y="43"/>
                  <a:pt x="58" y="37"/>
                </a:cubicBezTo>
                <a:cubicBezTo>
                  <a:pt x="56" y="35"/>
                  <a:pt x="53" y="34"/>
                  <a:pt x="51" y="33"/>
                </a:cubicBezTo>
                <a:cubicBezTo>
                  <a:pt x="48" y="33"/>
                  <a:pt x="46" y="31"/>
                  <a:pt x="46" y="29"/>
                </a:cubicBezTo>
                <a:cubicBezTo>
                  <a:pt x="45" y="27"/>
                  <a:pt x="46" y="24"/>
                  <a:pt x="47" y="23"/>
                </a:cubicBezTo>
                <a:cubicBezTo>
                  <a:pt x="65" y="6"/>
                  <a:pt x="65" y="6"/>
                  <a:pt x="65" y="6"/>
                </a:cubicBezTo>
                <a:cubicBezTo>
                  <a:pt x="70" y="0"/>
                  <a:pt x="79" y="0"/>
                  <a:pt x="84" y="6"/>
                </a:cubicBezTo>
                <a:cubicBezTo>
                  <a:pt x="96" y="18"/>
                  <a:pt x="96" y="18"/>
                  <a:pt x="96" y="18"/>
                </a:cubicBezTo>
                <a:cubicBezTo>
                  <a:pt x="98" y="15"/>
                  <a:pt x="100" y="13"/>
                  <a:pt x="102" y="10"/>
                </a:cubicBezTo>
                <a:cubicBezTo>
                  <a:pt x="107" y="5"/>
                  <a:pt x="114" y="2"/>
                  <a:pt x="121" y="2"/>
                </a:cubicBezTo>
                <a:cubicBezTo>
                  <a:pt x="128" y="2"/>
                  <a:pt x="135" y="5"/>
                  <a:pt x="140" y="10"/>
                </a:cubicBezTo>
                <a:cubicBezTo>
                  <a:pt x="151" y="21"/>
                  <a:pt x="151" y="38"/>
                  <a:pt x="140" y="49"/>
                </a:cubicBezTo>
                <a:cubicBezTo>
                  <a:pt x="138" y="51"/>
                  <a:pt x="135" y="53"/>
                  <a:pt x="132" y="54"/>
                </a:cubicBezTo>
                <a:cubicBezTo>
                  <a:pt x="145" y="66"/>
                  <a:pt x="145" y="66"/>
                  <a:pt x="145" y="66"/>
                </a:cubicBezTo>
                <a:cubicBezTo>
                  <a:pt x="147" y="69"/>
                  <a:pt x="149" y="72"/>
                  <a:pt x="149" y="76"/>
                </a:cubicBezTo>
                <a:cubicBezTo>
                  <a:pt x="149" y="80"/>
                  <a:pt x="147" y="83"/>
                  <a:pt x="145" y="86"/>
                </a:cubicBezTo>
                <a:cubicBezTo>
                  <a:pt x="128" y="103"/>
                  <a:pt x="128" y="103"/>
                  <a:pt x="128" y="103"/>
                </a:cubicBezTo>
                <a:cubicBezTo>
                  <a:pt x="126" y="105"/>
                  <a:pt x="124" y="105"/>
                  <a:pt x="121" y="105"/>
                </a:cubicBezTo>
                <a:cubicBezTo>
                  <a:pt x="119" y="104"/>
                  <a:pt x="117" y="102"/>
                  <a:pt x="117" y="100"/>
                </a:cubicBezTo>
                <a:cubicBezTo>
                  <a:pt x="116" y="97"/>
                  <a:pt x="115" y="95"/>
                  <a:pt x="113" y="93"/>
                </a:cubicBezTo>
                <a:cubicBezTo>
                  <a:pt x="108" y="87"/>
                  <a:pt x="98" y="87"/>
                  <a:pt x="93" y="93"/>
                </a:cubicBezTo>
                <a:cubicBezTo>
                  <a:pt x="87" y="98"/>
                  <a:pt x="87" y="107"/>
                  <a:pt x="93" y="113"/>
                </a:cubicBezTo>
                <a:cubicBezTo>
                  <a:pt x="95" y="115"/>
                  <a:pt x="97" y="116"/>
                  <a:pt x="100" y="117"/>
                </a:cubicBezTo>
                <a:cubicBezTo>
                  <a:pt x="102" y="117"/>
                  <a:pt x="104" y="119"/>
                  <a:pt x="105" y="121"/>
                </a:cubicBezTo>
                <a:cubicBezTo>
                  <a:pt x="105" y="124"/>
                  <a:pt x="105" y="126"/>
                  <a:pt x="103" y="128"/>
                </a:cubicBezTo>
                <a:cubicBezTo>
                  <a:pt x="84" y="147"/>
                  <a:pt x="84" y="147"/>
                  <a:pt x="84" y="147"/>
                </a:cubicBezTo>
                <a:cubicBezTo>
                  <a:pt x="81" y="149"/>
                  <a:pt x="78" y="151"/>
                  <a:pt x="74" y="151"/>
                </a:cubicBezTo>
                <a:close/>
                <a:moveTo>
                  <a:pt x="25" y="63"/>
                </a:moveTo>
                <a:cubicBezTo>
                  <a:pt x="13" y="75"/>
                  <a:pt x="13" y="75"/>
                  <a:pt x="13" y="75"/>
                </a:cubicBezTo>
                <a:cubicBezTo>
                  <a:pt x="12" y="76"/>
                  <a:pt x="12" y="76"/>
                  <a:pt x="12" y="76"/>
                </a:cubicBezTo>
                <a:cubicBezTo>
                  <a:pt x="12" y="76"/>
                  <a:pt x="12" y="77"/>
                  <a:pt x="13" y="77"/>
                </a:cubicBezTo>
                <a:cubicBezTo>
                  <a:pt x="74" y="138"/>
                  <a:pt x="74" y="138"/>
                  <a:pt x="74" y="138"/>
                </a:cubicBezTo>
                <a:cubicBezTo>
                  <a:pt x="74" y="138"/>
                  <a:pt x="74" y="138"/>
                  <a:pt x="75" y="138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86" y="124"/>
                  <a:pt x="85" y="123"/>
                  <a:pt x="84" y="122"/>
                </a:cubicBezTo>
                <a:cubicBezTo>
                  <a:pt x="73" y="111"/>
                  <a:pt x="73" y="94"/>
                  <a:pt x="84" y="84"/>
                </a:cubicBezTo>
                <a:cubicBezTo>
                  <a:pt x="89" y="79"/>
                  <a:pt x="96" y="76"/>
                  <a:pt x="103" y="76"/>
                </a:cubicBezTo>
                <a:cubicBezTo>
                  <a:pt x="110" y="76"/>
                  <a:pt x="117" y="79"/>
                  <a:pt x="122" y="84"/>
                </a:cubicBezTo>
                <a:cubicBezTo>
                  <a:pt x="123" y="85"/>
                  <a:pt x="124" y="86"/>
                  <a:pt x="125" y="87"/>
                </a:cubicBezTo>
                <a:cubicBezTo>
                  <a:pt x="136" y="77"/>
                  <a:pt x="136" y="77"/>
                  <a:pt x="136" y="77"/>
                </a:cubicBezTo>
                <a:cubicBezTo>
                  <a:pt x="136" y="77"/>
                  <a:pt x="136" y="76"/>
                  <a:pt x="136" y="76"/>
                </a:cubicBezTo>
                <a:cubicBezTo>
                  <a:pt x="136" y="76"/>
                  <a:pt x="136" y="76"/>
                  <a:pt x="136" y="7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3" y="53"/>
                  <a:pt x="112" y="50"/>
                  <a:pt x="114" y="47"/>
                </a:cubicBezTo>
                <a:cubicBezTo>
                  <a:pt x="115" y="45"/>
                  <a:pt x="117" y="43"/>
                  <a:pt x="120" y="44"/>
                </a:cubicBezTo>
                <a:cubicBezTo>
                  <a:pt x="124" y="44"/>
                  <a:pt x="128" y="43"/>
                  <a:pt x="131" y="40"/>
                </a:cubicBezTo>
                <a:cubicBezTo>
                  <a:pt x="137" y="34"/>
                  <a:pt x="137" y="25"/>
                  <a:pt x="131" y="19"/>
                </a:cubicBezTo>
                <a:cubicBezTo>
                  <a:pt x="126" y="14"/>
                  <a:pt x="116" y="14"/>
                  <a:pt x="111" y="19"/>
                </a:cubicBezTo>
                <a:cubicBezTo>
                  <a:pt x="108" y="22"/>
                  <a:pt x="106" y="26"/>
                  <a:pt x="107" y="31"/>
                </a:cubicBezTo>
                <a:cubicBezTo>
                  <a:pt x="107" y="33"/>
                  <a:pt x="105" y="36"/>
                  <a:pt x="103" y="37"/>
                </a:cubicBezTo>
                <a:cubicBezTo>
                  <a:pt x="101" y="38"/>
                  <a:pt x="98" y="37"/>
                  <a:pt x="96" y="36"/>
                </a:cubicBezTo>
                <a:cubicBezTo>
                  <a:pt x="75" y="15"/>
                  <a:pt x="75" y="15"/>
                  <a:pt x="75" y="15"/>
                </a:cubicBezTo>
                <a:cubicBezTo>
                  <a:pt x="74" y="14"/>
                  <a:pt x="74" y="14"/>
                  <a:pt x="74" y="15"/>
                </a:cubicBezTo>
                <a:cubicBezTo>
                  <a:pt x="63" y="25"/>
                  <a:pt x="63" y="25"/>
                  <a:pt x="63" y="25"/>
                </a:cubicBezTo>
                <a:cubicBezTo>
                  <a:pt x="64" y="26"/>
                  <a:pt x="66" y="27"/>
                  <a:pt x="67" y="28"/>
                </a:cubicBezTo>
                <a:cubicBezTo>
                  <a:pt x="77" y="39"/>
                  <a:pt x="77" y="56"/>
                  <a:pt x="67" y="67"/>
                </a:cubicBezTo>
                <a:cubicBezTo>
                  <a:pt x="62" y="72"/>
                  <a:pt x="55" y="75"/>
                  <a:pt x="48" y="75"/>
                </a:cubicBezTo>
                <a:cubicBezTo>
                  <a:pt x="40" y="75"/>
                  <a:pt x="34" y="72"/>
                  <a:pt x="28" y="67"/>
                </a:cubicBezTo>
                <a:cubicBezTo>
                  <a:pt x="27" y="66"/>
                  <a:pt x="26" y="64"/>
                  <a:pt x="25" y="6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5" name="Freeform 47"/>
          <p:cNvSpPr/>
          <p:nvPr/>
        </p:nvSpPr>
        <p:spPr>
          <a:xfrm>
            <a:off x="42863" y="2886075"/>
            <a:ext cx="123825" cy="123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4" h="44">
                <a:moveTo>
                  <a:pt x="20" y="44"/>
                </a:moveTo>
                <a:cubicBezTo>
                  <a:pt x="14" y="44"/>
                  <a:pt x="9" y="42"/>
                  <a:pt x="6" y="38"/>
                </a:cubicBezTo>
                <a:cubicBezTo>
                  <a:pt x="2" y="35"/>
                  <a:pt x="0" y="30"/>
                  <a:pt x="0" y="24"/>
                </a:cubicBezTo>
                <a:cubicBezTo>
                  <a:pt x="0" y="19"/>
                  <a:pt x="2" y="14"/>
                  <a:pt x="6" y="11"/>
                </a:cubicBezTo>
                <a:cubicBezTo>
                  <a:pt x="15" y="1"/>
                  <a:pt x="15" y="1"/>
                  <a:pt x="15" y="1"/>
                </a:cubicBezTo>
                <a:cubicBezTo>
                  <a:pt x="17" y="0"/>
                  <a:pt x="19" y="0"/>
                  <a:pt x="21" y="1"/>
                </a:cubicBezTo>
                <a:cubicBezTo>
                  <a:pt x="23" y="3"/>
                  <a:pt x="23" y="5"/>
                  <a:pt x="21" y="7"/>
                </a:cubicBezTo>
                <a:cubicBezTo>
                  <a:pt x="11" y="16"/>
                  <a:pt x="11" y="16"/>
                  <a:pt x="11" y="16"/>
                </a:cubicBezTo>
                <a:cubicBezTo>
                  <a:pt x="9" y="18"/>
                  <a:pt x="8" y="21"/>
                  <a:pt x="8" y="24"/>
                </a:cubicBezTo>
                <a:cubicBezTo>
                  <a:pt x="8" y="27"/>
                  <a:pt x="9" y="30"/>
                  <a:pt x="11" y="33"/>
                </a:cubicBezTo>
                <a:cubicBezTo>
                  <a:pt x="16" y="37"/>
                  <a:pt x="23" y="37"/>
                  <a:pt x="28" y="33"/>
                </a:cubicBezTo>
                <a:cubicBezTo>
                  <a:pt x="37" y="23"/>
                  <a:pt x="37" y="23"/>
                  <a:pt x="37" y="23"/>
                </a:cubicBezTo>
                <a:cubicBezTo>
                  <a:pt x="39" y="21"/>
                  <a:pt x="41" y="21"/>
                  <a:pt x="43" y="23"/>
                </a:cubicBezTo>
                <a:cubicBezTo>
                  <a:pt x="44" y="25"/>
                  <a:pt x="44" y="27"/>
                  <a:pt x="43" y="29"/>
                </a:cubicBezTo>
                <a:cubicBezTo>
                  <a:pt x="33" y="38"/>
                  <a:pt x="33" y="38"/>
                  <a:pt x="33" y="38"/>
                </a:cubicBezTo>
                <a:cubicBezTo>
                  <a:pt x="30" y="42"/>
                  <a:pt x="25" y="44"/>
                  <a:pt x="20" y="4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6" name="Freeform 48"/>
          <p:cNvSpPr>
            <a:spLocks noEditPoints="1"/>
          </p:cNvSpPr>
          <p:nvPr/>
        </p:nvSpPr>
        <p:spPr>
          <a:xfrm>
            <a:off x="76200" y="2773363"/>
            <a:ext cx="203200" cy="2000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2" h="71">
                <a:moveTo>
                  <a:pt x="31" y="71"/>
                </a:moveTo>
                <a:cubicBezTo>
                  <a:pt x="30" y="71"/>
                  <a:pt x="28" y="71"/>
                  <a:pt x="28" y="70"/>
                </a:cubicBezTo>
                <a:cubicBezTo>
                  <a:pt x="21" y="59"/>
                  <a:pt x="13" y="51"/>
                  <a:pt x="2" y="44"/>
                </a:cubicBezTo>
                <a:cubicBezTo>
                  <a:pt x="1" y="43"/>
                  <a:pt x="0" y="41"/>
                  <a:pt x="1" y="39"/>
                </a:cubicBezTo>
                <a:cubicBezTo>
                  <a:pt x="18" y="3"/>
                  <a:pt x="18" y="3"/>
                  <a:pt x="18" y="3"/>
                </a:cubicBezTo>
                <a:cubicBezTo>
                  <a:pt x="19" y="2"/>
                  <a:pt x="20" y="1"/>
                  <a:pt x="21" y="1"/>
                </a:cubicBezTo>
                <a:cubicBezTo>
                  <a:pt x="22" y="0"/>
                  <a:pt x="23" y="1"/>
                  <a:pt x="24" y="1"/>
                </a:cubicBezTo>
                <a:cubicBezTo>
                  <a:pt x="43" y="13"/>
                  <a:pt x="59" y="29"/>
                  <a:pt x="71" y="48"/>
                </a:cubicBezTo>
                <a:cubicBezTo>
                  <a:pt x="71" y="49"/>
                  <a:pt x="72" y="50"/>
                  <a:pt x="71" y="51"/>
                </a:cubicBezTo>
                <a:cubicBezTo>
                  <a:pt x="71" y="52"/>
                  <a:pt x="70" y="53"/>
                  <a:pt x="69" y="54"/>
                </a:cubicBezTo>
                <a:cubicBezTo>
                  <a:pt x="33" y="71"/>
                  <a:pt x="33" y="71"/>
                  <a:pt x="33" y="71"/>
                </a:cubicBezTo>
                <a:cubicBezTo>
                  <a:pt x="32" y="71"/>
                  <a:pt x="32" y="71"/>
                  <a:pt x="31" y="71"/>
                </a:cubicBezTo>
                <a:close/>
                <a:moveTo>
                  <a:pt x="10" y="40"/>
                </a:moveTo>
                <a:cubicBezTo>
                  <a:pt x="19" y="46"/>
                  <a:pt x="26" y="53"/>
                  <a:pt x="32" y="62"/>
                </a:cubicBezTo>
                <a:cubicBezTo>
                  <a:pt x="61" y="48"/>
                  <a:pt x="61" y="48"/>
                  <a:pt x="61" y="48"/>
                </a:cubicBezTo>
                <a:cubicBezTo>
                  <a:pt x="51" y="34"/>
                  <a:pt x="38" y="21"/>
                  <a:pt x="24" y="11"/>
                </a:cubicBezTo>
                <a:cubicBezTo>
                  <a:pt x="10" y="40"/>
                  <a:pt x="10" y="40"/>
                  <a:pt x="10" y="4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7" name="Freeform 49"/>
          <p:cNvSpPr/>
          <p:nvPr/>
        </p:nvSpPr>
        <p:spPr>
          <a:xfrm>
            <a:off x="119063" y="2978150"/>
            <a:ext cx="66675" cy="381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4" h="13">
                <a:moveTo>
                  <a:pt x="14" y="13"/>
                </a:moveTo>
                <a:cubicBezTo>
                  <a:pt x="10" y="13"/>
                  <a:pt x="6" y="11"/>
                  <a:pt x="2" y="8"/>
                </a:cubicBezTo>
                <a:cubicBezTo>
                  <a:pt x="0" y="6"/>
                  <a:pt x="0" y="4"/>
                  <a:pt x="2" y="2"/>
                </a:cubicBezTo>
                <a:cubicBezTo>
                  <a:pt x="4" y="0"/>
                  <a:pt x="6" y="0"/>
                  <a:pt x="8" y="2"/>
                </a:cubicBezTo>
                <a:cubicBezTo>
                  <a:pt x="11" y="5"/>
                  <a:pt x="15" y="6"/>
                  <a:pt x="17" y="4"/>
                </a:cubicBezTo>
                <a:cubicBezTo>
                  <a:pt x="19" y="3"/>
                  <a:pt x="21" y="3"/>
                  <a:pt x="23" y="4"/>
                </a:cubicBezTo>
                <a:cubicBezTo>
                  <a:pt x="24" y="6"/>
                  <a:pt x="24" y="8"/>
                  <a:pt x="23" y="10"/>
                </a:cubicBezTo>
                <a:cubicBezTo>
                  <a:pt x="21" y="12"/>
                  <a:pt x="18" y="13"/>
                  <a:pt x="14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8" name="Freeform 50"/>
          <p:cNvSpPr>
            <a:spLocks noEditPoints="1"/>
          </p:cNvSpPr>
          <p:nvPr/>
        </p:nvSpPr>
        <p:spPr>
          <a:xfrm>
            <a:off x="406400" y="2341563"/>
            <a:ext cx="998538" cy="11826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4" h="419">
                <a:moveTo>
                  <a:pt x="257" y="419"/>
                </a:moveTo>
                <a:cubicBezTo>
                  <a:pt x="98" y="419"/>
                  <a:pt x="98" y="419"/>
                  <a:pt x="98" y="419"/>
                </a:cubicBezTo>
                <a:cubicBezTo>
                  <a:pt x="92" y="419"/>
                  <a:pt x="87" y="417"/>
                  <a:pt x="83" y="413"/>
                </a:cubicBezTo>
                <a:cubicBezTo>
                  <a:pt x="79" y="408"/>
                  <a:pt x="77" y="403"/>
                  <a:pt x="77" y="397"/>
                </a:cubicBezTo>
                <a:cubicBezTo>
                  <a:pt x="78" y="382"/>
                  <a:pt x="76" y="354"/>
                  <a:pt x="67" y="342"/>
                </a:cubicBezTo>
                <a:cubicBezTo>
                  <a:pt x="1" y="257"/>
                  <a:pt x="0" y="178"/>
                  <a:pt x="0" y="177"/>
                </a:cubicBezTo>
                <a:cubicBezTo>
                  <a:pt x="0" y="79"/>
                  <a:pt x="80" y="0"/>
                  <a:pt x="177" y="0"/>
                </a:cubicBezTo>
                <a:cubicBezTo>
                  <a:pt x="275" y="0"/>
                  <a:pt x="354" y="79"/>
                  <a:pt x="354" y="177"/>
                </a:cubicBezTo>
                <a:cubicBezTo>
                  <a:pt x="354" y="178"/>
                  <a:pt x="353" y="257"/>
                  <a:pt x="287" y="342"/>
                </a:cubicBezTo>
                <a:cubicBezTo>
                  <a:pt x="278" y="355"/>
                  <a:pt x="277" y="384"/>
                  <a:pt x="278" y="397"/>
                </a:cubicBezTo>
                <a:cubicBezTo>
                  <a:pt x="278" y="403"/>
                  <a:pt x="276" y="408"/>
                  <a:pt x="272" y="413"/>
                </a:cubicBezTo>
                <a:cubicBezTo>
                  <a:pt x="268" y="417"/>
                  <a:pt x="263" y="419"/>
                  <a:pt x="257" y="419"/>
                </a:cubicBezTo>
                <a:close/>
                <a:moveTo>
                  <a:pt x="119" y="377"/>
                </a:moveTo>
                <a:cubicBezTo>
                  <a:pt x="236" y="377"/>
                  <a:pt x="236" y="377"/>
                  <a:pt x="236" y="377"/>
                </a:cubicBezTo>
                <a:cubicBezTo>
                  <a:pt x="237" y="359"/>
                  <a:pt x="241" y="334"/>
                  <a:pt x="254" y="317"/>
                </a:cubicBezTo>
                <a:cubicBezTo>
                  <a:pt x="309" y="245"/>
                  <a:pt x="312" y="177"/>
                  <a:pt x="312" y="177"/>
                </a:cubicBezTo>
                <a:cubicBezTo>
                  <a:pt x="312" y="102"/>
                  <a:pt x="251" y="42"/>
                  <a:pt x="177" y="42"/>
                </a:cubicBezTo>
                <a:cubicBezTo>
                  <a:pt x="103" y="42"/>
                  <a:pt x="42" y="102"/>
                  <a:pt x="42" y="177"/>
                </a:cubicBezTo>
                <a:cubicBezTo>
                  <a:pt x="42" y="177"/>
                  <a:pt x="45" y="245"/>
                  <a:pt x="100" y="317"/>
                </a:cubicBezTo>
                <a:cubicBezTo>
                  <a:pt x="113" y="334"/>
                  <a:pt x="118" y="359"/>
                  <a:pt x="119" y="37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9" name="Freeform 51"/>
          <p:cNvSpPr/>
          <p:nvPr/>
        </p:nvSpPr>
        <p:spPr>
          <a:xfrm>
            <a:off x="612775" y="3538538"/>
            <a:ext cx="585788" cy="1174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08" h="42">
                <a:moveTo>
                  <a:pt x="187" y="42"/>
                </a:moveTo>
                <a:cubicBezTo>
                  <a:pt x="22" y="42"/>
                  <a:pt x="22" y="42"/>
                  <a:pt x="22" y="42"/>
                </a:cubicBezTo>
                <a:cubicBezTo>
                  <a:pt x="10" y="42"/>
                  <a:pt x="0" y="33"/>
                  <a:pt x="0" y="21"/>
                </a:cubicBezTo>
                <a:cubicBezTo>
                  <a:pt x="0" y="10"/>
                  <a:pt x="10" y="0"/>
                  <a:pt x="22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98" y="0"/>
                  <a:pt x="208" y="10"/>
                  <a:pt x="208" y="21"/>
                </a:cubicBezTo>
                <a:cubicBezTo>
                  <a:pt x="208" y="33"/>
                  <a:pt x="198" y="42"/>
                  <a:pt x="187" y="4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0" name="Freeform 52"/>
          <p:cNvSpPr/>
          <p:nvPr/>
        </p:nvSpPr>
        <p:spPr>
          <a:xfrm>
            <a:off x="668338" y="3667125"/>
            <a:ext cx="474662" cy="1222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68" h="43">
                <a:moveTo>
                  <a:pt x="147" y="43"/>
                </a:moveTo>
                <a:cubicBezTo>
                  <a:pt x="21" y="43"/>
                  <a:pt x="21" y="43"/>
                  <a:pt x="21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8" y="0"/>
                  <a:pt x="168" y="10"/>
                  <a:pt x="168" y="21"/>
                </a:cubicBezTo>
                <a:cubicBezTo>
                  <a:pt x="168" y="33"/>
                  <a:pt x="158" y="43"/>
                  <a:pt x="147" y="4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1" name="Freeform 53"/>
          <p:cNvSpPr/>
          <p:nvPr/>
        </p:nvSpPr>
        <p:spPr>
          <a:xfrm>
            <a:off x="725488" y="2828925"/>
            <a:ext cx="131762" cy="627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3" h="395">
                <a:moveTo>
                  <a:pt x="46" y="395"/>
                </a:moveTo>
                <a:lnTo>
                  <a:pt x="0" y="4"/>
                </a:lnTo>
                <a:lnTo>
                  <a:pt x="37" y="0"/>
                </a:lnTo>
                <a:lnTo>
                  <a:pt x="83" y="391"/>
                </a:lnTo>
                <a:lnTo>
                  <a:pt x="46" y="395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2" name="Freeform 54"/>
          <p:cNvSpPr/>
          <p:nvPr/>
        </p:nvSpPr>
        <p:spPr>
          <a:xfrm>
            <a:off x="954088" y="2828925"/>
            <a:ext cx="134937" cy="627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5" h="395">
                <a:moveTo>
                  <a:pt x="37" y="395"/>
                </a:moveTo>
                <a:lnTo>
                  <a:pt x="0" y="391"/>
                </a:lnTo>
                <a:lnTo>
                  <a:pt x="48" y="0"/>
                </a:lnTo>
                <a:lnTo>
                  <a:pt x="85" y="4"/>
                </a:lnTo>
                <a:lnTo>
                  <a:pt x="37" y="395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3" name="Freeform 55"/>
          <p:cNvSpPr/>
          <p:nvPr/>
        </p:nvSpPr>
        <p:spPr>
          <a:xfrm>
            <a:off x="741363" y="2882900"/>
            <a:ext cx="319087" cy="101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3" h="36">
                <a:moveTo>
                  <a:pt x="96" y="36"/>
                </a:moveTo>
                <a:cubicBezTo>
                  <a:pt x="89" y="36"/>
                  <a:pt x="85" y="32"/>
                  <a:pt x="83" y="29"/>
                </a:cubicBezTo>
                <a:cubicBezTo>
                  <a:pt x="80" y="32"/>
                  <a:pt x="76" y="36"/>
                  <a:pt x="70" y="36"/>
                </a:cubicBezTo>
                <a:cubicBezTo>
                  <a:pt x="63" y="36"/>
                  <a:pt x="59" y="32"/>
                  <a:pt x="57" y="29"/>
                </a:cubicBezTo>
                <a:cubicBezTo>
                  <a:pt x="54" y="32"/>
                  <a:pt x="50" y="36"/>
                  <a:pt x="44" y="36"/>
                </a:cubicBezTo>
                <a:cubicBezTo>
                  <a:pt x="37" y="36"/>
                  <a:pt x="33" y="32"/>
                  <a:pt x="31" y="29"/>
                </a:cubicBezTo>
                <a:cubicBezTo>
                  <a:pt x="28" y="32"/>
                  <a:pt x="24" y="36"/>
                  <a:pt x="18" y="36"/>
                </a:cubicBezTo>
                <a:cubicBezTo>
                  <a:pt x="8" y="36"/>
                  <a:pt x="4" y="27"/>
                  <a:pt x="2" y="23"/>
                </a:cubicBezTo>
                <a:cubicBezTo>
                  <a:pt x="1" y="22"/>
                  <a:pt x="1" y="20"/>
                  <a:pt x="0" y="20"/>
                </a:cubicBezTo>
                <a:cubicBezTo>
                  <a:pt x="1" y="20"/>
                  <a:pt x="3" y="22"/>
                  <a:pt x="5" y="22"/>
                </a:cubicBezTo>
                <a:cubicBezTo>
                  <a:pt x="5" y="0"/>
                  <a:pt x="5" y="0"/>
                  <a:pt x="5" y="0"/>
                </a:cubicBezTo>
                <a:cubicBezTo>
                  <a:pt x="11" y="0"/>
                  <a:pt x="15" y="4"/>
                  <a:pt x="18" y="8"/>
                </a:cubicBezTo>
                <a:cubicBezTo>
                  <a:pt x="20" y="4"/>
                  <a:pt x="24" y="0"/>
                  <a:pt x="31" y="0"/>
                </a:cubicBezTo>
                <a:cubicBezTo>
                  <a:pt x="37" y="0"/>
                  <a:pt x="41" y="4"/>
                  <a:pt x="44" y="8"/>
                </a:cubicBezTo>
                <a:cubicBezTo>
                  <a:pt x="46" y="4"/>
                  <a:pt x="50" y="0"/>
                  <a:pt x="57" y="0"/>
                </a:cubicBezTo>
                <a:cubicBezTo>
                  <a:pt x="63" y="0"/>
                  <a:pt x="67" y="4"/>
                  <a:pt x="70" y="8"/>
                </a:cubicBezTo>
                <a:cubicBezTo>
                  <a:pt x="72" y="4"/>
                  <a:pt x="76" y="0"/>
                  <a:pt x="83" y="0"/>
                </a:cubicBezTo>
                <a:cubicBezTo>
                  <a:pt x="89" y="0"/>
                  <a:pt x="93" y="4"/>
                  <a:pt x="96" y="8"/>
                </a:cubicBezTo>
                <a:cubicBezTo>
                  <a:pt x="98" y="4"/>
                  <a:pt x="102" y="0"/>
                  <a:pt x="109" y="0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11" y="22"/>
                  <a:pt x="113" y="20"/>
                  <a:pt x="113" y="20"/>
                </a:cubicBezTo>
                <a:cubicBezTo>
                  <a:pt x="113" y="20"/>
                  <a:pt x="112" y="22"/>
                  <a:pt x="112" y="23"/>
                </a:cubicBezTo>
                <a:cubicBezTo>
                  <a:pt x="110" y="27"/>
                  <a:pt x="106" y="36"/>
                  <a:pt x="96" y="3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4" name="Freeform 56"/>
          <p:cNvSpPr/>
          <p:nvPr/>
        </p:nvSpPr>
        <p:spPr>
          <a:xfrm>
            <a:off x="290513" y="1960563"/>
            <a:ext cx="369887" cy="3667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1" h="130">
                <a:moveTo>
                  <a:pt x="31" y="130"/>
                </a:moveTo>
                <a:cubicBezTo>
                  <a:pt x="29" y="130"/>
                  <a:pt x="26" y="129"/>
                  <a:pt x="24" y="127"/>
                </a:cubicBezTo>
                <a:cubicBezTo>
                  <a:pt x="21" y="123"/>
                  <a:pt x="22" y="117"/>
                  <a:pt x="26" y="114"/>
                </a:cubicBezTo>
                <a:cubicBezTo>
                  <a:pt x="58" y="92"/>
                  <a:pt x="86" y="63"/>
                  <a:pt x="109" y="31"/>
                </a:cubicBezTo>
                <a:cubicBezTo>
                  <a:pt x="112" y="27"/>
                  <a:pt x="112" y="21"/>
                  <a:pt x="111" y="20"/>
                </a:cubicBezTo>
                <a:cubicBezTo>
                  <a:pt x="110" y="19"/>
                  <a:pt x="105" y="19"/>
                  <a:pt x="100" y="22"/>
                </a:cubicBezTo>
                <a:cubicBezTo>
                  <a:pt x="68" y="45"/>
                  <a:pt x="40" y="74"/>
                  <a:pt x="17" y="105"/>
                </a:cubicBezTo>
                <a:cubicBezTo>
                  <a:pt x="14" y="109"/>
                  <a:pt x="8" y="110"/>
                  <a:pt x="4" y="107"/>
                </a:cubicBezTo>
                <a:cubicBezTo>
                  <a:pt x="1" y="104"/>
                  <a:pt x="0" y="99"/>
                  <a:pt x="2" y="95"/>
                </a:cubicBezTo>
                <a:cubicBezTo>
                  <a:pt x="26" y="62"/>
                  <a:pt x="56" y="32"/>
                  <a:pt x="90" y="8"/>
                </a:cubicBezTo>
                <a:cubicBezTo>
                  <a:pt x="101" y="0"/>
                  <a:pt x="116" y="0"/>
                  <a:pt x="124" y="8"/>
                </a:cubicBezTo>
                <a:cubicBezTo>
                  <a:pt x="131" y="15"/>
                  <a:pt x="131" y="30"/>
                  <a:pt x="124" y="41"/>
                </a:cubicBezTo>
                <a:cubicBezTo>
                  <a:pt x="100" y="75"/>
                  <a:pt x="70" y="105"/>
                  <a:pt x="36" y="129"/>
                </a:cubicBezTo>
                <a:cubicBezTo>
                  <a:pt x="35" y="130"/>
                  <a:pt x="33" y="130"/>
                  <a:pt x="31" y="13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5" name="Freeform 57"/>
          <p:cNvSpPr/>
          <p:nvPr/>
        </p:nvSpPr>
        <p:spPr>
          <a:xfrm>
            <a:off x="257175" y="2239963"/>
            <a:ext cx="123825" cy="123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4" h="44">
                <a:moveTo>
                  <a:pt x="34" y="44"/>
                </a:moveTo>
                <a:cubicBezTo>
                  <a:pt x="32" y="44"/>
                  <a:pt x="30" y="43"/>
                  <a:pt x="28" y="41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3"/>
                  <a:pt x="0" y="7"/>
                  <a:pt x="3" y="4"/>
                </a:cubicBezTo>
                <a:cubicBezTo>
                  <a:pt x="6" y="0"/>
                  <a:pt x="12" y="0"/>
                  <a:pt x="16" y="4"/>
                </a:cubicBezTo>
                <a:cubicBezTo>
                  <a:pt x="41" y="29"/>
                  <a:pt x="41" y="29"/>
                  <a:pt x="41" y="29"/>
                </a:cubicBezTo>
                <a:cubicBezTo>
                  <a:pt x="44" y="32"/>
                  <a:pt x="44" y="38"/>
                  <a:pt x="41" y="41"/>
                </a:cubicBezTo>
                <a:cubicBezTo>
                  <a:pt x="39" y="43"/>
                  <a:pt x="37" y="44"/>
                  <a:pt x="34" y="4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6" name="Freeform 58"/>
          <p:cNvSpPr/>
          <p:nvPr/>
        </p:nvSpPr>
        <p:spPr>
          <a:xfrm>
            <a:off x="273050" y="2219325"/>
            <a:ext cx="127000" cy="123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5" h="44">
                <a:moveTo>
                  <a:pt x="35" y="44"/>
                </a:moveTo>
                <a:cubicBezTo>
                  <a:pt x="33" y="44"/>
                  <a:pt x="31" y="43"/>
                  <a:pt x="29" y="42"/>
                </a:cubicBezTo>
                <a:cubicBezTo>
                  <a:pt x="4" y="16"/>
                  <a:pt x="4" y="16"/>
                  <a:pt x="4" y="16"/>
                </a:cubicBezTo>
                <a:cubicBezTo>
                  <a:pt x="0" y="13"/>
                  <a:pt x="0" y="7"/>
                  <a:pt x="4" y="4"/>
                </a:cubicBezTo>
                <a:cubicBezTo>
                  <a:pt x="7" y="0"/>
                  <a:pt x="13" y="0"/>
                  <a:pt x="16" y="4"/>
                </a:cubicBezTo>
                <a:cubicBezTo>
                  <a:pt x="41" y="29"/>
                  <a:pt x="41" y="29"/>
                  <a:pt x="41" y="29"/>
                </a:cubicBezTo>
                <a:cubicBezTo>
                  <a:pt x="45" y="33"/>
                  <a:pt x="45" y="38"/>
                  <a:pt x="41" y="42"/>
                </a:cubicBezTo>
                <a:cubicBezTo>
                  <a:pt x="40" y="43"/>
                  <a:pt x="37" y="44"/>
                  <a:pt x="35" y="4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7" name="Freeform 59"/>
          <p:cNvSpPr>
            <a:spLocks noEditPoints="1"/>
          </p:cNvSpPr>
          <p:nvPr/>
        </p:nvSpPr>
        <p:spPr>
          <a:xfrm>
            <a:off x="73025" y="2287588"/>
            <a:ext cx="271463" cy="2619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6" h="93">
                <a:moveTo>
                  <a:pt x="15" y="93"/>
                </a:moveTo>
                <a:cubicBezTo>
                  <a:pt x="14" y="93"/>
                  <a:pt x="13" y="93"/>
                  <a:pt x="13" y="93"/>
                </a:cubicBezTo>
                <a:cubicBezTo>
                  <a:pt x="10" y="92"/>
                  <a:pt x="7" y="90"/>
                  <a:pt x="6" y="86"/>
                </a:cubicBezTo>
                <a:cubicBezTo>
                  <a:pt x="0" y="62"/>
                  <a:pt x="6" y="29"/>
                  <a:pt x="31" y="14"/>
                </a:cubicBezTo>
                <a:cubicBezTo>
                  <a:pt x="39" y="9"/>
                  <a:pt x="48" y="5"/>
                  <a:pt x="56" y="1"/>
                </a:cubicBezTo>
                <a:cubicBezTo>
                  <a:pt x="59" y="0"/>
                  <a:pt x="63" y="0"/>
                  <a:pt x="66" y="3"/>
                </a:cubicBezTo>
                <a:cubicBezTo>
                  <a:pt x="93" y="29"/>
                  <a:pt x="93" y="29"/>
                  <a:pt x="93" y="29"/>
                </a:cubicBezTo>
                <a:cubicBezTo>
                  <a:pt x="95" y="32"/>
                  <a:pt x="96" y="35"/>
                  <a:pt x="95" y="37"/>
                </a:cubicBezTo>
                <a:cubicBezTo>
                  <a:pt x="93" y="48"/>
                  <a:pt x="89" y="62"/>
                  <a:pt x="77" y="69"/>
                </a:cubicBezTo>
                <a:cubicBezTo>
                  <a:pt x="66" y="75"/>
                  <a:pt x="57" y="77"/>
                  <a:pt x="49" y="78"/>
                </a:cubicBezTo>
                <a:cubicBezTo>
                  <a:pt x="38" y="79"/>
                  <a:pt x="31" y="80"/>
                  <a:pt x="21" y="90"/>
                </a:cubicBezTo>
                <a:cubicBezTo>
                  <a:pt x="20" y="92"/>
                  <a:pt x="17" y="93"/>
                  <a:pt x="15" y="93"/>
                </a:cubicBezTo>
                <a:close/>
                <a:moveTo>
                  <a:pt x="58" y="20"/>
                </a:moveTo>
                <a:cubicBezTo>
                  <a:pt x="52" y="23"/>
                  <a:pt x="46" y="26"/>
                  <a:pt x="40" y="29"/>
                </a:cubicBezTo>
                <a:cubicBezTo>
                  <a:pt x="27" y="37"/>
                  <a:pt x="22" y="52"/>
                  <a:pt x="22" y="67"/>
                </a:cubicBezTo>
                <a:cubicBezTo>
                  <a:pt x="30" y="62"/>
                  <a:pt x="39" y="61"/>
                  <a:pt x="46" y="60"/>
                </a:cubicBezTo>
                <a:cubicBezTo>
                  <a:pt x="54" y="59"/>
                  <a:pt x="60" y="58"/>
                  <a:pt x="68" y="54"/>
                </a:cubicBezTo>
                <a:cubicBezTo>
                  <a:pt x="71" y="52"/>
                  <a:pt x="74" y="47"/>
                  <a:pt x="77" y="39"/>
                </a:cubicBezTo>
                <a:cubicBezTo>
                  <a:pt x="58" y="20"/>
                  <a:pt x="58" y="20"/>
                  <a:pt x="58" y="2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8" name="Freeform 60"/>
          <p:cNvSpPr>
            <a:spLocks noEditPoints="1"/>
          </p:cNvSpPr>
          <p:nvPr/>
        </p:nvSpPr>
        <p:spPr>
          <a:xfrm>
            <a:off x="109538" y="1387475"/>
            <a:ext cx="85725" cy="841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30">
                <a:moveTo>
                  <a:pt x="15" y="30"/>
                </a:moveTo>
                <a:cubicBezTo>
                  <a:pt x="7" y="30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3" y="0"/>
                  <a:pt x="30" y="7"/>
                  <a:pt x="30" y="15"/>
                </a:cubicBezTo>
                <a:cubicBezTo>
                  <a:pt x="30" y="23"/>
                  <a:pt x="23" y="30"/>
                  <a:pt x="15" y="30"/>
                </a:cubicBezTo>
                <a:close/>
                <a:moveTo>
                  <a:pt x="15" y="8"/>
                </a:moveTo>
                <a:cubicBezTo>
                  <a:pt x="11" y="8"/>
                  <a:pt x="8" y="11"/>
                  <a:pt x="8" y="15"/>
                </a:cubicBezTo>
                <a:cubicBezTo>
                  <a:pt x="8" y="19"/>
                  <a:pt x="11" y="22"/>
                  <a:pt x="15" y="22"/>
                </a:cubicBezTo>
                <a:cubicBezTo>
                  <a:pt x="19" y="22"/>
                  <a:pt x="22" y="19"/>
                  <a:pt x="22" y="15"/>
                </a:cubicBezTo>
                <a:cubicBezTo>
                  <a:pt x="22" y="11"/>
                  <a:pt x="19" y="8"/>
                  <a:pt x="15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9" name="Freeform 61"/>
          <p:cNvSpPr>
            <a:spLocks noEditPoints="1"/>
          </p:cNvSpPr>
          <p:nvPr/>
        </p:nvSpPr>
        <p:spPr>
          <a:xfrm>
            <a:off x="220663" y="1257300"/>
            <a:ext cx="87312" cy="87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6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lose/>
                <a:moveTo>
                  <a:pt x="16" y="8"/>
                </a:moveTo>
                <a:cubicBezTo>
                  <a:pt x="12" y="8"/>
                  <a:pt x="8" y="11"/>
                  <a:pt x="8" y="16"/>
                </a:cubicBezTo>
                <a:cubicBezTo>
                  <a:pt x="8" y="20"/>
                  <a:pt x="12" y="23"/>
                  <a:pt x="16" y="23"/>
                </a:cubicBezTo>
                <a:cubicBezTo>
                  <a:pt x="20" y="23"/>
                  <a:pt x="23" y="20"/>
                  <a:pt x="23" y="16"/>
                </a:cubicBezTo>
                <a:cubicBezTo>
                  <a:pt x="23" y="11"/>
                  <a:pt x="20" y="8"/>
                  <a:pt x="16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0" name="Freeform 62"/>
          <p:cNvSpPr/>
          <p:nvPr/>
        </p:nvSpPr>
        <p:spPr>
          <a:xfrm>
            <a:off x="146050" y="1322388"/>
            <a:ext cx="71438" cy="66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5" h="24">
                <a:moveTo>
                  <a:pt x="21" y="24"/>
                </a:moveTo>
                <a:cubicBezTo>
                  <a:pt x="21" y="24"/>
                  <a:pt x="21" y="24"/>
                  <a:pt x="21" y="24"/>
                </a:cubicBezTo>
                <a:cubicBezTo>
                  <a:pt x="18" y="24"/>
                  <a:pt x="17" y="23"/>
                  <a:pt x="17" y="20"/>
                </a:cubicBezTo>
                <a:cubicBezTo>
                  <a:pt x="17" y="8"/>
                  <a:pt x="17" y="8"/>
                  <a:pt x="17" y="8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1"/>
                  <a:pt x="23" y="2"/>
                </a:cubicBezTo>
                <a:cubicBezTo>
                  <a:pt x="24" y="2"/>
                  <a:pt x="25" y="3"/>
                  <a:pt x="25" y="4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3"/>
                  <a:pt x="23" y="24"/>
                  <a:pt x="21" y="2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1" name="Freeform 63"/>
          <p:cNvSpPr/>
          <p:nvPr/>
        </p:nvSpPr>
        <p:spPr>
          <a:xfrm>
            <a:off x="146050" y="1323975"/>
            <a:ext cx="65088" cy="85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3" h="30">
                <a:moveTo>
                  <a:pt x="4" y="30"/>
                </a:moveTo>
                <a:cubicBezTo>
                  <a:pt x="4" y="30"/>
                  <a:pt x="4" y="30"/>
                  <a:pt x="3" y="30"/>
                </a:cubicBezTo>
                <a:cubicBezTo>
                  <a:pt x="1" y="29"/>
                  <a:pt x="0" y="27"/>
                  <a:pt x="1" y="25"/>
                </a:cubicBezTo>
                <a:cubicBezTo>
                  <a:pt x="3" y="17"/>
                  <a:pt x="7" y="11"/>
                  <a:pt x="13" y="5"/>
                </a:cubicBezTo>
                <a:cubicBezTo>
                  <a:pt x="14" y="4"/>
                  <a:pt x="15" y="3"/>
                  <a:pt x="16" y="2"/>
                </a:cubicBezTo>
                <a:cubicBezTo>
                  <a:pt x="18" y="0"/>
                  <a:pt x="21" y="1"/>
                  <a:pt x="22" y="2"/>
                </a:cubicBezTo>
                <a:cubicBezTo>
                  <a:pt x="23" y="4"/>
                  <a:pt x="23" y="7"/>
                  <a:pt x="21" y="8"/>
                </a:cubicBezTo>
                <a:cubicBezTo>
                  <a:pt x="20" y="9"/>
                  <a:pt x="19" y="10"/>
                  <a:pt x="18" y="11"/>
                </a:cubicBezTo>
                <a:cubicBezTo>
                  <a:pt x="14" y="15"/>
                  <a:pt x="10" y="21"/>
                  <a:pt x="8" y="27"/>
                </a:cubicBezTo>
                <a:cubicBezTo>
                  <a:pt x="8" y="29"/>
                  <a:pt x="6" y="30"/>
                  <a:pt x="4" y="3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2" name="Freeform 64"/>
          <p:cNvSpPr/>
          <p:nvPr/>
        </p:nvSpPr>
        <p:spPr>
          <a:xfrm>
            <a:off x="57150" y="1262063"/>
            <a:ext cx="290513" cy="2746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3" h="97">
                <a:moveTo>
                  <a:pt x="52" y="97"/>
                </a:moveTo>
                <a:cubicBezTo>
                  <a:pt x="39" y="97"/>
                  <a:pt x="27" y="92"/>
                  <a:pt x="18" y="83"/>
                </a:cubicBezTo>
                <a:cubicBezTo>
                  <a:pt x="0" y="65"/>
                  <a:pt x="0" y="35"/>
                  <a:pt x="18" y="17"/>
                </a:cubicBezTo>
                <a:cubicBezTo>
                  <a:pt x="30" y="4"/>
                  <a:pt x="48" y="0"/>
                  <a:pt x="65" y="5"/>
                </a:cubicBezTo>
                <a:cubicBezTo>
                  <a:pt x="67" y="5"/>
                  <a:pt x="68" y="8"/>
                  <a:pt x="67" y="10"/>
                </a:cubicBezTo>
                <a:cubicBezTo>
                  <a:pt x="67" y="12"/>
                  <a:pt x="65" y="13"/>
                  <a:pt x="62" y="12"/>
                </a:cubicBezTo>
                <a:cubicBezTo>
                  <a:pt x="49" y="8"/>
                  <a:pt x="34" y="12"/>
                  <a:pt x="24" y="22"/>
                </a:cubicBezTo>
                <a:cubicBezTo>
                  <a:pt x="9" y="37"/>
                  <a:pt x="9" y="62"/>
                  <a:pt x="24" y="78"/>
                </a:cubicBezTo>
                <a:cubicBezTo>
                  <a:pt x="39" y="93"/>
                  <a:pt x="64" y="93"/>
                  <a:pt x="79" y="78"/>
                </a:cubicBezTo>
                <a:cubicBezTo>
                  <a:pt x="94" y="63"/>
                  <a:pt x="95" y="39"/>
                  <a:pt x="80" y="23"/>
                </a:cubicBezTo>
                <a:cubicBezTo>
                  <a:pt x="79" y="22"/>
                  <a:pt x="79" y="19"/>
                  <a:pt x="80" y="18"/>
                </a:cubicBezTo>
                <a:cubicBezTo>
                  <a:pt x="82" y="16"/>
                  <a:pt x="84" y="16"/>
                  <a:pt x="86" y="18"/>
                </a:cubicBezTo>
                <a:cubicBezTo>
                  <a:pt x="103" y="36"/>
                  <a:pt x="103" y="65"/>
                  <a:pt x="85" y="83"/>
                </a:cubicBezTo>
                <a:cubicBezTo>
                  <a:pt x="76" y="92"/>
                  <a:pt x="64" y="97"/>
                  <a:pt x="52" y="9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3" name="Freeform 65"/>
          <p:cNvSpPr/>
          <p:nvPr/>
        </p:nvSpPr>
        <p:spPr>
          <a:xfrm>
            <a:off x="228600" y="1395413"/>
            <a:ext cx="58738" cy="587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1" h="21">
                <a:moveTo>
                  <a:pt x="4" y="21"/>
                </a:moveTo>
                <a:cubicBezTo>
                  <a:pt x="3" y="21"/>
                  <a:pt x="2" y="20"/>
                  <a:pt x="1" y="20"/>
                </a:cubicBezTo>
                <a:cubicBezTo>
                  <a:pt x="0" y="18"/>
                  <a:pt x="0" y="16"/>
                  <a:pt x="1" y="14"/>
                </a:cubicBezTo>
                <a:cubicBezTo>
                  <a:pt x="14" y="2"/>
                  <a:pt x="14" y="2"/>
                  <a:pt x="14" y="2"/>
                </a:cubicBezTo>
                <a:cubicBezTo>
                  <a:pt x="15" y="0"/>
                  <a:pt x="18" y="0"/>
                  <a:pt x="19" y="2"/>
                </a:cubicBezTo>
                <a:cubicBezTo>
                  <a:pt x="21" y="3"/>
                  <a:pt x="21" y="6"/>
                  <a:pt x="19" y="7"/>
                </a:cubicBezTo>
                <a:cubicBezTo>
                  <a:pt x="7" y="20"/>
                  <a:pt x="7" y="20"/>
                  <a:pt x="7" y="20"/>
                </a:cubicBezTo>
                <a:cubicBezTo>
                  <a:pt x="6" y="20"/>
                  <a:pt x="5" y="21"/>
                  <a:pt x="4" y="2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4" name="Freeform 66"/>
          <p:cNvSpPr/>
          <p:nvPr/>
        </p:nvSpPr>
        <p:spPr>
          <a:xfrm>
            <a:off x="228600" y="1395413"/>
            <a:ext cx="58738" cy="587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1" h="21">
                <a:moveTo>
                  <a:pt x="16" y="21"/>
                </a:moveTo>
                <a:cubicBezTo>
                  <a:pt x="15" y="21"/>
                  <a:pt x="14" y="20"/>
                  <a:pt x="14" y="20"/>
                </a:cubicBezTo>
                <a:cubicBezTo>
                  <a:pt x="1" y="7"/>
                  <a:pt x="1" y="7"/>
                  <a:pt x="1" y="7"/>
                </a:cubicBezTo>
                <a:cubicBezTo>
                  <a:pt x="0" y="6"/>
                  <a:pt x="0" y="3"/>
                  <a:pt x="1" y="2"/>
                </a:cubicBezTo>
                <a:cubicBezTo>
                  <a:pt x="3" y="0"/>
                  <a:pt x="5" y="0"/>
                  <a:pt x="7" y="2"/>
                </a:cubicBezTo>
                <a:cubicBezTo>
                  <a:pt x="19" y="14"/>
                  <a:pt x="19" y="14"/>
                  <a:pt x="19" y="14"/>
                </a:cubicBezTo>
                <a:cubicBezTo>
                  <a:pt x="21" y="16"/>
                  <a:pt x="21" y="18"/>
                  <a:pt x="19" y="20"/>
                </a:cubicBezTo>
                <a:cubicBezTo>
                  <a:pt x="19" y="20"/>
                  <a:pt x="17" y="21"/>
                  <a:pt x="16" y="2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5" name="Freeform 67"/>
          <p:cNvSpPr/>
          <p:nvPr/>
        </p:nvSpPr>
        <p:spPr>
          <a:xfrm>
            <a:off x="1525588" y="5129213"/>
            <a:ext cx="149225" cy="1508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3" h="53">
                <a:moveTo>
                  <a:pt x="26" y="53"/>
                </a:moveTo>
                <a:cubicBezTo>
                  <a:pt x="25" y="53"/>
                  <a:pt x="24" y="53"/>
                  <a:pt x="23" y="52"/>
                </a:cubicBezTo>
                <a:cubicBezTo>
                  <a:pt x="21" y="50"/>
                  <a:pt x="21" y="48"/>
                  <a:pt x="23" y="46"/>
                </a:cubicBezTo>
                <a:cubicBezTo>
                  <a:pt x="41" y="28"/>
                  <a:pt x="41" y="28"/>
                  <a:pt x="41" y="28"/>
                </a:cubicBezTo>
                <a:cubicBezTo>
                  <a:pt x="43" y="26"/>
                  <a:pt x="44" y="23"/>
                  <a:pt x="44" y="21"/>
                </a:cubicBezTo>
                <a:cubicBezTo>
                  <a:pt x="45" y="18"/>
                  <a:pt x="44" y="15"/>
                  <a:pt x="42" y="14"/>
                </a:cubicBezTo>
                <a:cubicBezTo>
                  <a:pt x="40" y="12"/>
                  <a:pt x="40" y="12"/>
                  <a:pt x="40" y="12"/>
                </a:cubicBezTo>
                <a:cubicBezTo>
                  <a:pt x="37" y="8"/>
                  <a:pt x="30" y="9"/>
                  <a:pt x="26" y="13"/>
                </a:cubicBezTo>
                <a:cubicBezTo>
                  <a:pt x="8" y="31"/>
                  <a:pt x="8" y="31"/>
                  <a:pt x="8" y="31"/>
                </a:cubicBezTo>
                <a:cubicBezTo>
                  <a:pt x="6" y="33"/>
                  <a:pt x="4" y="33"/>
                  <a:pt x="2" y="31"/>
                </a:cubicBezTo>
                <a:cubicBezTo>
                  <a:pt x="0" y="30"/>
                  <a:pt x="0" y="27"/>
                  <a:pt x="2" y="26"/>
                </a:cubicBezTo>
                <a:cubicBezTo>
                  <a:pt x="20" y="7"/>
                  <a:pt x="20" y="7"/>
                  <a:pt x="20" y="7"/>
                </a:cubicBezTo>
                <a:cubicBezTo>
                  <a:pt x="28" y="0"/>
                  <a:pt x="39" y="0"/>
                  <a:pt x="46" y="7"/>
                </a:cubicBezTo>
                <a:cubicBezTo>
                  <a:pt x="47" y="8"/>
                  <a:pt x="47" y="8"/>
                  <a:pt x="47" y="8"/>
                </a:cubicBezTo>
                <a:cubicBezTo>
                  <a:pt x="51" y="11"/>
                  <a:pt x="53" y="16"/>
                  <a:pt x="52" y="21"/>
                </a:cubicBezTo>
                <a:cubicBezTo>
                  <a:pt x="52" y="26"/>
                  <a:pt x="50" y="30"/>
                  <a:pt x="47" y="34"/>
                </a:cubicBezTo>
                <a:cubicBezTo>
                  <a:pt x="29" y="52"/>
                  <a:pt x="29" y="52"/>
                  <a:pt x="29" y="52"/>
                </a:cubicBezTo>
                <a:cubicBezTo>
                  <a:pt x="28" y="53"/>
                  <a:pt x="27" y="53"/>
                  <a:pt x="26" y="5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6" name="Freeform 68"/>
          <p:cNvSpPr/>
          <p:nvPr/>
        </p:nvSpPr>
        <p:spPr>
          <a:xfrm>
            <a:off x="1509713" y="5186363"/>
            <a:ext cx="112712" cy="1095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0" h="39">
                <a:moveTo>
                  <a:pt x="36" y="39"/>
                </a:moveTo>
                <a:cubicBezTo>
                  <a:pt x="35" y="39"/>
                  <a:pt x="34" y="39"/>
                  <a:pt x="33" y="38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38" y="33"/>
                  <a:pt x="38" y="33"/>
                  <a:pt x="38" y="33"/>
                </a:cubicBezTo>
                <a:cubicBezTo>
                  <a:pt x="40" y="34"/>
                  <a:pt x="40" y="37"/>
                  <a:pt x="38" y="38"/>
                </a:cubicBezTo>
                <a:cubicBezTo>
                  <a:pt x="38" y="39"/>
                  <a:pt x="37" y="39"/>
                  <a:pt x="36" y="3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7" name="Freeform 69"/>
          <p:cNvSpPr/>
          <p:nvPr/>
        </p:nvSpPr>
        <p:spPr>
          <a:xfrm>
            <a:off x="1438275" y="5360988"/>
            <a:ext cx="31750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5" y="11"/>
                </a:moveTo>
                <a:cubicBezTo>
                  <a:pt x="4" y="11"/>
                  <a:pt x="3" y="10"/>
                  <a:pt x="2" y="9"/>
                </a:cubicBezTo>
                <a:cubicBezTo>
                  <a:pt x="0" y="8"/>
                  <a:pt x="0" y="5"/>
                  <a:pt x="2" y="4"/>
                </a:cubicBezTo>
                <a:cubicBezTo>
                  <a:pt x="4" y="2"/>
                  <a:pt x="4" y="2"/>
                  <a:pt x="4" y="2"/>
                </a:cubicBezTo>
                <a:cubicBezTo>
                  <a:pt x="5" y="0"/>
                  <a:pt x="8" y="0"/>
                  <a:pt x="9" y="2"/>
                </a:cubicBezTo>
                <a:cubicBezTo>
                  <a:pt x="11" y="4"/>
                  <a:pt x="11" y="6"/>
                  <a:pt x="9" y="8"/>
                </a:cubicBezTo>
                <a:cubicBezTo>
                  <a:pt x="8" y="9"/>
                  <a:pt x="8" y="9"/>
                  <a:pt x="8" y="9"/>
                </a:cubicBezTo>
                <a:cubicBezTo>
                  <a:pt x="7" y="10"/>
                  <a:pt x="6" y="11"/>
                  <a:pt x="5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8" name="Freeform 70"/>
          <p:cNvSpPr/>
          <p:nvPr/>
        </p:nvSpPr>
        <p:spPr>
          <a:xfrm>
            <a:off x="1416050" y="5338763"/>
            <a:ext cx="28575" cy="285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" h="10">
                <a:moveTo>
                  <a:pt x="4" y="10"/>
                </a:moveTo>
                <a:cubicBezTo>
                  <a:pt x="3" y="10"/>
                  <a:pt x="2" y="9"/>
                  <a:pt x="1" y="9"/>
                </a:cubicBezTo>
                <a:cubicBezTo>
                  <a:pt x="0" y="7"/>
                  <a:pt x="0" y="4"/>
                  <a:pt x="1" y="3"/>
                </a:cubicBezTo>
                <a:cubicBezTo>
                  <a:pt x="3" y="1"/>
                  <a:pt x="3" y="1"/>
                  <a:pt x="3" y="1"/>
                </a:cubicBezTo>
                <a:cubicBezTo>
                  <a:pt x="4" y="0"/>
                  <a:pt x="7" y="0"/>
                  <a:pt x="8" y="1"/>
                </a:cubicBezTo>
                <a:cubicBezTo>
                  <a:pt x="10" y="3"/>
                  <a:pt x="10" y="5"/>
                  <a:pt x="8" y="7"/>
                </a:cubicBezTo>
                <a:cubicBezTo>
                  <a:pt x="7" y="9"/>
                  <a:pt x="7" y="9"/>
                  <a:pt x="7" y="9"/>
                </a:cubicBezTo>
                <a:cubicBezTo>
                  <a:pt x="6" y="9"/>
                  <a:pt x="5" y="10"/>
                  <a:pt x="4" y="1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9" name="Freeform 71"/>
          <p:cNvSpPr/>
          <p:nvPr/>
        </p:nvSpPr>
        <p:spPr>
          <a:xfrm>
            <a:off x="1422400" y="5211763"/>
            <a:ext cx="174625" cy="1746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2" h="62">
                <a:moveTo>
                  <a:pt x="14" y="62"/>
                </a:moveTo>
                <a:cubicBezTo>
                  <a:pt x="11" y="62"/>
                  <a:pt x="10" y="60"/>
                  <a:pt x="10" y="58"/>
                </a:cubicBezTo>
                <a:cubicBezTo>
                  <a:pt x="10" y="56"/>
                  <a:pt x="11" y="54"/>
                  <a:pt x="14" y="54"/>
                </a:cubicBezTo>
                <a:cubicBezTo>
                  <a:pt x="15" y="54"/>
                  <a:pt x="16" y="53"/>
                  <a:pt x="17" y="52"/>
                </a:cubicBezTo>
                <a:cubicBezTo>
                  <a:pt x="52" y="18"/>
                  <a:pt x="52" y="18"/>
                  <a:pt x="52" y="18"/>
                </a:cubicBezTo>
                <a:cubicBezTo>
                  <a:pt x="44" y="10"/>
                  <a:pt x="44" y="10"/>
                  <a:pt x="44" y="10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6"/>
                  <a:pt x="8" y="47"/>
                  <a:pt x="8" y="48"/>
                </a:cubicBezTo>
                <a:cubicBezTo>
                  <a:pt x="8" y="51"/>
                  <a:pt x="6" y="52"/>
                  <a:pt x="4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8"/>
                </a:cubicBezTo>
                <a:cubicBezTo>
                  <a:pt x="0" y="45"/>
                  <a:pt x="1" y="42"/>
                  <a:pt x="4" y="39"/>
                </a:cubicBezTo>
                <a:cubicBezTo>
                  <a:pt x="41" y="2"/>
                  <a:pt x="41" y="2"/>
                  <a:pt x="41" y="2"/>
                </a:cubicBezTo>
                <a:cubicBezTo>
                  <a:pt x="43" y="0"/>
                  <a:pt x="45" y="0"/>
                  <a:pt x="47" y="2"/>
                </a:cubicBezTo>
                <a:cubicBezTo>
                  <a:pt x="60" y="15"/>
                  <a:pt x="60" y="15"/>
                  <a:pt x="60" y="15"/>
                </a:cubicBezTo>
                <a:cubicBezTo>
                  <a:pt x="62" y="17"/>
                  <a:pt x="62" y="19"/>
                  <a:pt x="60" y="21"/>
                </a:cubicBezTo>
                <a:cubicBezTo>
                  <a:pt x="23" y="58"/>
                  <a:pt x="23" y="58"/>
                  <a:pt x="23" y="58"/>
                </a:cubicBezTo>
                <a:cubicBezTo>
                  <a:pt x="21" y="61"/>
                  <a:pt x="17" y="62"/>
                  <a:pt x="14" y="62"/>
                </a:cubicBezTo>
                <a:cubicBezTo>
                  <a:pt x="14" y="62"/>
                  <a:pt x="14" y="62"/>
                  <a:pt x="14" y="6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0" name="Freeform 72"/>
          <p:cNvSpPr/>
          <p:nvPr/>
        </p:nvSpPr>
        <p:spPr>
          <a:xfrm>
            <a:off x="3398838" y="4184650"/>
            <a:ext cx="30162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2" y="11"/>
                </a:moveTo>
                <a:cubicBezTo>
                  <a:pt x="2" y="11"/>
                  <a:pt x="1" y="11"/>
                  <a:pt x="1" y="10"/>
                </a:cubicBezTo>
                <a:cubicBezTo>
                  <a:pt x="0" y="10"/>
                  <a:pt x="0" y="8"/>
                  <a:pt x="1" y="8"/>
                </a:cubicBezTo>
                <a:cubicBezTo>
                  <a:pt x="7" y="1"/>
                  <a:pt x="7" y="1"/>
                  <a:pt x="7" y="1"/>
                </a:cubicBezTo>
                <a:cubicBezTo>
                  <a:pt x="8" y="0"/>
                  <a:pt x="9" y="0"/>
                  <a:pt x="10" y="1"/>
                </a:cubicBezTo>
                <a:cubicBezTo>
                  <a:pt x="11" y="2"/>
                  <a:pt x="11" y="3"/>
                  <a:pt x="10" y="4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11"/>
                  <a:pt x="3" y="11"/>
                  <a:pt x="2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1" name="Freeform 73"/>
          <p:cNvSpPr/>
          <p:nvPr/>
        </p:nvSpPr>
        <p:spPr>
          <a:xfrm>
            <a:off x="3319463" y="4254500"/>
            <a:ext cx="39687" cy="381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4" h="13">
                <a:moveTo>
                  <a:pt x="9" y="13"/>
                </a:moveTo>
                <a:cubicBezTo>
                  <a:pt x="8" y="13"/>
                  <a:pt x="7" y="13"/>
                  <a:pt x="7" y="12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12" y="7"/>
                  <a:pt x="12" y="7"/>
                  <a:pt x="12" y="7"/>
                </a:cubicBezTo>
                <a:cubicBezTo>
                  <a:pt x="14" y="8"/>
                  <a:pt x="14" y="11"/>
                  <a:pt x="12" y="12"/>
                </a:cubicBezTo>
                <a:cubicBezTo>
                  <a:pt x="12" y="13"/>
                  <a:pt x="11" y="13"/>
                  <a:pt x="9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2" name="Freeform 74"/>
          <p:cNvSpPr/>
          <p:nvPr/>
        </p:nvSpPr>
        <p:spPr>
          <a:xfrm>
            <a:off x="3398838" y="4294188"/>
            <a:ext cx="30162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9" y="11"/>
                </a:moveTo>
                <a:cubicBezTo>
                  <a:pt x="8" y="11"/>
                  <a:pt x="8" y="11"/>
                  <a:pt x="7" y="10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1"/>
                  <a:pt x="1" y="1"/>
                </a:cubicBezTo>
                <a:cubicBezTo>
                  <a:pt x="1" y="0"/>
                  <a:pt x="3" y="0"/>
                  <a:pt x="3" y="1"/>
                </a:cubicBezTo>
                <a:cubicBezTo>
                  <a:pt x="10" y="7"/>
                  <a:pt x="10" y="7"/>
                  <a:pt x="10" y="7"/>
                </a:cubicBezTo>
                <a:cubicBezTo>
                  <a:pt x="11" y="8"/>
                  <a:pt x="11" y="9"/>
                  <a:pt x="10" y="10"/>
                </a:cubicBezTo>
                <a:cubicBezTo>
                  <a:pt x="10" y="11"/>
                  <a:pt x="9" y="11"/>
                  <a:pt x="9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3" name="Freeform 75"/>
          <p:cNvSpPr/>
          <p:nvPr/>
        </p:nvSpPr>
        <p:spPr>
          <a:xfrm>
            <a:off x="3287713" y="4184650"/>
            <a:ext cx="31750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9" y="11"/>
                </a:moveTo>
                <a:cubicBezTo>
                  <a:pt x="9" y="11"/>
                  <a:pt x="8" y="11"/>
                  <a:pt x="8" y="10"/>
                </a:cubicBezTo>
                <a:cubicBezTo>
                  <a:pt x="1" y="4"/>
                  <a:pt x="1" y="4"/>
                  <a:pt x="1" y="4"/>
                </a:cubicBezTo>
                <a:cubicBezTo>
                  <a:pt x="0" y="3"/>
                  <a:pt x="0" y="2"/>
                  <a:pt x="1" y="1"/>
                </a:cubicBezTo>
                <a:cubicBezTo>
                  <a:pt x="2" y="0"/>
                  <a:pt x="3" y="0"/>
                  <a:pt x="4" y="1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1" y="10"/>
                  <a:pt x="10" y="10"/>
                </a:cubicBezTo>
                <a:cubicBezTo>
                  <a:pt x="10" y="11"/>
                  <a:pt x="10" y="11"/>
                  <a:pt x="9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4" name="Freeform 76"/>
          <p:cNvSpPr/>
          <p:nvPr/>
        </p:nvSpPr>
        <p:spPr>
          <a:xfrm>
            <a:off x="3417888" y="4249738"/>
            <a:ext cx="36512" cy="11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" h="4">
                <a:moveTo>
                  <a:pt x="1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3" y="1"/>
                  <a:pt x="13" y="2"/>
                </a:cubicBezTo>
                <a:cubicBezTo>
                  <a:pt x="13" y="3"/>
                  <a:pt x="12" y="4"/>
                  <a:pt x="1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5" name="Freeform 77"/>
          <p:cNvSpPr/>
          <p:nvPr/>
        </p:nvSpPr>
        <p:spPr>
          <a:xfrm>
            <a:off x="3262313" y="4249738"/>
            <a:ext cx="38100" cy="11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" h="4">
                <a:moveTo>
                  <a:pt x="1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3" y="1"/>
                  <a:pt x="13" y="2"/>
                </a:cubicBezTo>
                <a:cubicBezTo>
                  <a:pt x="13" y="3"/>
                  <a:pt x="13" y="4"/>
                  <a:pt x="1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6" name="Freeform 78"/>
          <p:cNvSpPr/>
          <p:nvPr/>
        </p:nvSpPr>
        <p:spPr>
          <a:xfrm>
            <a:off x="3352800" y="4314825"/>
            <a:ext cx="11113" cy="36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" h="13">
                <a:moveTo>
                  <a:pt x="2" y="13"/>
                </a:moveTo>
                <a:cubicBezTo>
                  <a:pt x="1" y="13"/>
                  <a:pt x="0" y="12"/>
                  <a:pt x="0" y="11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4" y="0"/>
                  <a:pt x="4" y="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2"/>
                  <a:pt x="3" y="13"/>
                  <a:pt x="2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7" name="Freeform 79"/>
          <p:cNvSpPr/>
          <p:nvPr/>
        </p:nvSpPr>
        <p:spPr>
          <a:xfrm>
            <a:off x="3352800" y="4159250"/>
            <a:ext cx="11113" cy="36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" h="13">
                <a:moveTo>
                  <a:pt x="2" y="13"/>
                </a:moveTo>
                <a:cubicBezTo>
                  <a:pt x="1" y="13"/>
                  <a:pt x="0" y="12"/>
                  <a:pt x="0" y="1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2"/>
                  <a:pt x="3" y="13"/>
                  <a:pt x="2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8" name="Freeform 80"/>
          <p:cNvSpPr>
            <a:spLocks noEditPoints="1"/>
          </p:cNvSpPr>
          <p:nvPr/>
        </p:nvSpPr>
        <p:spPr>
          <a:xfrm>
            <a:off x="3173413" y="4217988"/>
            <a:ext cx="215900" cy="2206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7" h="78">
                <a:moveTo>
                  <a:pt x="10" y="78"/>
                </a:moveTo>
                <a:cubicBezTo>
                  <a:pt x="7" y="78"/>
                  <a:pt x="5" y="77"/>
                  <a:pt x="3" y="76"/>
                </a:cubicBezTo>
                <a:cubicBezTo>
                  <a:pt x="1" y="74"/>
                  <a:pt x="0" y="71"/>
                  <a:pt x="1" y="67"/>
                </a:cubicBezTo>
                <a:cubicBezTo>
                  <a:pt x="1" y="64"/>
                  <a:pt x="3" y="62"/>
                  <a:pt x="5" y="59"/>
                </a:cubicBezTo>
                <a:cubicBezTo>
                  <a:pt x="58" y="6"/>
                  <a:pt x="58" y="6"/>
                  <a:pt x="58" y="6"/>
                </a:cubicBezTo>
                <a:cubicBezTo>
                  <a:pt x="63" y="1"/>
                  <a:pt x="71" y="0"/>
                  <a:pt x="75" y="4"/>
                </a:cubicBezTo>
                <a:cubicBezTo>
                  <a:pt x="76" y="6"/>
                  <a:pt x="77" y="8"/>
                  <a:pt x="77" y="11"/>
                </a:cubicBezTo>
                <a:cubicBezTo>
                  <a:pt x="77" y="14"/>
                  <a:pt x="76" y="18"/>
                  <a:pt x="73" y="21"/>
                </a:cubicBezTo>
                <a:cubicBezTo>
                  <a:pt x="20" y="74"/>
                  <a:pt x="20" y="74"/>
                  <a:pt x="20" y="74"/>
                </a:cubicBezTo>
                <a:cubicBezTo>
                  <a:pt x="17" y="77"/>
                  <a:pt x="13" y="78"/>
                  <a:pt x="10" y="78"/>
                </a:cubicBezTo>
                <a:close/>
                <a:moveTo>
                  <a:pt x="68" y="10"/>
                </a:moveTo>
                <a:cubicBezTo>
                  <a:pt x="67" y="10"/>
                  <a:pt x="66" y="10"/>
                  <a:pt x="64" y="12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9" y="67"/>
                  <a:pt x="9" y="69"/>
                </a:cubicBezTo>
                <a:cubicBezTo>
                  <a:pt x="9" y="69"/>
                  <a:pt x="9" y="70"/>
                  <a:pt x="9" y="70"/>
                </a:cubicBezTo>
                <a:cubicBezTo>
                  <a:pt x="9" y="70"/>
                  <a:pt x="10" y="70"/>
                  <a:pt x="10" y="70"/>
                </a:cubicBezTo>
                <a:cubicBezTo>
                  <a:pt x="11" y="70"/>
                  <a:pt x="13" y="70"/>
                  <a:pt x="14" y="68"/>
                </a:cubicBezTo>
                <a:cubicBezTo>
                  <a:pt x="67" y="15"/>
                  <a:pt x="67" y="15"/>
                  <a:pt x="67" y="15"/>
                </a:cubicBezTo>
                <a:cubicBezTo>
                  <a:pt x="69" y="13"/>
                  <a:pt x="69" y="12"/>
                  <a:pt x="69" y="11"/>
                </a:cubicBezTo>
                <a:cubicBezTo>
                  <a:pt x="69" y="11"/>
                  <a:pt x="69" y="10"/>
                  <a:pt x="69" y="10"/>
                </a:cubicBezTo>
                <a:cubicBezTo>
                  <a:pt x="69" y="10"/>
                  <a:pt x="68" y="10"/>
                  <a:pt x="68" y="1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9" name="Freeform 81"/>
          <p:cNvSpPr/>
          <p:nvPr/>
        </p:nvSpPr>
        <p:spPr>
          <a:xfrm>
            <a:off x="1706563" y="2563813"/>
            <a:ext cx="106362" cy="1079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8" h="38">
                <a:moveTo>
                  <a:pt x="34" y="38"/>
                </a:moveTo>
                <a:cubicBezTo>
                  <a:pt x="33" y="38"/>
                  <a:pt x="32" y="37"/>
                  <a:pt x="31" y="37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2"/>
                </a:cubicBezTo>
                <a:cubicBezTo>
                  <a:pt x="37" y="31"/>
                  <a:pt x="37" y="31"/>
                  <a:pt x="37" y="31"/>
                </a:cubicBezTo>
                <a:cubicBezTo>
                  <a:pt x="38" y="33"/>
                  <a:pt x="38" y="35"/>
                  <a:pt x="37" y="37"/>
                </a:cubicBezTo>
                <a:cubicBezTo>
                  <a:pt x="36" y="37"/>
                  <a:pt x="35" y="38"/>
                  <a:pt x="34" y="3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10" name="Freeform 82"/>
          <p:cNvSpPr>
            <a:spLocks noEditPoints="1"/>
          </p:cNvSpPr>
          <p:nvPr/>
        </p:nvSpPr>
        <p:spPr>
          <a:xfrm>
            <a:off x="1557338" y="2414588"/>
            <a:ext cx="265112" cy="265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4" h="94">
                <a:moveTo>
                  <a:pt x="41" y="94"/>
                </a:moveTo>
                <a:cubicBezTo>
                  <a:pt x="41" y="94"/>
                  <a:pt x="41" y="94"/>
                  <a:pt x="41" y="94"/>
                </a:cubicBezTo>
                <a:cubicBezTo>
                  <a:pt x="39" y="94"/>
                  <a:pt x="37" y="93"/>
                  <a:pt x="37" y="92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6" y="0"/>
                </a:cubicBezTo>
                <a:cubicBezTo>
                  <a:pt x="92" y="37"/>
                  <a:pt x="92" y="37"/>
                  <a:pt x="92" y="37"/>
                </a:cubicBezTo>
                <a:cubicBezTo>
                  <a:pt x="93" y="37"/>
                  <a:pt x="94" y="39"/>
                  <a:pt x="94" y="40"/>
                </a:cubicBezTo>
                <a:cubicBezTo>
                  <a:pt x="94" y="42"/>
                  <a:pt x="93" y="44"/>
                  <a:pt x="92" y="44"/>
                </a:cubicBezTo>
                <a:cubicBezTo>
                  <a:pt x="59" y="59"/>
                  <a:pt x="59" y="59"/>
                  <a:pt x="59" y="59"/>
                </a:cubicBezTo>
                <a:cubicBezTo>
                  <a:pt x="44" y="92"/>
                  <a:pt x="44" y="92"/>
                  <a:pt x="44" y="92"/>
                </a:cubicBezTo>
                <a:cubicBezTo>
                  <a:pt x="44" y="93"/>
                  <a:pt x="42" y="94"/>
                  <a:pt x="41" y="94"/>
                </a:cubicBezTo>
                <a:close/>
                <a:moveTo>
                  <a:pt x="12" y="12"/>
                </a:moveTo>
                <a:cubicBezTo>
                  <a:pt x="41" y="80"/>
                  <a:pt x="41" y="80"/>
                  <a:pt x="41" y="80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3"/>
                  <a:pt x="53" y="52"/>
                  <a:pt x="54" y="52"/>
                </a:cubicBezTo>
                <a:cubicBezTo>
                  <a:pt x="80" y="41"/>
                  <a:pt x="80" y="41"/>
                  <a:pt x="80" y="41"/>
                </a:cubicBezTo>
                <a:cubicBezTo>
                  <a:pt x="12" y="12"/>
                  <a:pt x="12" y="12"/>
                  <a:pt x="12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11" name="Freeform 83"/>
          <p:cNvSpPr>
            <a:spLocks noEditPoints="1"/>
          </p:cNvSpPr>
          <p:nvPr/>
        </p:nvSpPr>
        <p:spPr>
          <a:xfrm>
            <a:off x="2381250" y="2855913"/>
            <a:ext cx="230188" cy="273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2" h="97">
                <a:moveTo>
                  <a:pt x="41" y="97"/>
                </a:moveTo>
                <a:cubicBezTo>
                  <a:pt x="40" y="97"/>
                  <a:pt x="39" y="96"/>
                  <a:pt x="38" y="96"/>
                </a:cubicBezTo>
                <a:cubicBezTo>
                  <a:pt x="34" y="92"/>
                  <a:pt x="0" y="62"/>
                  <a:pt x="0" y="41"/>
                </a:cubicBezTo>
                <a:cubicBezTo>
                  <a:pt x="0" y="18"/>
                  <a:pt x="18" y="0"/>
                  <a:pt x="41" y="0"/>
                </a:cubicBezTo>
                <a:cubicBezTo>
                  <a:pt x="63" y="0"/>
                  <a:pt x="82" y="18"/>
                  <a:pt x="82" y="41"/>
                </a:cubicBezTo>
                <a:cubicBezTo>
                  <a:pt x="82" y="62"/>
                  <a:pt x="47" y="92"/>
                  <a:pt x="43" y="96"/>
                </a:cubicBezTo>
                <a:cubicBezTo>
                  <a:pt x="43" y="96"/>
                  <a:pt x="42" y="97"/>
                  <a:pt x="41" y="97"/>
                </a:cubicBezTo>
                <a:close/>
                <a:moveTo>
                  <a:pt x="41" y="8"/>
                </a:moveTo>
                <a:cubicBezTo>
                  <a:pt x="22" y="8"/>
                  <a:pt x="8" y="22"/>
                  <a:pt x="8" y="41"/>
                </a:cubicBezTo>
                <a:cubicBezTo>
                  <a:pt x="8" y="55"/>
                  <a:pt x="29" y="77"/>
                  <a:pt x="41" y="87"/>
                </a:cubicBezTo>
                <a:cubicBezTo>
                  <a:pt x="52" y="77"/>
                  <a:pt x="74" y="55"/>
                  <a:pt x="74" y="41"/>
                </a:cubicBezTo>
                <a:cubicBezTo>
                  <a:pt x="74" y="22"/>
                  <a:pt x="59" y="8"/>
                  <a:pt x="41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12" name="Freeform 84"/>
          <p:cNvSpPr>
            <a:spLocks noEditPoints="1"/>
          </p:cNvSpPr>
          <p:nvPr/>
        </p:nvSpPr>
        <p:spPr>
          <a:xfrm>
            <a:off x="2439988" y="2914650"/>
            <a:ext cx="112712" cy="1127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8"/>
                </a:moveTo>
                <a:cubicBezTo>
                  <a:pt x="13" y="8"/>
                  <a:pt x="8" y="13"/>
                  <a:pt x="8" y="20"/>
                </a:cubicBezTo>
                <a:cubicBezTo>
                  <a:pt x="8" y="26"/>
                  <a:pt x="13" y="32"/>
                  <a:pt x="20" y="32"/>
                </a:cubicBezTo>
                <a:cubicBezTo>
                  <a:pt x="26" y="32"/>
                  <a:pt x="32" y="26"/>
                  <a:pt x="32" y="20"/>
                </a:cubicBezTo>
                <a:cubicBezTo>
                  <a:pt x="32" y="13"/>
                  <a:pt x="26" y="8"/>
                  <a:pt x="20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13" name="Freeform 85"/>
          <p:cNvSpPr>
            <a:spLocks noEditPoints="1"/>
          </p:cNvSpPr>
          <p:nvPr/>
        </p:nvSpPr>
        <p:spPr>
          <a:xfrm>
            <a:off x="188913" y="3997325"/>
            <a:ext cx="211137" cy="3254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5" h="115">
                <a:moveTo>
                  <a:pt x="38" y="115"/>
                </a:moveTo>
                <a:cubicBezTo>
                  <a:pt x="17" y="115"/>
                  <a:pt x="0" y="98"/>
                  <a:pt x="0" y="7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9" y="0"/>
                  <a:pt x="75" y="17"/>
                  <a:pt x="75" y="38"/>
                </a:cubicBezTo>
                <a:cubicBezTo>
                  <a:pt x="75" y="77"/>
                  <a:pt x="75" y="77"/>
                  <a:pt x="75" y="77"/>
                </a:cubicBezTo>
                <a:cubicBezTo>
                  <a:pt x="75" y="98"/>
                  <a:pt x="59" y="115"/>
                  <a:pt x="38" y="115"/>
                </a:cubicBezTo>
                <a:close/>
                <a:moveTo>
                  <a:pt x="38" y="19"/>
                </a:moveTo>
                <a:cubicBezTo>
                  <a:pt x="27" y="19"/>
                  <a:pt x="18" y="27"/>
                  <a:pt x="18" y="38"/>
                </a:cubicBezTo>
                <a:cubicBezTo>
                  <a:pt x="18" y="77"/>
                  <a:pt x="18" y="77"/>
                  <a:pt x="18" y="77"/>
                </a:cubicBezTo>
                <a:cubicBezTo>
                  <a:pt x="18" y="88"/>
                  <a:pt x="27" y="96"/>
                  <a:pt x="38" y="96"/>
                </a:cubicBezTo>
                <a:cubicBezTo>
                  <a:pt x="48" y="96"/>
                  <a:pt x="57" y="88"/>
                  <a:pt x="57" y="77"/>
                </a:cubicBezTo>
                <a:cubicBezTo>
                  <a:pt x="57" y="38"/>
                  <a:pt x="57" y="38"/>
                  <a:pt x="57" y="38"/>
                </a:cubicBezTo>
                <a:cubicBezTo>
                  <a:pt x="57" y="27"/>
                  <a:pt x="48" y="19"/>
                  <a:pt x="38" y="1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14" name="Freeform 86"/>
          <p:cNvSpPr>
            <a:spLocks noEditPoints="1"/>
          </p:cNvSpPr>
          <p:nvPr/>
        </p:nvSpPr>
        <p:spPr>
          <a:xfrm>
            <a:off x="525463" y="4271963"/>
            <a:ext cx="214312" cy="3238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6" h="115">
                <a:moveTo>
                  <a:pt x="38" y="115"/>
                </a:moveTo>
                <a:cubicBezTo>
                  <a:pt x="17" y="115"/>
                  <a:pt x="0" y="98"/>
                  <a:pt x="0" y="7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9" y="0"/>
                  <a:pt x="76" y="17"/>
                  <a:pt x="76" y="38"/>
                </a:cubicBezTo>
                <a:cubicBezTo>
                  <a:pt x="76" y="77"/>
                  <a:pt x="76" y="77"/>
                  <a:pt x="76" y="77"/>
                </a:cubicBezTo>
                <a:cubicBezTo>
                  <a:pt x="76" y="98"/>
                  <a:pt x="59" y="115"/>
                  <a:pt x="38" y="115"/>
                </a:cubicBezTo>
                <a:close/>
                <a:moveTo>
                  <a:pt x="38" y="19"/>
                </a:moveTo>
                <a:cubicBezTo>
                  <a:pt x="27" y="19"/>
                  <a:pt x="19" y="28"/>
                  <a:pt x="19" y="38"/>
                </a:cubicBezTo>
                <a:cubicBezTo>
                  <a:pt x="19" y="77"/>
                  <a:pt x="19" y="77"/>
                  <a:pt x="19" y="77"/>
                </a:cubicBezTo>
                <a:cubicBezTo>
                  <a:pt x="19" y="88"/>
                  <a:pt x="27" y="96"/>
                  <a:pt x="38" y="96"/>
                </a:cubicBezTo>
                <a:cubicBezTo>
                  <a:pt x="48" y="96"/>
                  <a:pt x="57" y="88"/>
                  <a:pt x="57" y="77"/>
                </a:cubicBezTo>
                <a:cubicBezTo>
                  <a:pt x="57" y="38"/>
                  <a:pt x="57" y="38"/>
                  <a:pt x="57" y="38"/>
                </a:cubicBezTo>
                <a:cubicBezTo>
                  <a:pt x="57" y="28"/>
                  <a:pt x="48" y="19"/>
                  <a:pt x="38" y="1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15" name="Freeform 87"/>
          <p:cNvSpPr/>
          <p:nvPr/>
        </p:nvSpPr>
        <p:spPr>
          <a:xfrm>
            <a:off x="552450" y="4000500"/>
            <a:ext cx="212725" cy="212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5" h="75">
                <a:moveTo>
                  <a:pt x="66" y="75"/>
                </a:moveTo>
                <a:cubicBezTo>
                  <a:pt x="61" y="75"/>
                  <a:pt x="57" y="71"/>
                  <a:pt x="57" y="66"/>
                </a:cubicBezTo>
                <a:cubicBezTo>
                  <a:pt x="57" y="19"/>
                  <a:pt x="57" y="19"/>
                  <a:pt x="57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1" y="0"/>
                  <a:pt x="75" y="4"/>
                  <a:pt x="75" y="10"/>
                </a:cubicBezTo>
                <a:cubicBezTo>
                  <a:pt x="75" y="66"/>
                  <a:pt x="75" y="66"/>
                  <a:pt x="75" y="66"/>
                </a:cubicBezTo>
                <a:cubicBezTo>
                  <a:pt x="75" y="71"/>
                  <a:pt x="71" y="75"/>
                  <a:pt x="66" y="75"/>
                </a:cubicBezTo>
                <a:cubicBezTo>
                  <a:pt x="66" y="75"/>
                  <a:pt x="66" y="75"/>
                  <a:pt x="66" y="75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16" name="Freeform 88"/>
          <p:cNvSpPr/>
          <p:nvPr/>
        </p:nvSpPr>
        <p:spPr>
          <a:xfrm>
            <a:off x="158750" y="4021138"/>
            <a:ext cx="585788" cy="584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08" h="207">
                <a:moveTo>
                  <a:pt x="11" y="207"/>
                </a:moveTo>
                <a:cubicBezTo>
                  <a:pt x="8" y="207"/>
                  <a:pt x="6" y="206"/>
                  <a:pt x="4" y="205"/>
                </a:cubicBezTo>
                <a:cubicBezTo>
                  <a:pt x="0" y="201"/>
                  <a:pt x="0" y="195"/>
                  <a:pt x="4" y="191"/>
                </a:cubicBezTo>
                <a:cubicBezTo>
                  <a:pt x="192" y="4"/>
                  <a:pt x="192" y="4"/>
                  <a:pt x="192" y="4"/>
                </a:cubicBezTo>
                <a:cubicBezTo>
                  <a:pt x="195" y="0"/>
                  <a:pt x="201" y="0"/>
                  <a:pt x="205" y="4"/>
                </a:cubicBezTo>
                <a:cubicBezTo>
                  <a:pt x="208" y="7"/>
                  <a:pt x="208" y="13"/>
                  <a:pt x="205" y="17"/>
                </a:cubicBezTo>
                <a:cubicBezTo>
                  <a:pt x="17" y="205"/>
                  <a:pt x="17" y="205"/>
                  <a:pt x="17" y="205"/>
                </a:cubicBezTo>
                <a:cubicBezTo>
                  <a:pt x="15" y="206"/>
                  <a:pt x="13" y="207"/>
                  <a:pt x="11" y="20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17" name="Freeform 89"/>
          <p:cNvSpPr/>
          <p:nvPr/>
        </p:nvSpPr>
        <p:spPr>
          <a:xfrm>
            <a:off x="1641475" y="4113213"/>
            <a:ext cx="98425" cy="650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23">
                <a:moveTo>
                  <a:pt x="23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6" y="23"/>
                  <a:pt x="0" y="18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30" y="0"/>
                  <a:pt x="35" y="5"/>
                  <a:pt x="35" y="11"/>
                </a:cubicBezTo>
                <a:cubicBezTo>
                  <a:pt x="35" y="18"/>
                  <a:pt x="30" y="23"/>
                  <a:pt x="23" y="2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18" name="Freeform 90"/>
          <p:cNvSpPr/>
          <p:nvPr/>
        </p:nvSpPr>
        <p:spPr>
          <a:xfrm>
            <a:off x="2135188" y="4113213"/>
            <a:ext cx="98425" cy="650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23">
                <a:moveTo>
                  <a:pt x="23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9" y="0"/>
                  <a:pt x="35" y="5"/>
                  <a:pt x="35" y="11"/>
                </a:cubicBezTo>
                <a:cubicBezTo>
                  <a:pt x="35" y="18"/>
                  <a:pt x="29" y="23"/>
                  <a:pt x="23" y="2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19" name="Freeform 91"/>
          <p:cNvSpPr>
            <a:spLocks noEditPoints="1"/>
          </p:cNvSpPr>
          <p:nvPr/>
        </p:nvSpPr>
        <p:spPr>
          <a:xfrm>
            <a:off x="1889125" y="3986213"/>
            <a:ext cx="130175" cy="1301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6" h="46">
                <a:moveTo>
                  <a:pt x="23" y="46"/>
                </a:moveTo>
                <a:cubicBezTo>
                  <a:pt x="10" y="46"/>
                  <a:pt x="0" y="36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35" y="0"/>
                  <a:pt x="46" y="10"/>
                  <a:pt x="46" y="23"/>
                </a:cubicBezTo>
                <a:cubicBezTo>
                  <a:pt x="46" y="36"/>
                  <a:pt x="35" y="46"/>
                  <a:pt x="23" y="46"/>
                </a:cubicBezTo>
                <a:close/>
                <a:moveTo>
                  <a:pt x="23" y="12"/>
                </a:moveTo>
                <a:cubicBezTo>
                  <a:pt x="16" y="12"/>
                  <a:pt x="11" y="17"/>
                  <a:pt x="11" y="23"/>
                </a:cubicBezTo>
                <a:cubicBezTo>
                  <a:pt x="11" y="29"/>
                  <a:pt x="16" y="35"/>
                  <a:pt x="23" y="35"/>
                </a:cubicBezTo>
                <a:cubicBezTo>
                  <a:pt x="29" y="35"/>
                  <a:pt x="34" y="29"/>
                  <a:pt x="34" y="23"/>
                </a:cubicBezTo>
                <a:cubicBezTo>
                  <a:pt x="34" y="17"/>
                  <a:pt x="29" y="12"/>
                  <a:pt x="23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20" name="Freeform 92"/>
          <p:cNvSpPr>
            <a:spLocks noEditPoints="1"/>
          </p:cNvSpPr>
          <p:nvPr/>
        </p:nvSpPr>
        <p:spPr>
          <a:xfrm>
            <a:off x="1743075" y="3919538"/>
            <a:ext cx="101600" cy="101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6" h="36">
                <a:moveTo>
                  <a:pt x="18" y="36"/>
                </a:moveTo>
                <a:cubicBezTo>
                  <a:pt x="8" y="36"/>
                  <a:pt x="0" y="2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cubicBezTo>
                  <a:pt x="36" y="28"/>
                  <a:pt x="28" y="36"/>
                  <a:pt x="18" y="36"/>
                </a:cubicBezTo>
                <a:close/>
                <a:moveTo>
                  <a:pt x="18" y="11"/>
                </a:moveTo>
                <a:cubicBezTo>
                  <a:pt x="14" y="11"/>
                  <a:pt x="11" y="14"/>
                  <a:pt x="11" y="18"/>
                </a:cubicBezTo>
                <a:cubicBezTo>
                  <a:pt x="11" y="21"/>
                  <a:pt x="14" y="24"/>
                  <a:pt x="18" y="24"/>
                </a:cubicBezTo>
                <a:cubicBezTo>
                  <a:pt x="21" y="24"/>
                  <a:pt x="24" y="21"/>
                  <a:pt x="24" y="18"/>
                </a:cubicBezTo>
                <a:cubicBezTo>
                  <a:pt x="24" y="14"/>
                  <a:pt x="21" y="11"/>
                  <a:pt x="18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21" name="Oval 93"/>
          <p:cNvSpPr/>
          <p:nvPr/>
        </p:nvSpPr>
        <p:spPr>
          <a:xfrm>
            <a:off x="1836738" y="4119563"/>
            <a:ext cx="47625" cy="50800"/>
          </a:xfrm>
          <a:prstGeom prst="ellipse">
            <a:avLst/>
          </a:prstGeom>
          <a:solidFill>
            <a:srgbClr val="CCCCCC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3622" name="Freeform 94"/>
          <p:cNvSpPr/>
          <p:nvPr/>
        </p:nvSpPr>
        <p:spPr>
          <a:xfrm>
            <a:off x="1677988" y="4113213"/>
            <a:ext cx="519112" cy="5683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01">
                <a:moveTo>
                  <a:pt x="161" y="201"/>
                </a:moveTo>
                <a:cubicBezTo>
                  <a:pt x="23" y="201"/>
                  <a:pt x="23" y="201"/>
                  <a:pt x="23" y="201"/>
                </a:cubicBezTo>
                <a:cubicBezTo>
                  <a:pt x="10" y="201"/>
                  <a:pt x="0" y="191"/>
                  <a:pt x="0" y="17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1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161" y="178"/>
                  <a:pt x="161" y="178"/>
                  <a:pt x="161" y="178"/>
                </a:cubicBezTo>
                <a:cubicBezTo>
                  <a:pt x="161" y="11"/>
                  <a:pt x="161" y="11"/>
                  <a:pt x="161" y="11"/>
                </a:cubicBezTo>
                <a:cubicBezTo>
                  <a:pt x="161" y="5"/>
                  <a:pt x="166" y="0"/>
                  <a:pt x="172" y="0"/>
                </a:cubicBezTo>
                <a:cubicBezTo>
                  <a:pt x="178" y="0"/>
                  <a:pt x="184" y="5"/>
                  <a:pt x="184" y="11"/>
                </a:cubicBezTo>
                <a:cubicBezTo>
                  <a:pt x="184" y="178"/>
                  <a:pt x="184" y="178"/>
                  <a:pt x="184" y="178"/>
                </a:cubicBezTo>
                <a:cubicBezTo>
                  <a:pt x="184" y="191"/>
                  <a:pt x="173" y="201"/>
                  <a:pt x="161" y="20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23" name="Freeform 95"/>
          <p:cNvSpPr/>
          <p:nvPr/>
        </p:nvSpPr>
        <p:spPr>
          <a:xfrm>
            <a:off x="1949450" y="4198938"/>
            <a:ext cx="138113" cy="301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1">
                <a:moveTo>
                  <a:pt x="43" y="11"/>
                </a:move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5"/>
                </a:cubicBezTo>
                <a:cubicBezTo>
                  <a:pt x="0" y="2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2"/>
                  <a:pt x="49" y="5"/>
                </a:cubicBezTo>
                <a:cubicBezTo>
                  <a:pt x="49" y="9"/>
                  <a:pt x="46" y="11"/>
                  <a:pt x="43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24" name="Freeform 96"/>
          <p:cNvSpPr/>
          <p:nvPr/>
        </p:nvSpPr>
        <p:spPr>
          <a:xfrm>
            <a:off x="1949450" y="4276725"/>
            <a:ext cx="138113" cy="349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2">
                <a:moveTo>
                  <a:pt x="43" y="12"/>
                </a:move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3"/>
                  <a:pt x="49" y="6"/>
                </a:cubicBezTo>
                <a:cubicBezTo>
                  <a:pt x="49" y="9"/>
                  <a:pt x="46" y="12"/>
                  <a:pt x="43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25" name="Freeform 97"/>
          <p:cNvSpPr/>
          <p:nvPr/>
        </p:nvSpPr>
        <p:spPr>
          <a:xfrm>
            <a:off x="1949450" y="4359275"/>
            <a:ext cx="138113" cy="333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2">
                <a:moveTo>
                  <a:pt x="43" y="12"/>
                </a:move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3"/>
                  <a:pt x="49" y="6"/>
                </a:cubicBezTo>
                <a:cubicBezTo>
                  <a:pt x="49" y="9"/>
                  <a:pt x="46" y="12"/>
                  <a:pt x="43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26" name="Freeform 98"/>
          <p:cNvSpPr/>
          <p:nvPr/>
        </p:nvSpPr>
        <p:spPr>
          <a:xfrm>
            <a:off x="1949450" y="4441825"/>
            <a:ext cx="138113" cy="301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1">
                <a:moveTo>
                  <a:pt x="43" y="11"/>
                </a:move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2"/>
                  <a:pt x="49" y="6"/>
                </a:cubicBezTo>
                <a:cubicBezTo>
                  <a:pt x="49" y="9"/>
                  <a:pt x="46" y="11"/>
                  <a:pt x="43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27" name="Freeform 99"/>
          <p:cNvSpPr/>
          <p:nvPr/>
        </p:nvSpPr>
        <p:spPr>
          <a:xfrm>
            <a:off x="1949450" y="4522788"/>
            <a:ext cx="138113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1">
                <a:moveTo>
                  <a:pt x="43" y="11"/>
                </a:move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5"/>
                </a:cubicBezTo>
                <a:cubicBezTo>
                  <a:pt x="0" y="2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2"/>
                  <a:pt x="49" y="5"/>
                </a:cubicBezTo>
                <a:cubicBezTo>
                  <a:pt x="49" y="9"/>
                  <a:pt x="46" y="11"/>
                  <a:pt x="43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628" name="组合 4"/>
          <p:cNvGrpSpPr/>
          <p:nvPr/>
        </p:nvGrpSpPr>
        <p:grpSpPr>
          <a:xfrm>
            <a:off x="1971675" y="1744663"/>
            <a:ext cx="854075" cy="722312"/>
            <a:chOff x="1971676" y="1917721"/>
            <a:chExt cx="854075" cy="722313"/>
          </a:xfrm>
        </p:grpSpPr>
        <p:sp>
          <p:nvSpPr>
            <p:cNvPr id="23703" name="Freeform 111"/>
            <p:cNvSpPr>
              <a:spLocks noEditPoints="1"/>
            </p:cNvSpPr>
            <p:nvPr/>
          </p:nvSpPr>
          <p:spPr>
            <a:xfrm>
              <a:off x="1978026" y="1917721"/>
              <a:ext cx="847725" cy="7223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01" h="256">
                  <a:moveTo>
                    <a:pt x="289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0"/>
                    <a:pt x="0" y="24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96" y="0"/>
                    <a:pt x="301" y="6"/>
                    <a:pt x="301" y="13"/>
                  </a:cubicBezTo>
                  <a:cubicBezTo>
                    <a:pt x="301" y="243"/>
                    <a:pt x="301" y="243"/>
                    <a:pt x="301" y="243"/>
                  </a:cubicBezTo>
                  <a:cubicBezTo>
                    <a:pt x="301" y="250"/>
                    <a:pt x="296" y="256"/>
                    <a:pt x="289" y="256"/>
                  </a:cubicBezTo>
                  <a:close/>
                  <a:moveTo>
                    <a:pt x="25" y="230"/>
                  </a:moveTo>
                  <a:cubicBezTo>
                    <a:pt x="276" y="230"/>
                    <a:pt x="276" y="230"/>
                    <a:pt x="276" y="230"/>
                  </a:cubicBezTo>
                  <a:cubicBezTo>
                    <a:pt x="276" y="26"/>
                    <a:pt x="276" y="26"/>
                    <a:pt x="276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30"/>
                    <a:pt x="25" y="230"/>
                    <a:pt x="25" y="23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" name="Freeform 112"/>
            <p:cNvSpPr/>
            <p:nvPr/>
          </p:nvSpPr>
          <p:spPr>
            <a:xfrm>
              <a:off x="1971676" y="2162087"/>
              <a:ext cx="838200" cy="3651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7" h="129">
                  <a:moveTo>
                    <a:pt x="282" y="129"/>
                  </a:moveTo>
                  <a:cubicBezTo>
                    <a:pt x="279" y="129"/>
                    <a:pt x="276" y="128"/>
                    <a:pt x="274" y="126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19" y="99"/>
                    <a:pt x="11" y="99"/>
                    <a:pt x="5" y="94"/>
                  </a:cubicBezTo>
                  <a:cubicBezTo>
                    <a:pt x="0" y="89"/>
                    <a:pt x="0" y="81"/>
                    <a:pt x="5" y="7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91" y="106"/>
                    <a:pt x="291" y="106"/>
                    <a:pt x="291" y="106"/>
                  </a:cubicBezTo>
                  <a:cubicBezTo>
                    <a:pt x="296" y="111"/>
                    <a:pt x="297" y="119"/>
                    <a:pt x="292" y="124"/>
                  </a:cubicBezTo>
                  <a:cubicBezTo>
                    <a:pt x="289" y="127"/>
                    <a:pt x="286" y="129"/>
                    <a:pt x="282" y="12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" name="Freeform 113"/>
            <p:cNvSpPr>
              <a:spLocks noEditPoints="1"/>
            </p:cNvSpPr>
            <p:nvPr/>
          </p:nvSpPr>
          <p:spPr>
            <a:xfrm>
              <a:off x="2316163" y="2031912"/>
              <a:ext cx="257175" cy="260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1" h="92">
                  <a:moveTo>
                    <a:pt x="46" y="92"/>
                  </a:moveTo>
                  <a:cubicBezTo>
                    <a:pt x="20" y="92"/>
                    <a:pt x="0" y="71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71" y="0"/>
                    <a:pt x="91" y="21"/>
                    <a:pt x="91" y="46"/>
                  </a:cubicBezTo>
                  <a:cubicBezTo>
                    <a:pt x="91" y="71"/>
                    <a:pt x="71" y="92"/>
                    <a:pt x="46" y="92"/>
                  </a:cubicBezTo>
                  <a:close/>
                  <a:moveTo>
                    <a:pt x="46" y="26"/>
                  </a:moveTo>
                  <a:cubicBezTo>
                    <a:pt x="35" y="26"/>
                    <a:pt x="25" y="35"/>
                    <a:pt x="25" y="46"/>
                  </a:cubicBezTo>
                  <a:cubicBezTo>
                    <a:pt x="25" y="57"/>
                    <a:pt x="35" y="66"/>
                    <a:pt x="46" y="66"/>
                  </a:cubicBezTo>
                  <a:cubicBezTo>
                    <a:pt x="57" y="66"/>
                    <a:pt x="66" y="57"/>
                    <a:pt x="66" y="46"/>
                  </a:cubicBezTo>
                  <a:cubicBezTo>
                    <a:pt x="66" y="35"/>
                    <a:pt x="57" y="26"/>
                    <a:pt x="46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29" name="Freeform 114"/>
          <p:cNvSpPr>
            <a:spLocks noEditPoints="1"/>
          </p:cNvSpPr>
          <p:nvPr/>
        </p:nvSpPr>
        <p:spPr>
          <a:xfrm>
            <a:off x="544513" y="1014413"/>
            <a:ext cx="319087" cy="3048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3" h="108">
                <a:moveTo>
                  <a:pt x="65" y="108"/>
                </a:moveTo>
                <a:cubicBezTo>
                  <a:pt x="53" y="108"/>
                  <a:pt x="41" y="103"/>
                  <a:pt x="32" y="94"/>
                </a:cubicBezTo>
                <a:cubicBezTo>
                  <a:pt x="19" y="81"/>
                  <a:pt x="19" y="81"/>
                  <a:pt x="19" y="81"/>
                </a:cubicBezTo>
                <a:cubicBezTo>
                  <a:pt x="0" y="63"/>
                  <a:pt x="0" y="33"/>
                  <a:pt x="19" y="14"/>
                </a:cubicBezTo>
                <a:cubicBezTo>
                  <a:pt x="28" y="5"/>
                  <a:pt x="40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65" y="0"/>
                  <a:pt x="77" y="5"/>
                  <a:pt x="86" y="14"/>
                </a:cubicBezTo>
                <a:cubicBezTo>
                  <a:pt x="99" y="27"/>
                  <a:pt x="99" y="27"/>
                  <a:pt x="99" y="27"/>
                </a:cubicBezTo>
                <a:cubicBezTo>
                  <a:pt x="108" y="36"/>
                  <a:pt x="113" y="48"/>
                  <a:pt x="113" y="61"/>
                </a:cubicBezTo>
                <a:cubicBezTo>
                  <a:pt x="113" y="73"/>
                  <a:pt x="108" y="85"/>
                  <a:pt x="99" y="94"/>
                </a:cubicBezTo>
                <a:cubicBezTo>
                  <a:pt x="90" y="103"/>
                  <a:pt x="78" y="108"/>
                  <a:pt x="65" y="108"/>
                </a:cubicBezTo>
                <a:close/>
                <a:moveTo>
                  <a:pt x="52" y="24"/>
                </a:moveTo>
                <a:cubicBezTo>
                  <a:pt x="46" y="24"/>
                  <a:pt x="40" y="26"/>
                  <a:pt x="35" y="31"/>
                </a:cubicBezTo>
                <a:cubicBezTo>
                  <a:pt x="26" y="40"/>
                  <a:pt x="26" y="55"/>
                  <a:pt x="35" y="65"/>
                </a:cubicBezTo>
                <a:cubicBezTo>
                  <a:pt x="48" y="78"/>
                  <a:pt x="48" y="78"/>
                  <a:pt x="48" y="78"/>
                </a:cubicBezTo>
                <a:cubicBezTo>
                  <a:pt x="58" y="87"/>
                  <a:pt x="73" y="87"/>
                  <a:pt x="82" y="78"/>
                </a:cubicBezTo>
                <a:cubicBezTo>
                  <a:pt x="87" y="73"/>
                  <a:pt x="89" y="67"/>
                  <a:pt x="89" y="61"/>
                </a:cubicBezTo>
                <a:cubicBezTo>
                  <a:pt x="89" y="54"/>
                  <a:pt x="87" y="48"/>
                  <a:pt x="82" y="44"/>
                </a:cubicBezTo>
                <a:cubicBezTo>
                  <a:pt x="69" y="31"/>
                  <a:pt x="69" y="31"/>
                  <a:pt x="69" y="31"/>
                </a:cubicBezTo>
                <a:cubicBezTo>
                  <a:pt x="65" y="26"/>
                  <a:pt x="59" y="24"/>
                  <a:pt x="52" y="2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30" name="Freeform 115"/>
          <p:cNvSpPr/>
          <p:nvPr/>
        </p:nvSpPr>
        <p:spPr>
          <a:xfrm>
            <a:off x="925513" y="1417638"/>
            <a:ext cx="330200" cy="330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7" h="117">
                <a:moveTo>
                  <a:pt x="82" y="117"/>
                </a:moveTo>
                <a:cubicBezTo>
                  <a:pt x="71" y="117"/>
                  <a:pt x="60" y="112"/>
                  <a:pt x="53" y="104"/>
                </a:cubicBezTo>
                <a:cubicBezTo>
                  <a:pt x="12" y="64"/>
                  <a:pt x="12" y="64"/>
                  <a:pt x="12" y="64"/>
                </a:cubicBezTo>
                <a:cubicBezTo>
                  <a:pt x="4" y="56"/>
                  <a:pt x="0" y="46"/>
                  <a:pt x="0" y="35"/>
                </a:cubicBezTo>
                <a:cubicBezTo>
                  <a:pt x="0" y="23"/>
                  <a:pt x="4" y="13"/>
                  <a:pt x="12" y="5"/>
                </a:cubicBezTo>
                <a:cubicBezTo>
                  <a:pt x="17" y="0"/>
                  <a:pt x="24" y="0"/>
                  <a:pt x="29" y="5"/>
                </a:cubicBezTo>
                <a:cubicBezTo>
                  <a:pt x="34" y="9"/>
                  <a:pt x="34" y="17"/>
                  <a:pt x="29" y="21"/>
                </a:cubicBezTo>
                <a:cubicBezTo>
                  <a:pt x="25" y="25"/>
                  <a:pt x="24" y="30"/>
                  <a:pt x="24" y="35"/>
                </a:cubicBezTo>
                <a:cubicBezTo>
                  <a:pt x="24" y="40"/>
                  <a:pt x="25" y="44"/>
                  <a:pt x="29" y="48"/>
                </a:cubicBezTo>
                <a:cubicBezTo>
                  <a:pt x="69" y="88"/>
                  <a:pt x="69" y="88"/>
                  <a:pt x="69" y="88"/>
                </a:cubicBezTo>
                <a:cubicBezTo>
                  <a:pt x="73" y="91"/>
                  <a:pt x="77" y="93"/>
                  <a:pt x="82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87" y="93"/>
                  <a:pt x="92" y="91"/>
                  <a:pt x="95" y="88"/>
                </a:cubicBezTo>
                <a:cubicBezTo>
                  <a:pt x="100" y="83"/>
                  <a:pt x="107" y="83"/>
                  <a:pt x="112" y="88"/>
                </a:cubicBezTo>
                <a:cubicBezTo>
                  <a:pt x="117" y="92"/>
                  <a:pt x="117" y="100"/>
                  <a:pt x="112" y="104"/>
                </a:cubicBezTo>
                <a:cubicBezTo>
                  <a:pt x="104" y="112"/>
                  <a:pt x="94" y="117"/>
                  <a:pt x="82" y="117"/>
                </a:cubicBezTo>
                <a:cubicBezTo>
                  <a:pt x="82" y="117"/>
                  <a:pt x="82" y="117"/>
                  <a:pt x="82" y="11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31" name="Freeform 116"/>
          <p:cNvSpPr/>
          <p:nvPr/>
        </p:nvSpPr>
        <p:spPr>
          <a:xfrm>
            <a:off x="777875" y="1235075"/>
            <a:ext cx="482600" cy="479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1" h="170">
                <a:moveTo>
                  <a:pt x="158" y="170"/>
                </a:moveTo>
                <a:cubicBezTo>
                  <a:pt x="155" y="170"/>
                  <a:pt x="152" y="169"/>
                  <a:pt x="150" y="167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17"/>
                  <a:pt x="0" y="9"/>
                  <a:pt x="4" y="5"/>
                </a:cubicBezTo>
                <a:cubicBezTo>
                  <a:pt x="9" y="0"/>
                  <a:pt x="16" y="0"/>
                  <a:pt x="21" y="5"/>
                </a:cubicBezTo>
                <a:cubicBezTo>
                  <a:pt x="167" y="150"/>
                  <a:pt x="167" y="150"/>
                  <a:pt x="167" y="150"/>
                </a:cubicBezTo>
                <a:cubicBezTo>
                  <a:pt x="171" y="155"/>
                  <a:pt x="171" y="162"/>
                  <a:pt x="167" y="167"/>
                </a:cubicBezTo>
                <a:cubicBezTo>
                  <a:pt x="164" y="169"/>
                  <a:pt x="161" y="170"/>
                  <a:pt x="158" y="17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32" name="Freeform 117"/>
          <p:cNvSpPr>
            <a:spLocks noEditPoints="1"/>
          </p:cNvSpPr>
          <p:nvPr/>
        </p:nvSpPr>
        <p:spPr>
          <a:xfrm>
            <a:off x="558800" y="1443038"/>
            <a:ext cx="304800" cy="3048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8" h="108">
                <a:moveTo>
                  <a:pt x="47" y="108"/>
                </a:moveTo>
                <a:cubicBezTo>
                  <a:pt x="47" y="108"/>
                  <a:pt x="47" y="108"/>
                  <a:pt x="47" y="108"/>
                </a:cubicBezTo>
                <a:cubicBezTo>
                  <a:pt x="35" y="108"/>
                  <a:pt x="23" y="103"/>
                  <a:pt x="14" y="94"/>
                </a:cubicBezTo>
                <a:cubicBezTo>
                  <a:pt x="5" y="85"/>
                  <a:pt x="0" y="73"/>
                  <a:pt x="0" y="60"/>
                </a:cubicBezTo>
                <a:cubicBezTo>
                  <a:pt x="0" y="48"/>
                  <a:pt x="5" y="36"/>
                  <a:pt x="14" y="27"/>
                </a:cubicBezTo>
                <a:cubicBezTo>
                  <a:pt x="27" y="14"/>
                  <a:pt x="27" y="14"/>
                  <a:pt x="27" y="14"/>
                </a:cubicBezTo>
                <a:cubicBezTo>
                  <a:pt x="36" y="5"/>
                  <a:pt x="48" y="0"/>
                  <a:pt x="60" y="0"/>
                </a:cubicBezTo>
                <a:cubicBezTo>
                  <a:pt x="73" y="0"/>
                  <a:pt x="85" y="5"/>
                  <a:pt x="94" y="14"/>
                </a:cubicBezTo>
                <a:cubicBezTo>
                  <a:pt x="103" y="23"/>
                  <a:pt x="108" y="35"/>
                  <a:pt x="108" y="47"/>
                </a:cubicBezTo>
                <a:cubicBezTo>
                  <a:pt x="108" y="60"/>
                  <a:pt x="103" y="72"/>
                  <a:pt x="94" y="81"/>
                </a:cubicBezTo>
                <a:cubicBezTo>
                  <a:pt x="81" y="94"/>
                  <a:pt x="81" y="94"/>
                  <a:pt x="81" y="94"/>
                </a:cubicBezTo>
                <a:cubicBezTo>
                  <a:pt x="72" y="103"/>
                  <a:pt x="60" y="108"/>
                  <a:pt x="47" y="108"/>
                </a:cubicBezTo>
                <a:close/>
                <a:moveTo>
                  <a:pt x="60" y="23"/>
                </a:moveTo>
                <a:cubicBezTo>
                  <a:pt x="54" y="23"/>
                  <a:pt x="48" y="26"/>
                  <a:pt x="43" y="30"/>
                </a:cubicBezTo>
                <a:cubicBezTo>
                  <a:pt x="30" y="43"/>
                  <a:pt x="30" y="43"/>
                  <a:pt x="30" y="43"/>
                </a:cubicBezTo>
                <a:cubicBezTo>
                  <a:pt x="26" y="48"/>
                  <a:pt x="23" y="54"/>
                  <a:pt x="23" y="60"/>
                </a:cubicBezTo>
                <a:cubicBezTo>
                  <a:pt x="23" y="67"/>
                  <a:pt x="26" y="73"/>
                  <a:pt x="30" y="77"/>
                </a:cubicBezTo>
                <a:cubicBezTo>
                  <a:pt x="35" y="82"/>
                  <a:pt x="41" y="84"/>
                  <a:pt x="47" y="84"/>
                </a:cubicBezTo>
                <a:cubicBezTo>
                  <a:pt x="47" y="84"/>
                  <a:pt x="47" y="84"/>
                  <a:pt x="47" y="84"/>
                </a:cubicBezTo>
                <a:cubicBezTo>
                  <a:pt x="54" y="84"/>
                  <a:pt x="60" y="82"/>
                  <a:pt x="64" y="77"/>
                </a:cubicBezTo>
                <a:cubicBezTo>
                  <a:pt x="77" y="64"/>
                  <a:pt x="77" y="64"/>
                  <a:pt x="77" y="64"/>
                </a:cubicBezTo>
                <a:cubicBezTo>
                  <a:pt x="82" y="60"/>
                  <a:pt x="84" y="54"/>
                  <a:pt x="84" y="47"/>
                </a:cubicBezTo>
                <a:cubicBezTo>
                  <a:pt x="84" y="41"/>
                  <a:pt x="82" y="35"/>
                  <a:pt x="77" y="30"/>
                </a:cubicBezTo>
                <a:cubicBezTo>
                  <a:pt x="73" y="26"/>
                  <a:pt x="67" y="23"/>
                  <a:pt x="60" y="2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33" name="Freeform 118"/>
          <p:cNvSpPr/>
          <p:nvPr/>
        </p:nvSpPr>
        <p:spPr>
          <a:xfrm>
            <a:off x="925513" y="1003300"/>
            <a:ext cx="330200" cy="3381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7" h="120">
                <a:moveTo>
                  <a:pt x="21" y="120"/>
                </a:moveTo>
                <a:cubicBezTo>
                  <a:pt x="18" y="120"/>
                  <a:pt x="15" y="119"/>
                  <a:pt x="12" y="116"/>
                </a:cubicBezTo>
                <a:cubicBezTo>
                  <a:pt x="4" y="108"/>
                  <a:pt x="0" y="98"/>
                  <a:pt x="0" y="86"/>
                </a:cubicBezTo>
                <a:cubicBezTo>
                  <a:pt x="0" y="75"/>
                  <a:pt x="4" y="65"/>
                  <a:pt x="12" y="57"/>
                </a:cubicBezTo>
                <a:cubicBezTo>
                  <a:pt x="53" y="17"/>
                  <a:pt x="53" y="17"/>
                  <a:pt x="53" y="17"/>
                </a:cubicBezTo>
                <a:cubicBezTo>
                  <a:pt x="69" y="0"/>
                  <a:pt x="96" y="0"/>
                  <a:pt x="112" y="17"/>
                </a:cubicBezTo>
                <a:cubicBezTo>
                  <a:pt x="117" y="21"/>
                  <a:pt x="117" y="29"/>
                  <a:pt x="112" y="33"/>
                </a:cubicBezTo>
                <a:cubicBezTo>
                  <a:pt x="107" y="38"/>
                  <a:pt x="100" y="38"/>
                  <a:pt x="95" y="33"/>
                </a:cubicBezTo>
                <a:cubicBezTo>
                  <a:pt x="88" y="26"/>
                  <a:pt x="76" y="26"/>
                  <a:pt x="69" y="33"/>
                </a:cubicBezTo>
                <a:cubicBezTo>
                  <a:pt x="29" y="73"/>
                  <a:pt x="29" y="73"/>
                  <a:pt x="29" y="73"/>
                </a:cubicBezTo>
                <a:cubicBezTo>
                  <a:pt x="22" y="81"/>
                  <a:pt x="22" y="92"/>
                  <a:pt x="29" y="100"/>
                </a:cubicBezTo>
                <a:cubicBezTo>
                  <a:pt x="34" y="104"/>
                  <a:pt x="34" y="112"/>
                  <a:pt x="29" y="116"/>
                </a:cubicBezTo>
                <a:cubicBezTo>
                  <a:pt x="27" y="119"/>
                  <a:pt x="24" y="120"/>
                  <a:pt x="21" y="12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34" name="Freeform 119"/>
          <p:cNvSpPr/>
          <p:nvPr/>
        </p:nvSpPr>
        <p:spPr>
          <a:xfrm>
            <a:off x="777875" y="1042988"/>
            <a:ext cx="482600" cy="482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1" h="171">
                <a:moveTo>
                  <a:pt x="12" y="171"/>
                </a:moveTo>
                <a:cubicBezTo>
                  <a:pt x="9" y="171"/>
                  <a:pt x="6" y="170"/>
                  <a:pt x="4" y="167"/>
                </a:cubicBezTo>
                <a:cubicBezTo>
                  <a:pt x="0" y="163"/>
                  <a:pt x="0" y="155"/>
                  <a:pt x="4" y="151"/>
                </a:cubicBezTo>
                <a:cubicBezTo>
                  <a:pt x="150" y="5"/>
                  <a:pt x="150" y="5"/>
                  <a:pt x="150" y="5"/>
                </a:cubicBezTo>
                <a:cubicBezTo>
                  <a:pt x="155" y="0"/>
                  <a:pt x="162" y="0"/>
                  <a:pt x="167" y="5"/>
                </a:cubicBezTo>
                <a:cubicBezTo>
                  <a:pt x="171" y="10"/>
                  <a:pt x="171" y="17"/>
                  <a:pt x="167" y="22"/>
                </a:cubicBezTo>
                <a:cubicBezTo>
                  <a:pt x="21" y="167"/>
                  <a:pt x="21" y="167"/>
                  <a:pt x="21" y="167"/>
                </a:cubicBezTo>
                <a:cubicBezTo>
                  <a:pt x="19" y="170"/>
                  <a:pt x="16" y="171"/>
                  <a:pt x="12" y="17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35" name="Freeform 120"/>
          <p:cNvSpPr/>
          <p:nvPr/>
        </p:nvSpPr>
        <p:spPr>
          <a:xfrm>
            <a:off x="1444625" y="3117850"/>
            <a:ext cx="360363" cy="5222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8" h="185">
                <a:moveTo>
                  <a:pt x="119" y="184"/>
                </a:moveTo>
                <a:cubicBezTo>
                  <a:pt x="116" y="184"/>
                  <a:pt x="112" y="181"/>
                  <a:pt x="111" y="178"/>
                </a:cubicBezTo>
                <a:cubicBezTo>
                  <a:pt x="64" y="33"/>
                  <a:pt x="64" y="33"/>
                  <a:pt x="64" y="33"/>
                </a:cubicBezTo>
                <a:cubicBezTo>
                  <a:pt x="16" y="178"/>
                  <a:pt x="16" y="178"/>
                  <a:pt x="16" y="178"/>
                </a:cubicBezTo>
                <a:cubicBezTo>
                  <a:pt x="15" y="182"/>
                  <a:pt x="11" y="185"/>
                  <a:pt x="7" y="183"/>
                </a:cubicBezTo>
                <a:cubicBezTo>
                  <a:pt x="2" y="182"/>
                  <a:pt x="0" y="177"/>
                  <a:pt x="2" y="173"/>
                </a:cubicBezTo>
                <a:cubicBezTo>
                  <a:pt x="56" y="5"/>
                  <a:pt x="56" y="5"/>
                  <a:pt x="56" y="5"/>
                </a:cubicBezTo>
                <a:cubicBezTo>
                  <a:pt x="58" y="2"/>
                  <a:pt x="61" y="0"/>
                  <a:pt x="64" y="0"/>
                </a:cubicBezTo>
                <a:cubicBezTo>
                  <a:pt x="67" y="0"/>
                  <a:pt x="70" y="2"/>
                  <a:pt x="71" y="5"/>
                </a:cubicBezTo>
                <a:cubicBezTo>
                  <a:pt x="126" y="173"/>
                  <a:pt x="126" y="173"/>
                  <a:pt x="126" y="173"/>
                </a:cubicBezTo>
                <a:cubicBezTo>
                  <a:pt x="128" y="177"/>
                  <a:pt x="125" y="182"/>
                  <a:pt x="121" y="183"/>
                </a:cubicBezTo>
                <a:cubicBezTo>
                  <a:pt x="120" y="183"/>
                  <a:pt x="120" y="184"/>
                  <a:pt x="119" y="18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36" name="Freeform 121"/>
          <p:cNvSpPr/>
          <p:nvPr/>
        </p:nvSpPr>
        <p:spPr>
          <a:xfrm>
            <a:off x="1416050" y="3590925"/>
            <a:ext cx="115888" cy="460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1" h="16">
                <a:moveTo>
                  <a:pt x="34" y="16"/>
                </a:move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3"/>
                  <a:pt x="41" y="8"/>
                </a:cubicBezTo>
                <a:cubicBezTo>
                  <a:pt x="41" y="12"/>
                  <a:pt x="38" y="16"/>
                  <a:pt x="34" y="1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37" name="Freeform 122"/>
          <p:cNvSpPr/>
          <p:nvPr/>
        </p:nvSpPr>
        <p:spPr>
          <a:xfrm>
            <a:off x="1714500" y="3590925"/>
            <a:ext cx="119063" cy="460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2" h="16">
                <a:moveTo>
                  <a:pt x="34" y="16"/>
                </a:move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12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2" y="3"/>
                  <a:pt x="42" y="8"/>
                </a:cubicBezTo>
                <a:cubicBezTo>
                  <a:pt x="42" y="12"/>
                  <a:pt x="39" y="16"/>
                  <a:pt x="34" y="1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38" name="Freeform 123"/>
          <p:cNvSpPr/>
          <p:nvPr/>
        </p:nvSpPr>
        <p:spPr>
          <a:xfrm>
            <a:off x="1503363" y="3444875"/>
            <a:ext cx="242887" cy="444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16">
                <a:moveTo>
                  <a:pt x="78" y="16"/>
                </a:moveTo>
                <a:cubicBezTo>
                  <a:pt x="8" y="16"/>
                  <a:pt x="8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2" y="0"/>
                  <a:pt x="86" y="4"/>
                  <a:pt x="86" y="8"/>
                </a:cubicBezTo>
                <a:cubicBezTo>
                  <a:pt x="86" y="12"/>
                  <a:pt x="82" y="16"/>
                  <a:pt x="78" y="1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39" name="Freeform 124"/>
          <p:cNvSpPr>
            <a:spLocks noEditPoints="1"/>
          </p:cNvSpPr>
          <p:nvPr/>
        </p:nvSpPr>
        <p:spPr>
          <a:xfrm>
            <a:off x="1754188" y="3219450"/>
            <a:ext cx="192087" cy="1682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8" h="60">
                <a:moveTo>
                  <a:pt x="27" y="60"/>
                </a:moveTo>
                <a:cubicBezTo>
                  <a:pt x="19" y="60"/>
                  <a:pt x="13" y="57"/>
                  <a:pt x="8" y="52"/>
                </a:cubicBezTo>
                <a:cubicBezTo>
                  <a:pt x="3" y="47"/>
                  <a:pt x="0" y="41"/>
                  <a:pt x="0" y="34"/>
                </a:cubicBezTo>
                <a:cubicBezTo>
                  <a:pt x="0" y="25"/>
                  <a:pt x="4" y="20"/>
                  <a:pt x="7" y="17"/>
                </a:cubicBezTo>
                <a:cubicBezTo>
                  <a:pt x="11" y="14"/>
                  <a:pt x="15" y="12"/>
                  <a:pt x="20" y="10"/>
                </a:cubicBezTo>
                <a:cubicBezTo>
                  <a:pt x="23" y="9"/>
                  <a:pt x="30" y="8"/>
                  <a:pt x="39" y="6"/>
                </a:cubicBezTo>
                <a:cubicBezTo>
                  <a:pt x="47" y="4"/>
                  <a:pt x="53" y="2"/>
                  <a:pt x="58" y="1"/>
                </a:cubicBezTo>
                <a:cubicBezTo>
                  <a:pt x="60" y="0"/>
                  <a:pt x="63" y="0"/>
                  <a:pt x="65" y="2"/>
                </a:cubicBezTo>
                <a:cubicBezTo>
                  <a:pt x="67" y="3"/>
                  <a:pt x="68" y="6"/>
                  <a:pt x="68" y="8"/>
                </a:cubicBezTo>
                <a:cubicBezTo>
                  <a:pt x="68" y="13"/>
                  <a:pt x="68" y="13"/>
                  <a:pt x="68" y="13"/>
                </a:cubicBezTo>
                <a:cubicBezTo>
                  <a:pt x="68" y="25"/>
                  <a:pt x="66" y="35"/>
                  <a:pt x="63" y="41"/>
                </a:cubicBezTo>
                <a:cubicBezTo>
                  <a:pt x="60" y="46"/>
                  <a:pt x="55" y="51"/>
                  <a:pt x="48" y="55"/>
                </a:cubicBezTo>
                <a:cubicBezTo>
                  <a:pt x="42" y="58"/>
                  <a:pt x="35" y="60"/>
                  <a:pt x="27" y="60"/>
                </a:cubicBezTo>
                <a:close/>
                <a:moveTo>
                  <a:pt x="52" y="19"/>
                </a:moveTo>
                <a:cubicBezTo>
                  <a:pt x="49" y="20"/>
                  <a:pt x="46" y="20"/>
                  <a:pt x="42" y="21"/>
                </a:cubicBezTo>
                <a:cubicBezTo>
                  <a:pt x="33" y="23"/>
                  <a:pt x="27" y="25"/>
                  <a:pt x="24" y="25"/>
                </a:cubicBezTo>
                <a:cubicBezTo>
                  <a:pt x="22" y="26"/>
                  <a:pt x="20" y="27"/>
                  <a:pt x="17" y="29"/>
                </a:cubicBezTo>
                <a:cubicBezTo>
                  <a:pt x="17" y="30"/>
                  <a:pt x="16" y="31"/>
                  <a:pt x="16" y="34"/>
                </a:cubicBezTo>
                <a:cubicBezTo>
                  <a:pt x="16" y="37"/>
                  <a:pt x="16" y="39"/>
                  <a:pt x="19" y="41"/>
                </a:cubicBezTo>
                <a:cubicBezTo>
                  <a:pt x="20" y="42"/>
                  <a:pt x="22" y="44"/>
                  <a:pt x="27" y="44"/>
                </a:cubicBezTo>
                <a:cubicBezTo>
                  <a:pt x="32" y="44"/>
                  <a:pt x="37" y="43"/>
                  <a:pt x="41" y="41"/>
                </a:cubicBezTo>
                <a:cubicBezTo>
                  <a:pt x="45" y="39"/>
                  <a:pt x="47" y="36"/>
                  <a:pt x="49" y="33"/>
                </a:cubicBezTo>
                <a:cubicBezTo>
                  <a:pt x="50" y="31"/>
                  <a:pt x="52" y="27"/>
                  <a:pt x="52" y="1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0" name="Freeform 125"/>
          <p:cNvSpPr/>
          <p:nvPr/>
        </p:nvSpPr>
        <p:spPr>
          <a:xfrm>
            <a:off x="1762125" y="3128963"/>
            <a:ext cx="187325" cy="2571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6" h="91">
                <a:moveTo>
                  <a:pt x="58" y="91"/>
                </a:moveTo>
                <a:cubicBezTo>
                  <a:pt x="54" y="91"/>
                  <a:pt x="50" y="87"/>
                  <a:pt x="50" y="83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23"/>
                  <a:pt x="43" y="16"/>
                  <a:pt x="35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4" y="16"/>
                  <a:pt x="18" y="20"/>
                  <a:pt x="16" y="26"/>
                </a:cubicBezTo>
                <a:cubicBezTo>
                  <a:pt x="14" y="30"/>
                  <a:pt x="10" y="31"/>
                  <a:pt x="6" y="30"/>
                </a:cubicBezTo>
                <a:cubicBezTo>
                  <a:pt x="2" y="28"/>
                  <a:pt x="0" y="24"/>
                  <a:pt x="1" y="20"/>
                </a:cubicBezTo>
                <a:cubicBezTo>
                  <a:pt x="6" y="8"/>
                  <a:pt x="17" y="0"/>
                  <a:pt x="3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52" y="0"/>
                  <a:pt x="66" y="14"/>
                  <a:pt x="66" y="32"/>
                </a:cubicBezTo>
                <a:cubicBezTo>
                  <a:pt x="66" y="83"/>
                  <a:pt x="66" y="83"/>
                  <a:pt x="66" y="83"/>
                </a:cubicBezTo>
                <a:cubicBezTo>
                  <a:pt x="66" y="87"/>
                  <a:pt x="62" y="91"/>
                  <a:pt x="58" y="9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1" name="Freeform 126"/>
          <p:cNvSpPr/>
          <p:nvPr/>
        </p:nvSpPr>
        <p:spPr>
          <a:xfrm>
            <a:off x="1122363" y="4232275"/>
            <a:ext cx="206375" cy="476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3" h="17">
                <a:moveTo>
                  <a:pt x="69" y="17"/>
                </a:moveTo>
                <a:cubicBezTo>
                  <a:pt x="69" y="17"/>
                  <a:pt x="68" y="17"/>
                  <a:pt x="68" y="16"/>
                </a:cubicBezTo>
                <a:cubicBezTo>
                  <a:pt x="48" y="9"/>
                  <a:pt x="25" y="6"/>
                  <a:pt x="4" y="9"/>
                </a:cubicBezTo>
                <a:cubicBezTo>
                  <a:pt x="2" y="9"/>
                  <a:pt x="0" y="8"/>
                  <a:pt x="0" y="6"/>
                </a:cubicBezTo>
                <a:cubicBezTo>
                  <a:pt x="0" y="4"/>
                  <a:pt x="1" y="3"/>
                  <a:pt x="3" y="3"/>
                </a:cubicBezTo>
                <a:cubicBezTo>
                  <a:pt x="26" y="0"/>
                  <a:pt x="49" y="2"/>
                  <a:pt x="70" y="11"/>
                </a:cubicBezTo>
                <a:cubicBezTo>
                  <a:pt x="72" y="11"/>
                  <a:pt x="73" y="13"/>
                  <a:pt x="72" y="15"/>
                </a:cubicBezTo>
                <a:cubicBezTo>
                  <a:pt x="72" y="16"/>
                  <a:pt x="70" y="17"/>
                  <a:pt x="69" y="1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2" name="Freeform 127"/>
          <p:cNvSpPr/>
          <p:nvPr/>
        </p:nvSpPr>
        <p:spPr>
          <a:xfrm>
            <a:off x="995363" y="4260850"/>
            <a:ext cx="61912" cy="36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" h="13">
                <a:moveTo>
                  <a:pt x="3" y="13"/>
                </a:moveTo>
                <a:cubicBezTo>
                  <a:pt x="2" y="13"/>
                  <a:pt x="1" y="13"/>
                  <a:pt x="0" y="12"/>
                </a:cubicBezTo>
                <a:cubicBezTo>
                  <a:pt x="0" y="10"/>
                  <a:pt x="0" y="8"/>
                  <a:pt x="2" y="7"/>
                </a:cubicBezTo>
                <a:cubicBezTo>
                  <a:pt x="7" y="5"/>
                  <a:pt x="12" y="3"/>
                  <a:pt x="17" y="0"/>
                </a:cubicBezTo>
                <a:cubicBezTo>
                  <a:pt x="19" y="0"/>
                  <a:pt x="20" y="1"/>
                  <a:pt x="21" y="2"/>
                </a:cubicBezTo>
                <a:cubicBezTo>
                  <a:pt x="22" y="4"/>
                  <a:pt x="21" y="6"/>
                  <a:pt x="19" y="6"/>
                </a:cubicBezTo>
                <a:cubicBezTo>
                  <a:pt x="14" y="8"/>
                  <a:pt x="9" y="10"/>
                  <a:pt x="5" y="13"/>
                </a:cubicBezTo>
                <a:cubicBezTo>
                  <a:pt x="4" y="13"/>
                  <a:pt x="4" y="13"/>
                  <a:pt x="3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3" name="Freeform 128"/>
          <p:cNvSpPr/>
          <p:nvPr/>
        </p:nvSpPr>
        <p:spPr>
          <a:xfrm>
            <a:off x="1060450" y="4068763"/>
            <a:ext cx="184150" cy="3333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5" h="118">
                <a:moveTo>
                  <a:pt x="62" y="118"/>
                </a:moveTo>
                <a:cubicBezTo>
                  <a:pt x="62" y="118"/>
                  <a:pt x="62" y="118"/>
                  <a:pt x="62" y="118"/>
                </a:cubicBezTo>
                <a:cubicBezTo>
                  <a:pt x="60" y="118"/>
                  <a:pt x="59" y="117"/>
                  <a:pt x="59" y="115"/>
                </a:cubicBezTo>
                <a:cubicBezTo>
                  <a:pt x="59" y="71"/>
                  <a:pt x="38" y="31"/>
                  <a:pt x="2" y="6"/>
                </a:cubicBezTo>
                <a:cubicBezTo>
                  <a:pt x="1" y="5"/>
                  <a:pt x="0" y="3"/>
                  <a:pt x="1" y="2"/>
                </a:cubicBezTo>
                <a:cubicBezTo>
                  <a:pt x="2" y="1"/>
                  <a:pt x="4" y="0"/>
                  <a:pt x="5" y="1"/>
                </a:cubicBezTo>
                <a:cubicBezTo>
                  <a:pt x="43" y="27"/>
                  <a:pt x="65" y="69"/>
                  <a:pt x="65" y="115"/>
                </a:cubicBezTo>
                <a:cubicBezTo>
                  <a:pt x="65" y="117"/>
                  <a:pt x="64" y="118"/>
                  <a:pt x="62" y="11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4" name="Freeform 129"/>
          <p:cNvSpPr/>
          <p:nvPr/>
        </p:nvSpPr>
        <p:spPr>
          <a:xfrm>
            <a:off x="1114425" y="4032250"/>
            <a:ext cx="109538" cy="1047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9" h="37">
                <a:moveTo>
                  <a:pt x="35" y="37"/>
                </a:moveTo>
                <a:cubicBezTo>
                  <a:pt x="35" y="37"/>
                  <a:pt x="34" y="37"/>
                  <a:pt x="34" y="36"/>
                </a:cubicBezTo>
                <a:cubicBezTo>
                  <a:pt x="21" y="28"/>
                  <a:pt x="10" y="17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3" y="0"/>
                  <a:pt x="5" y="0"/>
                  <a:pt x="6" y="1"/>
                </a:cubicBezTo>
                <a:cubicBezTo>
                  <a:pt x="14" y="13"/>
                  <a:pt x="25" y="23"/>
                  <a:pt x="37" y="31"/>
                </a:cubicBezTo>
                <a:cubicBezTo>
                  <a:pt x="39" y="32"/>
                  <a:pt x="39" y="34"/>
                  <a:pt x="38" y="35"/>
                </a:cubicBezTo>
                <a:cubicBezTo>
                  <a:pt x="37" y="36"/>
                  <a:pt x="36" y="37"/>
                  <a:pt x="35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5" name="Freeform 130"/>
          <p:cNvSpPr/>
          <p:nvPr/>
        </p:nvSpPr>
        <p:spPr>
          <a:xfrm>
            <a:off x="1277938" y="4156075"/>
            <a:ext cx="101600" cy="396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6" h="14">
                <a:moveTo>
                  <a:pt x="32" y="14"/>
                </a:moveTo>
                <a:cubicBezTo>
                  <a:pt x="32" y="14"/>
                  <a:pt x="32" y="14"/>
                  <a:pt x="32" y="14"/>
                </a:cubicBezTo>
                <a:cubicBezTo>
                  <a:pt x="22" y="13"/>
                  <a:pt x="12" y="10"/>
                  <a:pt x="2" y="6"/>
                </a:cubicBezTo>
                <a:cubicBezTo>
                  <a:pt x="0" y="6"/>
                  <a:pt x="0" y="4"/>
                  <a:pt x="0" y="2"/>
                </a:cubicBezTo>
                <a:cubicBezTo>
                  <a:pt x="1" y="1"/>
                  <a:pt x="3" y="0"/>
                  <a:pt x="4" y="0"/>
                </a:cubicBezTo>
                <a:cubicBezTo>
                  <a:pt x="14" y="4"/>
                  <a:pt x="23" y="7"/>
                  <a:pt x="33" y="8"/>
                </a:cubicBezTo>
                <a:cubicBezTo>
                  <a:pt x="35" y="8"/>
                  <a:pt x="36" y="10"/>
                  <a:pt x="35" y="12"/>
                </a:cubicBezTo>
                <a:cubicBezTo>
                  <a:pt x="35" y="13"/>
                  <a:pt x="34" y="14"/>
                  <a:pt x="32" y="1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6" name="Freeform 131"/>
          <p:cNvSpPr>
            <a:spLocks noEditPoints="1"/>
          </p:cNvSpPr>
          <p:nvPr/>
        </p:nvSpPr>
        <p:spPr>
          <a:xfrm>
            <a:off x="1201738" y="4097338"/>
            <a:ext cx="98425" cy="98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7" y="35"/>
                </a:moveTo>
                <a:cubicBezTo>
                  <a:pt x="7" y="35"/>
                  <a:pt x="0" y="27"/>
                  <a:pt x="0" y="18"/>
                </a:cubicBezTo>
                <a:cubicBezTo>
                  <a:pt x="0" y="8"/>
                  <a:pt x="7" y="0"/>
                  <a:pt x="17" y="0"/>
                </a:cubicBezTo>
                <a:cubicBezTo>
                  <a:pt x="27" y="0"/>
                  <a:pt x="35" y="8"/>
                  <a:pt x="35" y="18"/>
                </a:cubicBezTo>
                <a:cubicBezTo>
                  <a:pt x="35" y="27"/>
                  <a:pt x="27" y="35"/>
                  <a:pt x="17" y="35"/>
                </a:cubicBezTo>
                <a:close/>
                <a:moveTo>
                  <a:pt x="17" y="6"/>
                </a:moveTo>
                <a:cubicBezTo>
                  <a:pt x="11" y="6"/>
                  <a:pt x="6" y="11"/>
                  <a:pt x="6" y="18"/>
                </a:cubicBezTo>
                <a:cubicBezTo>
                  <a:pt x="6" y="24"/>
                  <a:pt x="11" y="29"/>
                  <a:pt x="17" y="29"/>
                </a:cubicBezTo>
                <a:cubicBezTo>
                  <a:pt x="23" y="29"/>
                  <a:pt x="28" y="24"/>
                  <a:pt x="28" y="18"/>
                </a:cubicBezTo>
                <a:cubicBezTo>
                  <a:pt x="28" y="11"/>
                  <a:pt x="23" y="6"/>
                  <a:pt x="17" y="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7" name="Freeform 132"/>
          <p:cNvSpPr>
            <a:spLocks noEditPoints="1"/>
          </p:cNvSpPr>
          <p:nvPr/>
        </p:nvSpPr>
        <p:spPr>
          <a:xfrm>
            <a:off x="1306513" y="4240213"/>
            <a:ext cx="98425" cy="1000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7" y="35"/>
                </a:moveTo>
                <a:cubicBezTo>
                  <a:pt x="8" y="35"/>
                  <a:pt x="0" y="27"/>
                  <a:pt x="0" y="18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8"/>
                </a:cubicBezTo>
                <a:cubicBezTo>
                  <a:pt x="35" y="27"/>
                  <a:pt x="27" y="35"/>
                  <a:pt x="17" y="35"/>
                </a:cubicBezTo>
                <a:close/>
                <a:moveTo>
                  <a:pt x="17" y="6"/>
                </a:moveTo>
                <a:cubicBezTo>
                  <a:pt x="11" y="6"/>
                  <a:pt x="6" y="11"/>
                  <a:pt x="6" y="18"/>
                </a:cubicBezTo>
                <a:cubicBezTo>
                  <a:pt x="6" y="24"/>
                  <a:pt x="11" y="29"/>
                  <a:pt x="17" y="29"/>
                </a:cubicBezTo>
                <a:cubicBezTo>
                  <a:pt x="23" y="29"/>
                  <a:pt x="29" y="24"/>
                  <a:pt x="29" y="18"/>
                </a:cubicBezTo>
                <a:cubicBezTo>
                  <a:pt x="29" y="11"/>
                  <a:pt x="23" y="6"/>
                  <a:pt x="17" y="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8" name="Freeform 133"/>
          <p:cNvSpPr/>
          <p:nvPr/>
        </p:nvSpPr>
        <p:spPr>
          <a:xfrm>
            <a:off x="973138" y="4014788"/>
            <a:ext cx="414337" cy="4143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47" h="147">
                <a:moveTo>
                  <a:pt x="74" y="147"/>
                </a:moveTo>
                <a:cubicBezTo>
                  <a:pt x="33" y="147"/>
                  <a:pt x="0" y="114"/>
                  <a:pt x="0" y="74"/>
                </a:cubicBezTo>
                <a:cubicBezTo>
                  <a:pt x="0" y="33"/>
                  <a:pt x="33" y="0"/>
                  <a:pt x="74" y="0"/>
                </a:cubicBezTo>
                <a:cubicBezTo>
                  <a:pt x="114" y="0"/>
                  <a:pt x="147" y="33"/>
                  <a:pt x="147" y="74"/>
                </a:cubicBezTo>
                <a:cubicBezTo>
                  <a:pt x="147" y="77"/>
                  <a:pt x="147" y="81"/>
                  <a:pt x="146" y="85"/>
                </a:cubicBezTo>
                <a:cubicBezTo>
                  <a:pt x="134" y="83"/>
                  <a:pt x="134" y="83"/>
                  <a:pt x="134" y="83"/>
                </a:cubicBezTo>
                <a:cubicBezTo>
                  <a:pt x="135" y="80"/>
                  <a:pt x="135" y="76"/>
                  <a:pt x="135" y="74"/>
                </a:cubicBezTo>
                <a:cubicBezTo>
                  <a:pt x="135" y="40"/>
                  <a:pt x="108" y="12"/>
                  <a:pt x="74" y="12"/>
                </a:cubicBezTo>
                <a:cubicBezTo>
                  <a:pt x="40" y="12"/>
                  <a:pt x="13" y="40"/>
                  <a:pt x="13" y="74"/>
                </a:cubicBezTo>
                <a:cubicBezTo>
                  <a:pt x="13" y="107"/>
                  <a:pt x="40" y="135"/>
                  <a:pt x="74" y="135"/>
                </a:cubicBezTo>
                <a:cubicBezTo>
                  <a:pt x="94" y="135"/>
                  <a:pt x="113" y="125"/>
                  <a:pt x="125" y="108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21" y="135"/>
                  <a:pt x="98" y="147"/>
                  <a:pt x="74" y="14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9" name="Freeform 134"/>
          <p:cNvSpPr>
            <a:spLocks noEditPoints="1"/>
          </p:cNvSpPr>
          <p:nvPr/>
        </p:nvSpPr>
        <p:spPr>
          <a:xfrm>
            <a:off x="1041400" y="4213225"/>
            <a:ext cx="98425" cy="98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8" y="35"/>
                </a:moveTo>
                <a:cubicBezTo>
                  <a:pt x="8" y="35"/>
                  <a:pt x="0" y="27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27" y="0"/>
                  <a:pt x="35" y="8"/>
                  <a:pt x="35" y="18"/>
                </a:cubicBezTo>
                <a:cubicBezTo>
                  <a:pt x="35" y="27"/>
                  <a:pt x="27" y="35"/>
                  <a:pt x="18" y="35"/>
                </a:cubicBezTo>
                <a:close/>
                <a:moveTo>
                  <a:pt x="18" y="6"/>
                </a:moveTo>
                <a:cubicBezTo>
                  <a:pt x="11" y="6"/>
                  <a:pt x="6" y="11"/>
                  <a:pt x="6" y="18"/>
                </a:cubicBezTo>
                <a:cubicBezTo>
                  <a:pt x="6" y="24"/>
                  <a:pt x="11" y="29"/>
                  <a:pt x="18" y="29"/>
                </a:cubicBezTo>
                <a:cubicBezTo>
                  <a:pt x="24" y="29"/>
                  <a:pt x="29" y="24"/>
                  <a:pt x="29" y="18"/>
                </a:cubicBezTo>
                <a:cubicBezTo>
                  <a:pt x="29" y="11"/>
                  <a:pt x="24" y="6"/>
                  <a:pt x="18" y="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650" name="组合 7"/>
          <p:cNvGrpSpPr/>
          <p:nvPr/>
        </p:nvGrpSpPr>
        <p:grpSpPr>
          <a:xfrm>
            <a:off x="3678238" y="3648075"/>
            <a:ext cx="609600" cy="581025"/>
            <a:chOff x="3521399" y="3507013"/>
            <a:chExt cx="609600" cy="581025"/>
          </a:xfrm>
        </p:grpSpPr>
        <p:sp>
          <p:nvSpPr>
            <p:cNvPr id="23696" name="Freeform 135"/>
            <p:cNvSpPr>
              <a:spLocks noEditPoints="1"/>
            </p:cNvSpPr>
            <p:nvPr/>
          </p:nvSpPr>
          <p:spPr>
            <a:xfrm>
              <a:off x="3521399" y="3507013"/>
              <a:ext cx="609600" cy="581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6" h="206">
                  <a:moveTo>
                    <a:pt x="103" y="206"/>
                  </a:moveTo>
                  <a:cubicBezTo>
                    <a:pt x="76" y="206"/>
                    <a:pt x="50" y="195"/>
                    <a:pt x="30" y="176"/>
                  </a:cubicBezTo>
                  <a:cubicBezTo>
                    <a:pt x="11" y="156"/>
                    <a:pt x="0" y="130"/>
                    <a:pt x="0" y="103"/>
                  </a:cubicBezTo>
                  <a:cubicBezTo>
                    <a:pt x="0" y="75"/>
                    <a:pt x="11" y="49"/>
                    <a:pt x="30" y="30"/>
                  </a:cubicBezTo>
                  <a:cubicBezTo>
                    <a:pt x="50" y="11"/>
                    <a:pt x="76" y="0"/>
                    <a:pt x="103" y="0"/>
                  </a:cubicBezTo>
                  <a:cubicBezTo>
                    <a:pt x="131" y="0"/>
                    <a:pt x="157" y="11"/>
                    <a:pt x="176" y="30"/>
                  </a:cubicBezTo>
                  <a:cubicBezTo>
                    <a:pt x="216" y="70"/>
                    <a:pt x="216" y="136"/>
                    <a:pt x="176" y="176"/>
                  </a:cubicBezTo>
                  <a:cubicBezTo>
                    <a:pt x="157" y="195"/>
                    <a:pt x="131" y="206"/>
                    <a:pt x="103" y="206"/>
                  </a:cubicBezTo>
                  <a:close/>
                  <a:moveTo>
                    <a:pt x="103" y="17"/>
                  </a:moveTo>
                  <a:cubicBezTo>
                    <a:pt x="80" y="17"/>
                    <a:pt x="59" y="26"/>
                    <a:pt x="43" y="42"/>
                  </a:cubicBezTo>
                  <a:cubicBezTo>
                    <a:pt x="27" y="59"/>
                    <a:pt x="18" y="80"/>
                    <a:pt x="18" y="103"/>
                  </a:cubicBezTo>
                  <a:cubicBezTo>
                    <a:pt x="18" y="126"/>
                    <a:pt x="27" y="147"/>
                    <a:pt x="43" y="163"/>
                  </a:cubicBezTo>
                  <a:cubicBezTo>
                    <a:pt x="59" y="180"/>
                    <a:pt x="80" y="188"/>
                    <a:pt x="103" y="188"/>
                  </a:cubicBezTo>
                  <a:cubicBezTo>
                    <a:pt x="126" y="188"/>
                    <a:pt x="148" y="180"/>
                    <a:pt x="164" y="163"/>
                  </a:cubicBezTo>
                  <a:cubicBezTo>
                    <a:pt x="197" y="130"/>
                    <a:pt x="197" y="76"/>
                    <a:pt x="164" y="42"/>
                  </a:cubicBezTo>
                  <a:cubicBezTo>
                    <a:pt x="148" y="26"/>
                    <a:pt x="126" y="17"/>
                    <a:pt x="103" y="1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7" name="Freeform 136"/>
            <p:cNvSpPr/>
            <p:nvPr/>
          </p:nvSpPr>
          <p:spPr>
            <a:xfrm>
              <a:off x="3549974" y="3711800"/>
              <a:ext cx="306388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9" h="9">
                  <a:moveTo>
                    <a:pt x="10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7" y="0"/>
                    <a:pt x="109" y="2"/>
                    <a:pt x="109" y="5"/>
                  </a:cubicBezTo>
                  <a:cubicBezTo>
                    <a:pt x="109" y="7"/>
                    <a:pt x="107" y="9"/>
                    <a:pt x="105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8" name="Freeform 137"/>
            <p:cNvSpPr/>
            <p:nvPr/>
          </p:nvSpPr>
          <p:spPr>
            <a:xfrm>
              <a:off x="3602361" y="3718150"/>
              <a:ext cx="173038" cy="2730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1" h="97">
                  <a:moveTo>
                    <a:pt x="5" y="97"/>
                  </a:moveTo>
                  <a:cubicBezTo>
                    <a:pt x="5" y="97"/>
                    <a:pt x="4" y="96"/>
                    <a:pt x="3" y="96"/>
                  </a:cubicBezTo>
                  <a:cubicBezTo>
                    <a:pt x="1" y="95"/>
                    <a:pt x="0" y="92"/>
                    <a:pt x="2" y="9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1"/>
                    <a:pt x="56" y="0"/>
                    <a:pt x="58" y="1"/>
                  </a:cubicBezTo>
                  <a:cubicBezTo>
                    <a:pt x="60" y="2"/>
                    <a:pt x="61" y="5"/>
                    <a:pt x="59" y="7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6"/>
                    <a:pt x="7" y="97"/>
                    <a:pt x="5" y="9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9" name="Freeform 138"/>
            <p:cNvSpPr/>
            <p:nvPr/>
          </p:nvSpPr>
          <p:spPr>
            <a:xfrm>
              <a:off x="3710311" y="3797525"/>
              <a:ext cx="169863" cy="2698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0" h="96">
                  <a:moveTo>
                    <a:pt x="55" y="96"/>
                  </a:moveTo>
                  <a:cubicBezTo>
                    <a:pt x="54" y="96"/>
                    <a:pt x="52" y="95"/>
                    <a:pt x="51" y="9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3" y="1"/>
                  </a:cubicBezTo>
                  <a:cubicBezTo>
                    <a:pt x="5" y="0"/>
                    <a:pt x="7" y="0"/>
                    <a:pt x="9" y="2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60" y="92"/>
                    <a:pt x="59" y="94"/>
                    <a:pt x="57" y="96"/>
                  </a:cubicBezTo>
                  <a:cubicBezTo>
                    <a:pt x="57" y="96"/>
                    <a:pt x="56" y="96"/>
                    <a:pt x="55" y="9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0" name="Freeform 139"/>
            <p:cNvSpPr/>
            <p:nvPr/>
          </p:nvSpPr>
          <p:spPr>
            <a:xfrm>
              <a:off x="3761111" y="3867375"/>
              <a:ext cx="307975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9" h="9">
                  <a:moveTo>
                    <a:pt x="10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7" y="0"/>
                    <a:pt x="109" y="2"/>
                    <a:pt x="109" y="5"/>
                  </a:cubicBezTo>
                  <a:cubicBezTo>
                    <a:pt x="109" y="7"/>
                    <a:pt x="107" y="9"/>
                    <a:pt x="105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1" name="Freeform 140"/>
            <p:cNvSpPr/>
            <p:nvPr/>
          </p:nvSpPr>
          <p:spPr>
            <a:xfrm>
              <a:off x="3842074" y="3613375"/>
              <a:ext cx="173038" cy="2714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1" h="96">
                  <a:moveTo>
                    <a:pt x="5" y="96"/>
                  </a:moveTo>
                  <a:cubicBezTo>
                    <a:pt x="5" y="96"/>
                    <a:pt x="4" y="96"/>
                    <a:pt x="3" y="96"/>
                  </a:cubicBezTo>
                  <a:cubicBezTo>
                    <a:pt x="1" y="95"/>
                    <a:pt x="0" y="92"/>
                    <a:pt x="2" y="9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1"/>
                    <a:pt x="56" y="0"/>
                    <a:pt x="58" y="1"/>
                  </a:cubicBezTo>
                  <a:cubicBezTo>
                    <a:pt x="60" y="2"/>
                    <a:pt x="61" y="5"/>
                    <a:pt x="59" y="7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6"/>
                    <a:pt x="7" y="96"/>
                    <a:pt x="5" y="9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2" name="Freeform 141"/>
            <p:cNvSpPr/>
            <p:nvPr/>
          </p:nvSpPr>
          <p:spPr>
            <a:xfrm>
              <a:off x="3738886" y="3534000"/>
              <a:ext cx="168275" cy="2746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0" h="97">
                  <a:moveTo>
                    <a:pt x="55" y="97"/>
                  </a:moveTo>
                  <a:cubicBezTo>
                    <a:pt x="54" y="97"/>
                    <a:pt x="52" y="96"/>
                    <a:pt x="52" y="9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60" y="92"/>
                    <a:pt x="60" y="95"/>
                    <a:pt x="58" y="96"/>
                  </a:cubicBezTo>
                  <a:cubicBezTo>
                    <a:pt x="57" y="97"/>
                    <a:pt x="56" y="97"/>
                    <a:pt x="55" y="9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51" name="Freeform 153"/>
          <p:cNvSpPr>
            <a:spLocks noEditPoints="1"/>
          </p:cNvSpPr>
          <p:nvPr/>
        </p:nvSpPr>
        <p:spPr>
          <a:xfrm>
            <a:off x="3081338" y="2520950"/>
            <a:ext cx="87312" cy="87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6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lose/>
                <a:moveTo>
                  <a:pt x="16" y="8"/>
                </a:moveTo>
                <a:cubicBezTo>
                  <a:pt x="12" y="8"/>
                  <a:pt x="8" y="11"/>
                  <a:pt x="8" y="16"/>
                </a:cubicBezTo>
                <a:cubicBezTo>
                  <a:pt x="8" y="20"/>
                  <a:pt x="12" y="23"/>
                  <a:pt x="16" y="23"/>
                </a:cubicBezTo>
                <a:cubicBezTo>
                  <a:pt x="20" y="23"/>
                  <a:pt x="23" y="20"/>
                  <a:pt x="23" y="16"/>
                </a:cubicBezTo>
                <a:cubicBezTo>
                  <a:pt x="23" y="11"/>
                  <a:pt x="20" y="8"/>
                  <a:pt x="16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52" name="Freeform 154"/>
          <p:cNvSpPr>
            <a:spLocks noEditPoints="1"/>
          </p:cNvSpPr>
          <p:nvPr/>
        </p:nvSpPr>
        <p:spPr>
          <a:xfrm>
            <a:off x="3262313" y="2424113"/>
            <a:ext cx="87312" cy="873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5" y="31"/>
                </a:moveTo>
                <a:cubicBezTo>
                  <a:pt x="7" y="31"/>
                  <a:pt x="0" y="24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1" y="7"/>
                  <a:pt x="31" y="15"/>
                </a:cubicBezTo>
                <a:cubicBezTo>
                  <a:pt x="31" y="24"/>
                  <a:pt x="24" y="31"/>
                  <a:pt x="15" y="31"/>
                </a:cubicBezTo>
                <a:close/>
                <a:moveTo>
                  <a:pt x="15" y="8"/>
                </a:moveTo>
                <a:cubicBezTo>
                  <a:pt x="11" y="8"/>
                  <a:pt x="8" y="11"/>
                  <a:pt x="8" y="15"/>
                </a:cubicBezTo>
                <a:cubicBezTo>
                  <a:pt x="8" y="20"/>
                  <a:pt x="11" y="23"/>
                  <a:pt x="15" y="23"/>
                </a:cubicBezTo>
                <a:cubicBezTo>
                  <a:pt x="20" y="23"/>
                  <a:pt x="23" y="20"/>
                  <a:pt x="23" y="15"/>
                </a:cubicBezTo>
                <a:cubicBezTo>
                  <a:pt x="23" y="11"/>
                  <a:pt x="20" y="8"/>
                  <a:pt x="15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53" name="Freeform 155"/>
          <p:cNvSpPr>
            <a:spLocks noEditPoints="1"/>
          </p:cNvSpPr>
          <p:nvPr/>
        </p:nvSpPr>
        <p:spPr>
          <a:xfrm>
            <a:off x="3262313" y="2616200"/>
            <a:ext cx="87312" cy="87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5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5" y="31"/>
                </a:cubicBezTo>
                <a:close/>
                <a:moveTo>
                  <a:pt x="15" y="8"/>
                </a:moveTo>
                <a:cubicBezTo>
                  <a:pt x="11" y="8"/>
                  <a:pt x="8" y="12"/>
                  <a:pt x="8" y="16"/>
                </a:cubicBezTo>
                <a:cubicBezTo>
                  <a:pt x="8" y="20"/>
                  <a:pt x="11" y="23"/>
                  <a:pt x="15" y="23"/>
                </a:cubicBezTo>
                <a:cubicBezTo>
                  <a:pt x="20" y="23"/>
                  <a:pt x="23" y="20"/>
                  <a:pt x="23" y="16"/>
                </a:cubicBezTo>
                <a:cubicBezTo>
                  <a:pt x="23" y="12"/>
                  <a:pt x="20" y="8"/>
                  <a:pt x="15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54" name="Freeform 156"/>
          <p:cNvSpPr/>
          <p:nvPr/>
        </p:nvSpPr>
        <p:spPr>
          <a:xfrm>
            <a:off x="3143250" y="2565400"/>
            <a:ext cx="141288" cy="904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0" h="32">
                <a:moveTo>
                  <a:pt x="46" y="32"/>
                </a:moveTo>
                <a:cubicBezTo>
                  <a:pt x="45" y="32"/>
                  <a:pt x="44" y="31"/>
                  <a:pt x="44" y="31"/>
                </a:cubicBezTo>
                <a:cubicBezTo>
                  <a:pt x="3" y="8"/>
                  <a:pt x="3" y="8"/>
                  <a:pt x="3" y="8"/>
                </a:cubicBezTo>
                <a:cubicBezTo>
                  <a:pt x="1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5"/>
                  <a:pt x="50" y="28"/>
                  <a:pt x="49" y="30"/>
                </a:cubicBezTo>
                <a:cubicBezTo>
                  <a:pt x="48" y="31"/>
                  <a:pt x="47" y="32"/>
                  <a:pt x="46" y="3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55" name="Freeform 157"/>
          <p:cNvSpPr/>
          <p:nvPr/>
        </p:nvSpPr>
        <p:spPr>
          <a:xfrm>
            <a:off x="3143250" y="2471738"/>
            <a:ext cx="141288" cy="904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0" h="32">
                <a:moveTo>
                  <a:pt x="5" y="32"/>
                </a:moveTo>
                <a:cubicBezTo>
                  <a:pt x="3" y="32"/>
                  <a:pt x="2" y="31"/>
                  <a:pt x="1" y="30"/>
                </a:cubicBezTo>
                <a:cubicBezTo>
                  <a:pt x="0" y="28"/>
                  <a:pt x="1" y="26"/>
                  <a:pt x="3" y="25"/>
                </a:cubicBezTo>
                <a:cubicBezTo>
                  <a:pt x="44" y="1"/>
                  <a:pt x="44" y="1"/>
                  <a:pt x="44" y="1"/>
                </a:cubicBezTo>
                <a:cubicBezTo>
                  <a:pt x="45" y="0"/>
                  <a:pt x="48" y="1"/>
                  <a:pt x="49" y="2"/>
                </a:cubicBezTo>
                <a:cubicBezTo>
                  <a:pt x="50" y="4"/>
                  <a:pt x="49" y="7"/>
                  <a:pt x="48" y="8"/>
                </a:cubicBezTo>
                <a:cubicBezTo>
                  <a:pt x="7" y="32"/>
                  <a:pt x="7" y="32"/>
                  <a:pt x="7" y="32"/>
                </a:cubicBezTo>
                <a:cubicBezTo>
                  <a:pt x="6" y="32"/>
                  <a:pt x="5" y="32"/>
                  <a:pt x="5" y="3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56" name="Freeform 161"/>
          <p:cNvSpPr/>
          <p:nvPr/>
        </p:nvSpPr>
        <p:spPr>
          <a:xfrm>
            <a:off x="2281238" y="3609975"/>
            <a:ext cx="84137" cy="146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52">
                <a:moveTo>
                  <a:pt x="26" y="52"/>
                </a:moveTo>
                <a:cubicBezTo>
                  <a:pt x="25" y="52"/>
                  <a:pt x="24" y="51"/>
                  <a:pt x="23" y="51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8"/>
                  <a:pt x="0" y="25"/>
                  <a:pt x="1" y="23"/>
                </a:cubicBezTo>
                <a:cubicBezTo>
                  <a:pt x="23" y="2"/>
                  <a:pt x="23" y="2"/>
                  <a:pt x="23" y="2"/>
                </a:cubicBezTo>
                <a:cubicBezTo>
                  <a:pt x="24" y="0"/>
                  <a:pt x="27" y="0"/>
                  <a:pt x="28" y="2"/>
                </a:cubicBezTo>
                <a:cubicBezTo>
                  <a:pt x="30" y="4"/>
                  <a:pt x="30" y="6"/>
                  <a:pt x="28" y="8"/>
                </a:cubicBezTo>
                <a:cubicBezTo>
                  <a:pt x="10" y="26"/>
                  <a:pt x="10" y="26"/>
                  <a:pt x="10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30" y="47"/>
                  <a:pt x="30" y="49"/>
                  <a:pt x="28" y="51"/>
                </a:cubicBezTo>
                <a:cubicBezTo>
                  <a:pt x="28" y="51"/>
                  <a:pt x="27" y="52"/>
                  <a:pt x="26" y="5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57" name="Freeform 162"/>
          <p:cNvSpPr/>
          <p:nvPr/>
        </p:nvSpPr>
        <p:spPr>
          <a:xfrm>
            <a:off x="2297113" y="3671888"/>
            <a:ext cx="242887" cy="222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8">
                <a:moveTo>
                  <a:pt x="4" y="8"/>
                </a:move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6" y="2"/>
                  <a:pt x="86" y="4"/>
                </a:cubicBezTo>
                <a:cubicBezTo>
                  <a:pt x="86" y="7"/>
                  <a:pt x="84" y="8"/>
                  <a:pt x="82" y="8"/>
                </a:cubicBezTo>
                <a:cubicBezTo>
                  <a:pt x="4" y="8"/>
                  <a:pt x="4" y="8"/>
                  <a:pt x="4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58" name="Freeform 163"/>
          <p:cNvSpPr/>
          <p:nvPr/>
        </p:nvSpPr>
        <p:spPr>
          <a:xfrm>
            <a:off x="2455863" y="3486150"/>
            <a:ext cx="84137" cy="146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52">
                <a:moveTo>
                  <a:pt x="4" y="52"/>
                </a:moveTo>
                <a:cubicBezTo>
                  <a:pt x="3" y="52"/>
                  <a:pt x="2" y="51"/>
                  <a:pt x="2" y="51"/>
                </a:cubicBezTo>
                <a:cubicBezTo>
                  <a:pt x="0" y="49"/>
                  <a:pt x="0" y="47"/>
                  <a:pt x="2" y="45"/>
                </a:cubicBezTo>
                <a:cubicBezTo>
                  <a:pt x="20" y="26"/>
                  <a:pt x="20" y="26"/>
                  <a:pt x="20" y="26"/>
                </a:cubicBezTo>
                <a:cubicBezTo>
                  <a:pt x="2" y="8"/>
                  <a:pt x="2" y="8"/>
                  <a:pt x="2" y="8"/>
                </a:cubicBezTo>
                <a:cubicBezTo>
                  <a:pt x="0" y="6"/>
                  <a:pt x="0" y="4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29" y="23"/>
                  <a:pt x="29" y="23"/>
                  <a:pt x="29" y="23"/>
                </a:cubicBezTo>
                <a:cubicBezTo>
                  <a:pt x="30" y="25"/>
                  <a:pt x="30" y="28"/>
                  <a:pt x="29" y="29"/>
                </a:cubicBezTo>
                <a:cubicBezTo>
                  <a:pt x="7" y="51"/>
                  <a:pt x="7" y="51"/>
                  <a:pt x="7" y="51"/>
                </a:cubicBezTo>
                <a:cubicBezTo>
                  <a:pt x="6" y="51"/>
                  <a:pt x="5" y="52"/>
                  <a:pt x="4" y="5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59" name="Freeform 164"/>
          <p:cNvSpPr/>
          <p:nvPr/>
        </p:nvSpPr>
        <p:spPr>
          <a:xfrm>
            <a:off x="2281238" y="3548063"/>
            <a:ext cx="242887" cy="222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8">
                <a:moveTo>
                  <a:pt x="4" y="8"/>
                </a:move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6" y="2"/>
                  <a:pt x="86" y="4"/>
                </a:cubicBezTo>
                <a:cubicBezTo>
                  <a:pt x="86" y="7"/>
                  <a:pt x="84" y="8"/>
                  <a:pt x="82" y="8"/>
                </a:cubicBezTo>
                <a:cubicBezTo>
                  <a:pt x="4" y="8"/>
                  <a:pt x="4" y="8"/>
                  <a:pt x="4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60" name="Freeform 165"/>
          <p:cNvSpPr>
            <a:spLocks noEditPoints="1"/>
          </p:cNvSpPr>
          <p:nvPr/>
        </p:nvSpPr>
        <p:spPr>
          <a:xfrm>
            <a:off x="1528763" y="1477963"/>
            <a:ext cx="279400" cy="265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9" h="94">
                <a:moveTo>
                  <a:pt x="47" y="94"/>
                </a:moveTo>
                <a:cubicBezTo>
                  <a:pt x="34" y="94"/>
                  <a:pt x="22" y="89"/>
                  <a:pt x="14" y="80"/>
                </a:cubicBezTo>
                <a:cubicBezTo>
                  <a:pt x="5" y="71"/>
                  <a:pt x="0" y="59"/>
                  <a:pt x="0" y="47"/>
                </a:cubicBezTo>
                <a:cubicBezTo>
                  <a:pt x="0" y="34"/>
                  <a:pt x="5" y="22"/>
                  <a:pt x="14" y="13"/>
                </a:cubicBezTo>
                <a:cubicBezTo>
                  <a:pt x="22" y="5"/>
                  <a:pt x="34" y="0"/>
                  <a:pt x="47" y="0"/>
                </a:cubicBezTo>
                <a:cubicBezTo>
                  <a:pt x="59" y="0"/>
                  <a:pt x="71" y="5"/>
                  <a:pt x="80" y="13"/>
                </a:cubicBezTo>
                <a:cubicBezTo>
                  <a:pt x="99" y="32"/>
                  <a:pt x="99" y="62"/>
                  <a:pt x="80" y="80"/>
                </a:cubicBezTo>
                <a:cubicBezTo>
                  <a:pt x="71" y="89"/>
                  <a:pt x="59" y="94"/>
                  <a:pt x="47" y="94"/>
                </a:cubicBezTo>
                <a:close/>
                <a:moveTo>
                  <a:pt x="47" y="8"/>
                </a:moveTo>
                <a:cubicBezTo>
                  <a:pt x="36" y="8"/>
                  <a:pt x="27" y="12"/>
                  <a:pt x="19" y="19"/>
                </a:cubicBezTo>
                <a:cubicBezTo>
                  <a:pt x="12" y="26"/>
                  <a:pt x="8" y="36"/>
                  <a:pt x="8" y="47"/>
                </a:cubicBezTo>
                <a:cubicBezTo>
                  <a:pt x="8" y="57"/>
                  <a:pt x="12" y="67"/>
                  <a:pt x="19" y="74"/>
                </a:cubicBezTo>
                <a:cubicBezTo>
                  <a:pt x="27" y="82"/>
                  <a:pt x="36" y="86"/>
                  <a:pt x="47" y="86"/>
                </a:cubicBezTo>
                <a:cubicBezTo>
                  <a:pt x="57" y="86"/>
                  <a:pt x="67" y="82"/>
                  <a:pt x="75" y="74"/>
                </a:cubicBezTo>
                <a:cubicBezTo>
                  <a:pt x="90" y="59"/>
                  <a:pt x="90" y="34"/>
                  <a:pt x="75" y="19"/>
                </a:cubicBezTo>
                <a:cubicBezTo>
                  <a:pt x="67" y="12"/>
                  <a:pt x="57" y="8"/>
                  <a:pt x="47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61" name="Freeform 166"/>
          <p:cNvSpPr>
            <a:spLocks noEditPoints="1"/>
          </p:cNvSpPr>
          <p:nvPr/>
        </p:nvSpPr>
        <p:spPr>
          <a:xfrm>
            <a:off x="1554163" y="1525588"/>
            <a:ext cx="214312" cy="2174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6" h="77">
                <a:moveTo>
                  <a:pt x="38" y="77"/>
                </a:moveTo>
                <a:cubicBezTo>
                  <a:pt x="38" y="77"/>
                  <a:pt x="38" y="77"/>
                  <a:pt x="38" y="77"/>
                </a:cubicBezTo>
                <a:cubicBezTo>
                  <a:pt x="25" y="77"/>
                  <a:pt x="13" y="72"/>
                  <a:pt x="5" y="63"/>
                </a:cubicBezTo>
                <a:cubicBezTo>
                  <a:pt x="3" y="62"/>
                  <a:pt x="2" y="61"/>
                  <a:pt x="1" y="59"/>
                </a:cubicBezTo>
                <a:cubicBezTo>
                  <a:pt x="0" y="58"/>
                  <a:pt x="0" y="56"/>
                  <a:pt x="1" y="55"/>
                </a:cubicBezTo>
                <a:cubicBezTo>
                  <a:pt x="2" y="53"/>
                  <a:pt x="3" y="52"/>
                  <a:pt x="5" y="51"/>
                </a:cubicBezTo>
                <a:cubicBezTo>
                  <a:pt x="11" y="48"/>
                  <a:pt x="18" y="46"/>
                  <a:pt x="25" y="44"/>
                </a:cubicBezTo>
                <a:cubicBezTo>
                  <a:pt x="23" y="43"/>
                  <a:pt x="22" y="41"/>
                  <a:pt x="21" y="39"/>
                </a:cubicBezTo>
                <a:cubicBezTo>
                  <a:pt x="21" y="38"/>
                  <a:pt x="21" y="38"/>
                  <a:pt x="21" y="37"/>
                </a:cubicBezTo>
                <a:cubicBezTo>
                  <a:pt x="20" y="36"/>
                  <a:pt x="19" y="35"/>
                  <a:pt x="18" y="33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3"/>
                  <a:pt x="18" y="21"/>
                  <a:pt x="19" y="2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6"/>
                  <a:pt x="18" y="9"/>
                  <a:pt x="23" y="5"/>
                </a:cubicBezTo>
                <a:cubicBezTo>
                  <a:pt x="27" y="2"/>
                  <a:pt x="32" y="0"/>
                  <a:pt x="38" y="0"/>
                </a:cubicBezTo>
                <a:cubicBezTo>
                  <a:pt x="44" y="0"/>
                  <a:pt x="49" y="2"/>
                  <a:pt x="53" y="5"/>
                </a:cubicBezTo>
                <a:cubicBezTo>
                  <a:pt x="57" y="9"/>
                  <a:pt x="57" y="16"/>
                  <a:pt x="57" y="18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58" y="23"/>
                  <a:pt x="58" y="25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5"/>
                  <a:pt x="56" y="36"/>
                  <a:pt x="54" y="37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1"/>
                  <a:pt x="53" y="43"/>
                  <a:pt x="51" y="44"/>
                </a:cubicBezTo>
                <a:cubicBezTo>
                  <a:pt x="58" y="46"/>
                  <a:pt x="64" y="48"/>
                  <a:pt x="70" y="51"/>
                </a:cubicBezTo>
                <a:cubicBezTo>
                  <a:pt x="72" y="52"/>
                  <a:pt x="74" y="53"/>
                  <a:pt x="75" y="55"/>
                </a:cubicBezTo>
                <a:cubicBezTo>
                  <a:pt x="76" y="56"/>
                  <a:pt x="75" y="58"/>
                  <a:pt x="74" y="59"/>
                </a:cubicBezTo>
                <a:cubicBezTo>
                  <a:pt x="73" y="61"/>
                  <a:pt x="72" y="62"/>
                  <a:pt x="71" y="63"/>
                </a:cubicBezTo>
                <a:cubicBezTo>
                  <a:pt x="62" y="72"/>
                  <a:pt x="50" y="77"/>
                  <a:pt x="38" y="77"/>
                </a:cubicBezTo>
                <a:close/>
                <a:moveTo>
                  <a:pt x="10" y="57"/>
                </a:moveTo>
                <a:cubicBezTo>
                  <a:pt x="10" y="57"/>
                  <a:pt x="10" y="57"/>
                  <a:pt x="10" y="57"/>
                </a:cubicBezTo>
                <a:cubicBezTo>
                  <a:pt x="18" y="65"/>
                  <a:pt x="27" y="69"/>
                  <a:pt x="38" y="69"/>
                </a:cubicBezTo>
                <a:cubicBezTo>
                  <a:pt x="48" y="69"/>
                  <a:pt x="58" y="65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0" y="54"/>
                  <a:pt x="53" y="53"/>
                  <a:pt x="46" y="52"/>
                </a:cubicBezTo>
                <a:cubicBezTo>
                  <a:pt x="45" y="52"/>
                  <a:pt x="44" y="51"/>
                  <a:pt x="43" y="50"/>
                </a:cubicBezTo>
                <a:cubicBezTo>
                  <a:pt x="43" y="49"/>
                  <a:pt x="42" y="48"/>
                  <a:pt x="42" y="47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41"/>
                  <a:pt x="44" y="40"/>
                  <a:pt x="45" y="39"/>
                </a:cubicBezTo>
                <a:cubicBezTo>
                  <a:pt x="46" y="38"/>
                  <a:pt x="46" y="38"/>
                  <a:pt x="46" y="38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1"/>
                  <a:pt x="48" y="30"/>
                  <a:pt x="50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7"/>
                  <a:pt x="50" y="27"/>
                  <a:pt x="50" y="27"/>
                </a:cubicBezTo>
                <a:cubicBezTo>
                  <a:pt x="50" y="27"/>
                  <a:pt x="50" y="26"/>
                  <a:pt x="50" y="26"/>
                </a:cubicBezTo>
                <a:cubicBezTo>
                  <a:pt x="49" y="26"/>
                  <a:pt x="48" y="24"/>
                  <a:pt x="48" y="23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5"/>
                  <a:pt x="49" y="12"/>
                  <a:pt x="47" y="11"/>
                </a:cubicBezTo>
                <a:cubicBezTo>
                  <a:pt x="45" y="9"/>
                  <a:pt x="42" y="8"/>
                  <a:pt x="38" y="8"/>
                </a:cubicBezTo>
                <a:cubicBezTo>
                  <a:pt x="34" y="8"/>
                  <a:pt x="31" y="9"/>
                  <a:pt x="29" y="11"/>
                </a:cubicBezTo>
                <a:cubicBezTo>
                  <a:pt x="27" y="12"/>
                  <a:pt x="27" y="15"/>
                  <a:pt x="27" y="18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4"/>
                  <a:pt x="27" y="26"/>
                  <a:pt x="26" y="26"/>
                </a:cubicBezTo>
                <a:cubicBezTo>
                  <a:pt x="26" y="26"/>
                  <a:pt x="26" y="27"/>
                  <a:pt x="26" y="27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0"/>
                  <a:pt x="29" y="31"/>
                  <a:pt x="29" y="33"/>
                </a:cubicBezTo>
                <a:cubicBezTo>
                  <a:pt x="29" y="34"/>
                  <a:pt x="29" y="36"/>
                  <a:pt x="29" y="38"/>
                </a:cubicBezTo>
                <a:cubicBezTo>
                  <a:pt x="29" y="38"/>
                  <a:pt x="30" y="38"/>
                  <a:pt x="31" y="39"/>
                </a:cubicBezTo>
                <a:cubicBezTo>
                  <a:pt x="32" y="40"/>
                  <a:pt x="32" y="41"/>
                  <a:pt x="32" y="42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48"/>
                  <a:pt x="33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3" y="53"/>
                  <a:pt x="16" y="54"/>
                  <a:pt x="10" y="5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62" name="Freeform 174"/>
          <p:cNvSpPr/>
          <p:nvPr/>
        </p:nvSpPr>
        <p:spPr>
          <a:xfrm>
            <a:off x="646113" y="5756275"/>
            <a:ext cx="79375" cy="793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8" h="28">
                <a:moveTo>
                  <a:pt x="2" y="28"/>
                </a:moveTo>
                <a:cubicBezTo>
                  <a:pt x="1" y="28"/>
                  <a:pt x="0" y="27"/>
                  <a:pt x="0" y="2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28" y="1"/>
                  <a:pt x="28" y="2"/>
                </a:cubicBezTo>
                <a:cubicBezTo>
                  <a:pt x="28" y="3"/>
                  <a:pt x="28" y="4"/>
                  <a:pt x="26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7"/>
                  <a:pt x="4" y="28"/>
                  <a:pt x="2" y="2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63" name="Freeform 175"/>
          <p:cNvSpPr>
            <a:spLocks noEditPoints="1"/>
          </p:cNvSpPr>
          <p:nvPr/>
        </p:nvSpPr>
        <p:spPr>
          <a:xfrm>
            <a:off x="525463" y="5588000"/>
            <a:ext cx="204787" cy="254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3" h="90">
                <a:moveTo>
                  <a:pt x="45" y="90"/>
                </a:moveTo>
                <a:cubicBezTo>
                  <a:pt x="4" y="90"/>
                  <a:pt x="4" y="90"/>
                  <a:pt x="4" y="90"/>
                </a:cubicBezTo>
                <a:cubicBezTo>
                  <a:pt x="2" y="90"/>
                  <a:pt x="0" y="88"/>
                  <a:pt x="0" y="8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3" y="2"/>
                  <a:pt x="73" y="4"/>
                </a:cubicBezTo>
                <a:cubicBezTo>
                  <a:pt x="73" y="62"/>
                  <a:pt x="73" y="62"/>
                  <a:pt x="73" y="62"/>
                </a:cubicBezTo>
                <a:cubicBezTo>
                  <a:pt x="73" y="63"/>
                  <a:pt x="73" y="64"/>
                  <a:pt x="72" y="65"/>
                </a:cubicBezTo>
                <a:cubicBezTo>
                  <a:pt x="48" y="89"/>
                  <a:pt x="48" y="89"/>
                  <a:pt x="48" y="89"/>
                </a:cubicBezTo>
                <a:cubicBezTo>
                  <a:pt x="48" y="90"/>
                  <a:pt x="47" y="90"/>
                  <a:pt x="45" y="90"/>
                </a:cubicBezTo>
                <a:close/>
                <a:moveTo>
                  <a:pt x="8" y="82"/>
                </a:moveTo>
                <a:cubicBezTo>
                  <a:pt x="44" y="82"/>
                  <a:pt x="44" y="82"/>
                  <a:pt x="44" y="82"/>
                </a:cubicBezTo>
                <a:cubicBezTo>
                  <a:pt x="65" y="60"/>
                  <a:pt x="65" y="60"/>
                  <a:pt x="65" y="60"/>
                </a:cubicBezTo>
                <a:cubicBezTo>
                  <a:pt x="65" y="8"/>
                  <a:pt x="65" y="8"/>
                  <a:pt x="65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2"/>
                  <a:pt x="8" y="82"/>
                  <a:pt x="8" y="8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64" name="Freeform 176"/>
          <p:cNvSpPr/>
          <p:nvPr/>
        </p:nvSpPr>
        <p:spPr>
          <a:xfrm>
            <a:off x="569913" y="5635625"/>
            <a:ext cx="76200" cy="11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7" h="4">
                <a:moveTo>
                  <a:pt x="25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7" y="1"/>
                  <a:pt x="27" y="2"/>
                </a:cubicBezTo>
                <a:cubicBezTo>
                  <a:pt x="27" y="3"/>
                  <a:pt x="26" y="4"/>
                  <a:pt x="25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65" name="Freeform 177"/>
          <p:cNvSpPr/>
          <p:nvPr/>
        </p:nvSpPr>
        <p:spPr>
          <a:xfrm>
            <a:off x="569913" y="5664200"/>
            <a:ext cx="120650" cy="11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3" h="4">
                <a:moveTo>
                  <a:pt x="4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3"/>
                  <a:pt x="42" y="4"/>
                  <a:pt x="4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66" name="Freeform 178"/>
          <p:cNvSpPr/>
          <p:nvPr/>
        </p:nvSpPr>
        <p:spPr>
          <a:xfrm>
            <a:off x="569913" y="5689600"/>
            <a:ext cx="120650" cy="11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3" h="4">
                <a:moveTo>
                  <a:pt x="4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3"/>
                  <a:pt x="42" y="4"/>
                  <a:pt x="4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67" name="Freeform 179"/>
          <p:cNvSpPr/>
          <p:nvPr/>
        </p:nvSpPr>
        <p:spPr>
          <a:xfrm>
            <a:off x="569913" y="5716588"/>
            <a:ext cx="57150" cy="11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0" h="4">
                <a:moveTo>
                  <a:pt x="18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20" y="1"/>
                  <a:pt x="20" y="2"/>
                </a:cubicBezTo>
                <a:cubicBezTo>
                  <a:pt x="20" y="3"/>
                  <a:pt x="19" y="4"/>
                  <a:pt x="18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668" name="组合 1"/>
          <p:cNvGrpSpPr/>
          <p:nvPr/>
        </p:nvGrpSpPr>
        <p:grpSpPr>
          <a:xfrm>
            <a:off x="77788" y="558800"/>
            <a:ext cx="279400" cy="315913"/>
            <a:chOff x="4257146" y="3175001"/>
            <a:chExt cx="279400" cy="315913"/>
          </a:xfrm>
        </p:grpSpPr>
        <p:sp>
          <p:nvSpPr>
            <p:cNvPr id="23691" name="Freeform 180"/>
            <p:cNvSpPr>
              <a:spLocks noEditPoints="1"/>
            </p:cNvSpPr>
            <p:nvPr/>
          </p:nvSpPr>
          <p:spPr>
            <a:xfrm>
              <a:off x="4453996" y="3287714"/>
              <a:ext cx="82550" cy="2032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72">
                  <a:moveTo>
                    <a:pt x="25" y="72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1" y="72"/>
                    <a:pt x="0" y="71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2"/>
                    <a:pt x="29" y="4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71"/>
                    <a:pt x="27" y="72"/>
                    <a:pt x="25" y="72"/>
                  </a:cubicBezTo>
                  <a:close/>
                  <a:moveTo>
                    <a:pt x="8" y="64"/>
                  </a:moveTo>
                  <a:cubicBezTo>
                    <a:pt x="21" y="64"/>
                    <a:pt x="21" y="64"/>
                    <a:pt x="21" y="6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4"/>
                    <a:pt x="8" y="64"/>
                    <a:pt x="8" y="6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2" name="Freeform 181"/>
            <p:cNvSpPr>
              <a:spLocks noEditPoints="1"/>
            </p:cNvSpPr>
            <p:nvPr/>
          </p:nvSpPr>
          <p:spPr>
            <a:xfrm>
              <a:off x="4355571" y="3367089"/>
              <a:ext cx="80963" cy="1238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44">
                  <a:moveTo>
                    <a:pt x="25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1" y="44"/>
                    <a:pt x="0" y="43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1"/>
                    <a:pt x="29" y="4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3"/>
                    <a:pt x="27" y="44"/>
                    <a:pt x="25" y="44"/>
                  </a:cubicBezTo>
                  <a:close/>
                  <a:moveTo>
                    <a:pt x="8" y="36"/>
                  </a:moveTo>
                  <a:cubicBezTo>
                    <a:pt x="21" y="36"/>
                    <a:pt x="21" y="36"/>
                    <a:pt x="21" y="3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6"/>
                    <a:pt x="8" y="36"/>
                    <a:pt x="8" y="3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3" name="Freeform 182"/>
            <p:cNvSpPr>
              <a:spLocks noEditPoints="1"/>
            </p:cNvSpPr>
            <p:nvPr/>
          </p:nvSpPr>
          <p:spPr>
            <a:xfrm>
              <a:off x="4257146" y="3422651"/>
              <a:ext cx="80963" cy="682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24">
                  <a:moveTo>
                    <a:pt x="25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1"/>
                    <a:pt x="29" y="4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3"/>
                    <a:pt x="27" y="24"/>
                    <a:pt x="25" y="24"/>
                  </a:cubicBezTo>
                  <a:close/>
                  <a:moveTo>
                    <a:pt x="8" y="16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6"/>
                    <a:pt x="8" y="16"/>
                    <a:pt x="8" y="1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4" name="Freeform 183"/>
            <p:cNvSpPr/>
            <p:nvPr/>
          </p:nvSpPr>
          <p:spPr>
            <a:xfrm>
              <a:off x="4434946" y="3175001"/>
              <a:ext cx="69850" cy="1127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5" h="40">
                  <a:moveTo>
                    <a:pt x="5" y="40"/>
                  </a:moveTo>
                  <a:cubicBezTo>
                    <a:pt x="4" y="40"/>
                    <a:pt x="3" y="39"/>
                    <a:pt x="2" y="38"/>
                  </a:cubicBezTo>
                  <a:cubicBezTo>
                    <a:pt x="0" y="37"/>
                    <a:pt x="0" y="34"/>
                    <a:pt x="2" y="3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5" y="19"/>
                    <a:pt x="25" y="21"/>
                    <a:pt x="23" y="23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9"/>
                    <a:pt x="6" y="40"/>
                    <a:pt x="5" y="4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5" name="Freeform 184"/>
            <p:cNvSpPr/>
            <p:nvPr/>
          </p:nvSpPr>
          <p:spPr>
            <a:xfrm>
              <a:off x="4287309" y="3219451"/>
              <a:ext cx="200025" cy="169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1" h="60">
                  <a:moveTo>
                    <a:pt x="4" y="60"/>
                  </a:moveTo>
                  <a:cubicBezTo>
                    <a:pt x="4" y="60"/>
                    <a:pt x="4" y="60"/>
                    <a:pt x="3" y="60"/>
                  </a:cubicBezTo>
                  <a:cubicBezTo>
                    <a:pt x="1" y="60"/>
                    <a:pt x="0" y="58"/>
                    <a:pt x="0" y="55"/>
                  </a:cubicBezTo>
                  <a:cubicBezTo>
                    <a:pt x="6" y="23"/>
                    <a:pt x="34" y="0"/>
                    <a:pt x="67" y="0"/>
                  </a:cubicBezTo>
                  <a:cubicBezTo>
                    <a:pt x="69" y="0"/>
                    <a:pt x="71" y="2"/>
                    <a:pt x="71" y="4"/>
                  </a:cubicBezTo>
                  <a:cubicBezTo>
                    <a:pt x="71" y="6"/>
                    <a:pt x="69" y="8"/>
                    <a:pt x="67" y="8"/>
                  </a:cubicBezTo>
                  <a:cubicBezTo>
                    <a:pt x="38" y="8"/>
                    <a:pt x="14" y="29"/>
                    <a:pt x="8" y="57"/>
                  </a:cubicBezTo>
                  <a:cubicBezTo>
                    <a:pt x="8" y="59"/>
                    <a:pt x="6" y="60"/>
                    <a:pt x="4" y="6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69" name="Freeform 185"/>
          <p:cNvSpPr>
            <a:spLocks noEditPoints="1"/>
          </p:cNvSpPr>
          <p:nvPr/>
        </p:nvSpPr>
        <p:spPr>
          <a:xfrm>
            <a:off x="2708275" y="3873500"/>
            <a:ext cx="276225" cy="2000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8" h="71">
                <a:moveTo>
                  <a:pt x="49" y="71"/>
                </a:moveTo>
                <a:cubicBezTo>
                  <a:pt x="36" y="71"/>
                  <a:pt x="22" y="70"/>
                  <a:pt x="8" y="69"/>
                </a:cubicBezTo>
                <a:cubicBezTo>
                  <a:pt x="6" y="68"/>
                  <a:pt x="5" y="67"/>
                  <a:pt x="5" y="66"/>
                </a:cubicBezTo>
                <a:cubicBezTo>
                  <a:pt x="0" y="46"/>
                  <a:pt x="0" y="26"/>
                  <a:pt x="5" y="6"/>
                </a:cubicBezTo>
                <a:cubicBezTo>
                  <a:pt x="5" y="4"/>
                  <a:pt x="6" y="3"/>
                  <a:pt x="8" y="3"/>
                </a:cubicBezTo>
                <a:cubicBezTo>
                  <a:pt x="35" y="0"/>
                  <a:pt x="63" y="0"/>
                  <a:pt x="90" y="3"/>
                </a:cubicBezTo>
                <a:cubicBezTo>
                  <a:pt x="92" y="3"/>
                  <a:pt x="93" y="4"/>
                  <a:pt x="94" y="6"/>
                </a:cubicBezTo>
                <a:cubicBezTo>
                  <a:pt x="98" y="26"/>
                  <a:pt x="98" y="46"/>
                  <a:pt x="94" y="66"/>
                </a:cubicBezTo>
                <a:cubicBezTo>
                  <a:pt x="93" y="67"/>
                  <a:pt x="92" y="68"/>
                  <a:pt x="90" y="69"/>
                </a:cubicBezTo>
                <a:cubicBezTo>
                  <a:pt x="77" y="70"/>
                  <a:pt x="63" y="71"/>
                  <a:pt x="49" y="71"/>
                </a:cubicBezTo>
                <a:close/>
                <a:moveTo>
                  <a:pt x="12" y="61"/>
                </a:moveTo>
                <a:cubicBezTo>
                  <a:pt x="37" y="64"/>
                  <a:pt x="62" y="64"/>
                  <a:pt x="87" y="61"/>
                </a:cubicBezTo>
                <a:cubicBezTo>
                  <a:pt x="90" y="44"/>
                  <a:pt x="90" y="27"/>
                  <a:pt x="87" y="11"/>
                </a:cubicBezTo>
                <a:cubicBezTo>
                  <a:pt x="62" y="8"/>
                  <a:pt x="37" y="8"/>
                  <a:pt x="12" y="11"/>
                </a:cubicBezTo>
                <a:cubicBezTo>
                  <a:pt x="8" y="27"/>
                  <a:pt x="8" y="44"/>
                  <a:pt x="12" y="6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70" name="Freeform 186"/>
          <p:cNvSpPr>
            <a:spLocks noEditPoints="1"/>
          </p:cNvSpPr>
          <p:nvPr/>
        </p:nvSpPr>
        <p:spPr>
          <a:xfrm>
            <a:off x="2806700" y="3917950"/>
            <a:ext cx="101600" cy="1111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6" h="39">
                <a:moveTo>
                  <a:pt x="6" y="39"/>
                </a:moveTo>
                <a:cubicBezTo>
                  <a:pt x="3" y="39"/>
                  <a:pt x="0" y="37"/>
                  <a:pt x="0" y="3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7" y="0"/>
                  <a:pt x="8" y="1"/>
                  <a:pt x="9" y="1"/>
                </a:cubicBezTo>
                <a:cubicBezTo>
                  <a:pt x="33" y="15"/>
                  <a:pt x="33" y="15"/>
                  <a:pt x="33" y="15"/>
                </a:cubicBezTo>
                <a:cubicBezTo>
                  <a:pt x="35" y="16"/>
                  <a:pt x="36" y="18"/>
                  <a:pt x="36" y="20"/>
                </a:cubicBezTo>
                <a:cubicBezTo>
                  <a:pt x="36" y="22"/>
                  <a:pt x="35" y="24"/>
                  <a:pt x="33" y="25"/>
                </a:cubicBezTo>
                <a:cubicBezTo>
                  <a:pt x="9" y="39"/>
                  <a:pt x="9" y="39"/>
                  <a:pt x="9" y="39"/>
                </a:cubicBezTo>
                <a:cubicBezTo>
                  <a:pt x="8" y="39"/>
                  <a:pt x="7" y="39"/>
                  <a:pt x="6" y="39"/>
                </a:cubicBezTo>
                <a:close/>
                <a:moveTo>
                  <a:pt x="8" y="10"/>
                </a:moveTo>
                <a:cubicBezTo>
                  <a:pt x="8" y="30"/>
                  <a:pt x="8" y="30"/>
                  <a:pt x="8" y="30"/>
                </a:cubicBezTo>
                <a:cubicBezTo>
                  <a:pt x="26" y="20"/>
                  <a:pt x="26" y="20"/>
                  <a:pt x="26" y="20"/>
                </a:cubicBezTo>
                <a:cubicBezTo>
                  <a:pt x="8" y="10"/>
                  <a:pt x="8" y="10"/>
                  <a:pt x="8" y="1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71" name="Freeform 193"/>
          <p:cNvSpPr>
            <a:spLocks noEditPoints="1"/>
          </p:cNvSpPr>
          <p:nvPr/>
        </p:nvSpPr>
        <p:spPr>
          <a:xfrm>
            <a:off x="2646363" y="4554538"/>
            <a:ext cx="234950" cy="127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3" h="45">
                <a:moveTo>
                  <a:pt x="69" y="45"/>
                </a:moveTo>
                <a:cubicBezTo>
                  <a:pt x="15" y="45"/>
                  <a:pt x="15" y="45"/>
                  <a:pt x="15" y="45"/>
                </a:cubicBezTo>
                <a:cubicBezTo>
                  <a:pt x="13" y="45"/>
                  <a:pt x="11" y="44"/>
                  <a:pt x="11" y="42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1" y="2"/>
                  <a:pt x="1" y="1"/>
                </a:cubicBezTo>
                <a:cubicBezTo>
                  <a:pt x="2" y="0"/>
                  <a:pt x="3" y="0"/>
                  <a:pt x="5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0" y="0"/>
                  <a:pt x="81" y="0"/>
                  <a:pt x="82" y="1"/>
                </a:cubicBezTo>
                <a:cubicBezTo>
                  <a:pt x="83" y="2"/>
                  <a:pt x="83" y="4"/>
                  <a:pt x="83" y="5"/>
                </a:cubicBezTo>
                <a:cubicBezTo>
                  <a:pt x="72" y="42"/>
                  <a:pt x="72" y="42"/>
                  <a:pt x="72" y="42"/>
                </a:cubicBezTo>
                <a:cubicBezTo>
                  <a:pt x="72" y="44"/>
                  <a:pt x="70" y="45"/>
                  <a:pt x="69" y="45"/>
                </a:cubicBezTo>
                <a:close/>
                <a:moveTo>
                  <a:pt x="18" y="37"/>
                </a:moveTo>
                <a:cubicBezTo>
                  <a:pt x="65" y="37"/>
                  <a:pt x="65" y="37"/>
                  <a:pt x="65" y="37"/>
                </a:cubicBezTo>
                <a:cubicBezTo>
                  <a:pt x="74" y="8"/>
                  <a:pt x="74" y="8"/>
                  <a:pt x="74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8" y="37"/>
                  <a:pt x="18" y="37"/>
                  <a:pt x="18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72" name="Freeform 194"/>
          <p:cNvSpPr/>
          <p:nvPr/>
        </p:nvSpPr>
        <p:spPr>
          <a:xfrm>
            <a:off x="2592388" y="4508500"/>
            <a:ext cx="107950" cy="1730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8" h="61">
                <a:moveTo>
                  <a:pt x="34" y="61"/>
                </a:moveTo>
                <a:cubicBezTo>
                  <a:pt x="32" y="61"/>
                  <a:pt x="30" y="60"/>
                  <a:pt x="30" y="58"/>
                </a:cubicBezTo>
                <a:cubicBezTo>
                  <a:pt x="17" y="9"/>
                  <a:pt x="17" y="9"/>
                  <a:pt x="17" y="9"/>
                </a:cubicBezTo>
                <a:cubicBezTo>
                  <a:pt x="4" y="9"/>
                  <a:pt x="4" y="9"/>
                  <a:pt x="4" y="9"/>
                </a:cubicBez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4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2" y="1"/>
                  <a:pt x="23" y="3"/>
                  <a:pt x="24" y="4"/>
                </a:cubicBezTo>
                <a:cubicBezTo>
                  <a:pt x="38" y="56"/>
                  <a:pt x="38" y="56"/>
                  <a:pt x="38" y="56"/>
                </a:cubicBezTo>
                <a:cubicBezTo>
                  <a:pt x="38" y="58"/>
                  <a:pt x="37" y="60"/>
                  <a:pt x="35" y="61"/>
                </a:cubicBezTo>
                <a:cubicBezTo>
                  <a:pt x="34" y="61"/>
                  <a:pt x="34" y="61"/>
                  <a:pt x="34" y="6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73" name="Freeform 195"/>
          <p:cNvSpPr>
            <a:spLocks noEditPoints="1"/>
          </p:cNvSpPr>
          <p:nvPr/>
        </p:nvSpPr>
        <p:spPr>
          <a:xfrm>
            <a:off x="2682875" y="4686300"/>
            <a:ext cx="61913" cy="63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" h="22">
                <a:moveTo>
                  <a:pt x="11" y="22"/>
                </a:move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lose/>
                <a:moveTo>
                  <a:pt x="11" y="8"/>
                </a:moveTo>
                <a:cubicBezTo>
                  <a:pt x="10" y="8"/>
                  <a:pt x="8" y="9"/>
                  <a:pt x="8" y="11"/>
                </a:cubicBezTo>
                <a:cubicBezTo>
                  <a:pt x="8" y="12"/>
                  <a:pt x="10" y="14"/>
                  <a:pt x="11" y="14"/>
                </a:cubicBezTo>
                <a:cubicBezTo>
                  <a:pt x="13" y="14"/>
                  <a:pt x="14" y="12"/>
                  <a:pt x="14" y="11"/>
                </a:cubicBezTo>
                <a:cubicBezTo>
                  <a:pt x="14" y="9"/>
                  <a:pt x="13" y="8"/>
                  <a:pt x="11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74" name="Freeform 196"/>
          <p:cNvSpPr>
            <a:spLocks noEditPoints="1"/>
          </p:cNvSpPr>
          <p:nvPr/>
        </p:nvSpPr>
        <p:spPr>
          <a:xfrm>
            <a:off x="2779713" y="4686300"/>
            <a:ext cx="61912" cy="63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" h="22">
                <a:moveTo>
                  <a:pt x="11" y="22"/>
                </a:move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lose/>
                <a:moveTo>
                  <a:pt x="11" y="8"/>
                </a:moveTo>
                <a:cubicBezTo>
                  <a:pt x="9" y="8"/>
                  <a:pt x="8" y="9"/>
                  <a:pt x="8" y="11"/>
                </a:cubicBezTo>
                <a:cubicBezTo>
                  <a:pt x="8" y="12"/>
                  <a:pt x="9" y="14"/>
                  <a:pt x="11" y="14"/>
                </a:cubicBezTo>
                <a:cubicBezTo>
                  <a:pt x="12" y="14"/>
                  <a:pt x="14" y="12"/>
                  <a:pt x="14" y="11"/>
                </a:cubicBezTo>
                <a:cubicBezTo>
                  <a:pt x="14" y="9"/>
                  <a:pt x="12" y="8"/>
                  <a:pt x="11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675" name="组合 2"/>
          <p:cNvGrpSpPr/>
          <p:nvPr/>
        </p:nvGrpSpPr>
        <p:grpSpPr>
          <a:xfrm>
            <a:off x="4559300" y="3133725"/>
            <a:ext cx="525463" cy="533400"/>
            <a:chOff x="5330721" y="1385096"/>
            <a:chExt cx="525462" cy="533400"/>
          </a:xfrm>
        </p:grpSpPr>
        <p:sp>
          <p:nvSpPr>
            <p:cNvPr id="23689" name="Freeform 109"/>
            <p:cNvSpPr>
              <a:spLocks noEditPoints="1"/>
            </p:cNvSpPr>
            <p:nvPr/>
          </p:nvSpPr>
          <p:spPr>
            <a:xfrm>
              <a:off x="5330721" y="1567658"/>
              <a:ext cx="257175" cy="3508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1" h="124">
                  <a:moveTo>
                    <a:pt x="36" y="124"/>
                  </a:moveTo>
                  <a:cubicBezTo>
                    <a:pt x="33" y="124"/>
                    <a:pt x="30" y="122"/>
                    <a:pt x="29" y="119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0"/>
                    <a:pt x="2" y="16"/>
                    <a:pt x="6" y="1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5" y="0"/>
                    <a:pt x="57" y="1"/>
                    <a:pt x="59" y="2"/>
                  </a:cubicBezTo>
                  <a:cubicBezTo>
                    <a:pt x="61" y="3"/>
                    <a:pt x="62" y="4"/>
                    <a:pt x="63" y="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2"/>
                    <a:pt x="91" y="104"/>
                    <a:pt x="90" y="106"/>
                  </a:cubicBezTo>
                  <a:cubicBezTo>
                    <a:pt x="89" y="108"/>
                    <a:pt x="87" y="109"/>
                    <a:pt x="85" y="110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8" y="124"/>
                    <a:pt x="37" y="124"/>
                    <a:pt x="36" y="124"/>
                  </a:cubicBezTo>
                  <a:close/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18" y="28"/>
                    <a:pt x="18" y="28"/>
                    <a:pt x="18" y="2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0" name="Freeform 110"/>
            <p:cNvSpPr>
              <a:spLocks noEditPoints="1"/>
            </p:cNvSpPr>
            <p:nvPr/>
          </p:nvSpPr>
          <p:spPr>
            <a:xfrm>
              <a:off x="5472008" y="1385096"/>
              <a:ext cx="384175" cy="4286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36" h="152">
                  <a:moveTo>
                    <a:pt x="89" y="152"/>
                  </a:moveTo>
                  <a:cubicBezTo>
                    <a:pt x="87" y="152"/>
                    <a:pt x="85" y="152"/>
                    <a:pt x="83" y="152"/>
                  </a:cubicBezTo>
                  <a:cubicBezTo>
                    <a:pt x="78" y="151"/>
                    <a:pt x="71" y="150"/>
                    <a:pt x="63" y="150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38" y="147"/>
                    <a:pt x="30" y="148"/>
                    <a:pt x="27" y="149"/>
                  </a:cubicBezTo>
                  <a:cubicBezTo>
                    <a:pt x="23" y="150"/>
                    <a:pt x="19" y="148"/>
                    <a:pt x="18" y="14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84"/>
                    <a:pt x="1" y="80"/>
                    <a:pt x="3" y="78"/>
                  </a:cubicBezTo>
                  <a:cubicBezTo>
                    <a:pt x="13" y="70"/>
                    <a:pt x="31" y="52"/>
                    <a:pt x="37" y="41"/>
                  </a:cubicBezTo>
                  <a:cubicBezTo>
                    <a:pt x="40" y="30"/>
                    <a:pt x="38" y="16"/>
                    <a:pt x="38" y="15"/>
                  </a:cubicBezTo>
                  <a:cubicBezTo>
                    <a:pt x="38" y="12"/>
                    <a:pt x="39" y="9"/>
                    <a:pt x="41" y="6"/>
                  </a:cubicBezTo>
                  <a:cubicBezTo>
                    <a:pt x="47" y="0"/>
                    <a:pt x="57" y="0"/>
                    <a:pt x="58" y="0"/>
                  </a:cubicBezTo>
                  <a:cubicBezTo>
                    <a:pt x="62" y="0"/>
                    <a:pt x="66" y="2"/>
                    <a:pt x="69" y="5"/>
                  </a:cubicBezTo>
                  <a:cubicBezTo>
                    <a:pt x="76" y="12"/>
                    <a:pt x="79" y="25"/>
                    <a:pt x="78" y="40"/>
                  </a:cubicBezTo>
                  <a:cubicBezTo>
                    <a:pt x="78" y="42"/>
                    <a:pt x="77" y="44"/>
                    <a:pt x="77" y="46"/>
                  </a:cubicBezTo>
                  <a:cubicBezTo>
                    <a:pt x="77" y="48"/>
                    <a:pt x="77" y="49"/>
                    <a:pt x="76" y="50"/>
                  </a:cubicBezTo>
                  <a:cubicBezTo>
                    <a:pt x="76" y="52"/>
                    <a:pt x="76" y="53"/>
                    <a:pt x="76" y="55"/>
                  </a:cubicBezTo>
                  <a:cubicBezTo>
                    <a:pt x="80" y="56"/>
                    <a:pt x="90" y="58"/>
                    <a:pt x="106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24" y="58"/>
                    <a:pt x="136" y="69"/>
                    <a:pt x="136" y="84"/>
                  </a:cubicBezTo>
                  <a:cubicBezTo>
                    <a:pt x="136" y="89"/>
                    <a:pt x="134" y="94"/>
                    <a:pt x="130" y="99"/>
                  </a:cubicBezTo>
                  <a:cubicBezTo>
                    <a:pt x="131" y="101"/>
                    <a:pt x="131" y="103"/>
                    <a:pt x="131" y="104"/>
                  </a:cubicBezTo>
                  <a:cubicBezTo>
                    <a:pt x="131" y="110"/>
                    <a:pt x="128" y="116"/>
                    <a:pt x="124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3" y="128"/>
                    <a:pt x="119" y="135"/>
                    <a:pt x="112" y="138"/>
                  </a:cubicBezTo>
                  <a:cubicBezTo>
                    <a:pt x="112" y="139"/>
                    <a:pt x="112" y="140"/>
                    <a:pt x="112" y="140"/>
                  </a:cubicBezTo>
                  <a:cubicBezTo>
                    <a:pt x="109" y="148"/>
                    <a:pt x="101" y="152"/>
                    <a:pt x="89" y="152"/>
                  </a:cubicBezTo>
                  <a:close/>
                  <a:moveTo>
                    <a:pt x="40" y="132"/>
                  </a:moveTo>
                  <a:cubicBezTo>
                    <a:pt x="44" y="132"/>
                    <a:pt x="48" y="133"/>
                    <a:pt x="52" y="133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73" y="135"/>
                    <a:pt x="80" y="135"/>
                    <a:pt x="85" y="136"/>
                  </a:cubicBezTo>
                  <a:cubicBezTo>
                    <a:pt x="86" y="136"/>
                    <a:pt x="88" y="136"/>
                    <a:pt x="89" y="136"/>
                  </a:cubicBezTo>
                  <a:cubicBezTo>
                    <a:pt x="95" y="136"/>
                    <a:pt x="97" y="135"/>
                    <a:pt x="97" y="135"/>
                  </a:cubicBezTo>
                  <a:cubicBezTo>
                    <a:pt x="97" y="134"/>
                    <a:pt x="98" y="133"/>
                    <a:pt x="98" y="132"/>
                  </a:cubicBezTo>
                  <a:cubicBezTo>
                    <a:pt x="98" y="129"/>
                    <a:pt x="100" y="127"/>
                    <a:pt x="103" y="126"/>
                  </a:cubicBezTo>
                  <a:cubicBezTo>
                    <a:pt x="106" y="125"/>
                    <a:pt x="108" y="122"/>
                    <a:pt x="108" y="119"/>
                  </a:cubicBezTo>
                  <a:cubicBezTo>
                    <a:pt x="108" y="119"/>
                    <a:pt x="108" y="118"/>
                    <a:pt x="108" y="117"/>
                  </a:cubicBezTo>
                  <a:cubicBezTo>
                    <a:pt x="107" y="114"/>
                    <a:pt x="109" y="111"/>
                    <a:pt x="112" y="109"/>
                  </a:cubicBezTo>
                  <a:cubicBezTo>
                    <a:pt x="114" y="108"/>
                    <a:pt x="115" y="106"/>
                    <a:pt x="115" y="103"/>
                  </a:cubicBezTo>
                  <a:cubicBezTo>
                    <a:pt x="115" y="102"/>
                    <a:pt x="115" y="101"/>
                    <a:pt x="115" y="100"/>
                  </a:cubicBezTo>
                  <a:cubicBezTo>
                    <a:pt x="113" y="97"/>
                    <a:pt x="114" y="93"/>
                    <a:pt x="116" y="91"/>
                  </a:cubicBezTo>
                  <a:cubicBezTo>
                    <a:pt x="119" y="89"/>
                    <a:pt x="120" y="86"/>
                    <a:pt x="120" y="84"/>
                  </a:cubicBezTo>
                  <a:cubicBezTo>
                    <a:pt x="120" y="78"/>
                    <a:pt x="115" y="73"/>
                    <a:pt x="110" y="73"/>
                  </a:cubicBezTo>
                  <a:cubicBezTo>
                    <a:pt x="110" y="73"/>
                    <a:pt x="108" y="73"/>
                    <a:pt x="106" y="73"/>
                  </a:cubicBezTo>
                  <a:cubicBezTo>
                    <a:pt x="72" y="73"/>
                    <a:pt x="66" y="67"/>
                    <a:pt x="64" y="65"/>
                  </a:cubicBezTo>
                  <a:cubicBezTo>
                    <a:pt x="62" y="63"/>
                    <a:pt x="60" y="60"/>
                    <a:pt x="60" y="57"/>
                  </a:cubicBezTo>
                  <a:cubicBezTo>
                    <a:pt x="61" y="54"/>
                    <a:pt x="61" y="52"/>
                    <a:pt x="61" y="49"/>
                  </a:cubicBezTo>
                  <a:cubicBezTo>
                    <a:pt x="61" y="47"/>
                    <a:pt x="61" y="45"/>
                    <a:pt x="62" y="44"/>
                  </a:cubicBezTo>
                  <a:cubicBezTo>
                    <a:pt x="62" y="42"/>
                    <a:pt x="62" y="41"/>
                    <a:pt x="62" y="39"/>
                  </a:cubicBezTo>
                  <a:cubicBezTo>
                    <a:pt x="63" y="24"/>
                    <a:pt x="59" y="17"/>
                    <a:pt x="58" y="15"/>
                  </a:cubicBezTo>
                  <a:cubicBezTo>
                    <a:pt x="57" y="16"/>
                    <a:pt x="55" y="16"/>
                    <a:pt x="54" y="16"/>
                  </a:cubicBezTo>
                  <a:cubicBezTo>
                    <a:pt x="55" y="22"/>
                    <a:pt x="55" y="35"/>
                    <a:pt x="51" y="46"/>
                  </a:cubicBezTo>
                  <a:cubicBezTo>
                    <a:pt x="51" y="47"/>
                    <a:pt x="51" y="47"/>
                    <a:pt x="51" y="48"/>
                  </a:cubicBezTo>
                  <a:cubicBezTo>
                    <a:pt x="45" y="59"/>
                    <a:pt x="29" y="77"/>
                    <a:pt x="17" y="87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3" y="133"/>
                    <a:pt x="37" y="132"/>
                    <a:pt x="40" y="13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676" name="组合 6"/>
          <p:cNvGrpSpPr/>
          <p:nvPr/>
        </p:nvGrpSpPr>
        <p:grpSpPr>
          <a:xfrm>
            <a:off x="2049463" y="5016500"/>
            <a:ext cx="261937" cy="263525"/>
            <a:chOff x="11067264" y="1106488"/>
            <a:chExt cx="261938" cy="263525"/>
          </a:xfrm>
        </p:grpSpPr>
        <p:sp>
          <p:nvSpPr>
            <p:cNvPr id="23680" name="Freeform 144"/>
            <p:cNvSpPr/>
            <p:nvPr/>
          </p:nvSpPr>
          <p:spPr>
            <a:xfrm>
              <a:off x="11187914" y="1106488"/>
              <a:ext cx="23813" cy="746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" h="26">
                  <a:moveTo>
                    <a:pt x="4" y="26"/>
                  </a:moveTo>
                  <a:cubicBezTo>
                    <a:pt x="1" y="26"/>
                    <a:pt x="0" y="25"/>
                    <a:pt x="0" y="2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5"/>
                    <a:pt x="6" y="26"/>
                    <a:pt x="4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Freeform 145"/>
            <p:cNvSpPr/>
            <p:nvPr/>
          </p:nvSpPr>
          <p:spPr>
            <a:xfrm>
              <a:off x="11187914" y="1296988"/>
              <a:ext cx="23813" cy="73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" h="26">
                  <a:moveTo>
                    <a:pt x="4" y="26"/>
                  </a:moveTo>
                  <a:cubicBezTo>
                    <a:pt x="1" y="26"/>
                    <a:pt x="0" y="24"/>
                    <a:pt x="0" y="2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6" y="26"/>
                    <a:pt x="4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Freeform 146"/>
            <p:cNvSpPr/>
            <p:nvPr/>
          </p:nvSpPr>
          <p:spPr>
            <a:xfrm>
              <a:off x="11256177" y="1228725"/>
              <a:ext cx="73025" cy="22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6" h="8">
                  <a:moveTo>
                    <a:pt x="2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1"/>
                    <a:pt x="26" y="4"/>
                  </a:cubicBezTo>
                  <a:cubicBezTo>
                    <a:pt x="26" y="6"/>
                    <a:pt x="24" y="8"/>
                    <a:pt x="22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Freeform 147"/>
            <p:cNvSpPr/>
            <p:nvPr/>
          </p:nvSpPr>
          <p:spPr>
            <a:xfrm>
              <a:off x="11067264" y="1228725"/>
              <a:ext cx="73025" cy="22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6" h="8">
                  <a:moveTo>
                    <a:pt x="2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1"/>
                    <a:pt x="26" y="4"/>
                  </a:cubicBezTo>
                  <a:cubicBezTo>
                    <a:pt x="26" y="6"/>
                    <a:pt x="24" y="8"/>
                    <a:pt x="22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Freeform 148"/>
            <p:cNvSpPr/>
            <p:nvPr/>
          </p:nvSpPr>
          <p:spPr>
            <a:xfrm>
              <a:off x="11233952" y="1141413"/>
              <a:ext cx="6191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5" y="21"/>
                  </a:moveTo>
                  <a:cubicBezTo>
                    <a:pt x="4" y="21"/>
                    <a:pt x="3" y="21"/>
                    <a:pt x="2" y="20"/>
                  </a:cubicBezTo>
                  <a:cubicBezTo>
                    <a:pt x="0" y="19"/>
                    <a:pt x="0" y="16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0"/>
                    <a:pt x="19" y="0"/>
                    <a:pt x="20" y="2"/>
                  </a:cubicBezTo>
                  <a:cubicBezTo>
                    <a:pt x="22" y="3"/>
                    <a:pt x="22" y="6"/>
                    <a:pt x="20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1"/>
                    <a:pt x="6" y="21"/>
                    <a:pt x="5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Freeform 149"/>
            <p:cNvSpPr/>
            <p:nvPr/>
          </p:nvSpPr>
          <p:spPr>
            <a:xfrm>
              <a:off x="11100602" y="1276350"/>
              <a:ext cx="6191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5" y="21"/>
                  </a:moveTo>
                  <a:cubicBezTo>
                    <a:pt x="4" y="21"/>
                    <a:pt x="3" y="20"/>
                    <a:pt x="2" y="19"/>
                  </a:cubicBezTo>
                  <a:cubicBezTo>
                    <a:pt x="0" y="18"/>
                    <a:pt x="0" y="15"/>
                    <a:pt x="2" y="14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6" y="0"/>
                    <a:pt x="19" y="0"/>
                    <a:pt x="20" y="1"/>
                  </a:cubicBezTo>
                  <a:cubicBezTo>
                    <a:pt x="22" y="3"/>
                    <a:pt x="22" y="5"/>
                    <a:pt x="20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Freeform 150"/>
            <p:cNvSpPr/>
            <p:nvPr/>
          </p:nvSpPr>
          <p:spPr>
            <a:xfrm>
              <a:off x="11233952" y="1273175"/>
              <a:ext cx="61913" cy="619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17" y="22"/>
                  </a:moveTo>
                  <a:cubicBezTo>
                    <a:pt x="16" y="22"/>
                    <a:pt x="15" y="21"/>
                    <a:pt x="15" y="2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2" y="16"/>
                    <a:pt x="22" y="19"/>
                    <a:pt x="20" y="20"/>
                  </a:cubicBezTo>
                  <a:cubicBezTo>
                    <a:pt x="19" y="21"/>
                    <a:pt x="18" y="22"/>
                    <a:pt x="17" y="2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7" name="Freeform 151"/>
            <p:cNvSpPr/>
            <p:nvPr/>
          </p:nvSpPr>
          <p:spPr>
            <a:xfrm>
              <a:off x="11100602" y="1141413"/>
              <a:ext cx="6191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17" y="21"/>
                  </a:moveTo>
                  <a:cubicBezTo>
                    <a:pt x="16" y="21"/>
                    <a:pt x="15" y="21"/>
                    <a:pt x="14" y="2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2" y="16"/>
                    <a:pt x="22" y="19"/>
                    <a:pt x="20" y="20"/>
                  </a:cubicBezTo>
                  <a:cubicBezTo>
                    <a:pt x="19" y="21"/>
                    <a:pt x="18" y="21"/>
                    <a:pt x="17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Freeform 152"/>
            <p:cNvSpPr>
              <a:spLocks noEditPoints="1"/>
            </p:cNvSpPr>
            <p:nvPr/>
          </p:nvSpPr>
          <p:spPr>
            <a:xfrm>
              <a:off x="11157752" y="1196975"/>
              <a:ext cx="80963" cy="82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29">
                  <a:moveTo>
                    <a:pt x="15" y="29"/>
                  </a:move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23" y="0"/>
                    <a:pt x="29" y="7"/>
                    <a:pt x="29" y="15"/>
                  </a:cubicBezTo>
                  <a:cubicBezTo>
                    <a:pt x="29" y="23"/>
                    <a:pt x="23" y="29"/>
                    <a:pt x="15" y="29"/>
                  </a:cubicBezTo>
                  <a:close/>
                  <a:moveTo>
                    <a:pt x="15" y="8"/>
                  </a:moveTo>
                  <a:cubicBezTo>
                    <a:pt x="11" y="8"/>
                    <a:pt x="8" y="11"/>
                    <a:pt x="8" y="15"/>
                  </a:cubicBezTo>
                  <a:cubicBezTo>
                    <a:pt x="8" y="18"/>
                    <a:pt x="11" y="21"/>
                    <a:pt x="15" y="21"/>
                  </a:cubicBezTo>
                  <a:cubicBezTo>
                    <a:pt x="18" y="21"/>
                    <a:pt x="21" y="18"/>
                    <a:pt x="21" y="15"/>
                  </a:cubicBezTo>
                  <a:cubicBezTo>
                    <a:pt x="21" y="11"/>
                    <a:pt x="18" y="8"/>
                    <a:pt x="15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4"/>
          <p:cNvSpPr/>
          <p:nvPr/>
        </p:nvSpPr>
        <p:spPr>
          <a:xfrm>
            <a:off x="0" y="0"/>
            <a:ext cx="12234863" cy="201613"/>
          </a:xfrm>
          <a:prstGeom prst="rect">
            <a:avLst/>
          </a:prstGeom>
          <a:solidFill>
            <a:srgbClr val="1F4E79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7411" name="任意多边形 211"/>
          <p:cNvSpPr/>
          <p:nvPr/>
        </p:nvSpPr>
        <p:spPr>
          <a:xfrm>
            <a:off x="-22225" y="6623050"/>
            <a:ext cx="12236450" cy="138113"/>
          </a:xfrm>
          <a:custGeom>
            <a:avLst/>
            <a:gdLst/>
            <a:ahLst/>
            <a:cxnLst>
              <a:cxn ang="0">
                <a:pos x="6382022" y="0"/>
              </a:cxn>
              <a:cxn ang="0">
                <a:pos x="12237456" y="0"/>
              </a:cxn>
              <a:cxn ang="0">
                <a:pos x="12237456" y="93543"/>
              </a:cxn>
              <a:cxn ang="0">
                <a:pos x="6363058" y="93543"/>
              </a:cxn>
              <a:cxn ang="0">
                <a:pos x="6370609" y="87288"/>
              </a:cxn>
              <a:cxn ang="0">
                <a:pos x="6392091" y="27858"/>
              </a:cxn>
              <a:cxn ang="0">
                <a:pos x="0" y="0"/>
              </a:cxn>
              <a:cxn ang="0">
                <a:pos x="5855433" y="0"/>
              </a:cxn>
              <a:cxn ang="0">
                <a:pos x="5845364" y="27858"/>
              </a:cxn>
              <a:cxn ang="0">
                <a:pos x="5866845" y="87288"/>
              </a:cxn>
              <a:cxn ang="0">
                <a:pos x="5874397" y="93543"/>
              </a:cxn>
              <a:cxn ang="0">
                <a:pos x="0" y="93543"/>
              </a:cxn>
            </a:cxnLst>
            <a:rect l="0" t="0" r="0" b="0"/>
            <a:pathLst>
              <a:path w="12235444" h="168111">
                <a:moveTo>
                  <a:pt x="6380972" y="0"/>
                </a:moveTo>
                <a:lnTo>
                  <a:pt x="12235444" y="0"/>
                </a:lnTo>
                <a:lnTo>
                  <a:pt x="12235444" y="168111"/>
                </a:lnTo>
                <a:lnTo>
                  <a:pt x="6362012" y="168111"/>
                </a:lnTo>
                <a:lnTo>
                  <a:pt x="6369561" y="156870"/>
                </a:lnTo>
                <a:cubicBezTo>
                  <a:pt x="6383392" y="124043"/>
                  <a:pt x="6391040" y="87951"/>
                  <a:pt x="6391040" y="50066"/>
                </a:cubicBezTo>
                <a:lnTo>
                  <a:pt x="6380972" y="0"/>
                </a:lnTo>
                <a:close/>
                <a:moveTo>
                  <a:pt x="0" y="0"/>
                </a:moveTo>
                <a:lnTo>
                  <a:pt x="5854471" y="0"/>
                </a:lnTo>
                <a:lnTo>
                  <a:pt x="5844402" y="50066"/>
                </a:lnTo>
                <a:cubicBezTo>
                  <a:pt x="5844402" y="87951"/>
                  <a:pt x="5852050" y="124043"/>
                  <a:pt x="5865881" y="156870"/>
                </a:cubicBezTo>
                <a:lnTo>
                  <a:pt x="5873431" y="168111"/>
                </a:lnTo>
                <a:lnTo>
                  <a:pt x="0" y="168111"/>
                </a:lnTo>
                <a:lnTo>
                  <a:pt x="0" y="0"/>
                </a:lnTo>
                <a:close/>
              </a:path>
            </a:pathLst>
          </a:custGeom>
          <a:solidFill>
            <a:srgbClr val="1F4E7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2" name="Oval 5"/>
          <p:cNvSpPr/>
          <p:nvPr/>
        </p:nvSpPr>
        <p:spPr>
          <a:xfrm>
            <a:off x="5892800" y="6450013"/>
            <a:ext cx="406400" cy="407987"/>
          </a:xfrm>
          <a:prstGeom prst="ellipse">
            <a:avLst/>
          </a:prstGeom>
          <a:solidFill>
            <a:srgbClr val="1F4E79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7413" name="矩形 4"/>
          <p:cNvSpPr/>
          <p:nvPr/>
        </p:nvSpPr>
        <p:spPr>
          <a:xfrm>
            <a:off x="5866765" y="6463792"/>
            <a:ext cx="3349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fld id="{9A0DB2DC-4C9A-4742-B13C-FB6460FD3503}" type="slidenum"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fld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4" name="矩形 3"/>
          <p:cNvSpPr/>
          <p:nvPr/>
        </p:nvSpPr>
        <p:spPr>
          <a:xfrm>
            <a:off x="1239838" y="184150"/>
            <a:ext cx="355536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软件测试</a:t>
            </a:r>
          </a:p>
        </p:txBody>
      </p:sp>
      <p:sp>
        <p:nvSpPr>
          <p:cNvPr id="77" name="矩形 76"/>
          <p:cNvSpPr/>
          <p:nvPr/>
        </p:nvSpPr>
        <p:spPr>
          <a:xfrm>
            <a:off x="1293813" y="773113"/>
            <a:ext cx="1743075" cy="4603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417" name="组合 7"/>
          <p:cNvGrpSpPr/>
          <p:nvPr/>
        </p:nvGrpSpPr>
        <p:grpSpPr>
          <a:xfrm>
            <a:off x="117475" y="201613"/>
            <a:ext cx="1058863" cy="1058862"/>
            <a:chOff x="3517681" y="279400"/>
            <a:chExt cx="1770062" cy="1771650"/>
          </a:xfrm>
        </p:grpSpPr>
        <p:sp>
          <p:nvSpPr>
            <p:cNvPr id="17422" name="Oval 5"/>
            <p:cNvSpPr/>
            <p:nvPr/>
          </p:nvSpPr>
          <p:spPr>
            <a:xfrm>
              <a:off x="3517681" y="279400"/>
              <a:ext cx="1770062" cy="1771650"/>
            </a:xfrm>
            <a:prstGeom prst="rect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7423" name="Oval 6"/>
            <p:cNvSpPr/>
            <p:nvPr/>
          </p:nvSpPr>
          <p:spPr>
            <a:xfrm>
              <a:off x="4325938" y="1093788"/>
              <a:ext cx="155575" cy="15398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7424" name="Freeform 7"/>
            <p:cNvSpPr>
              <a:spLocks noEditPoints="1"/>
            </p:cNvSpPr>
            <p:nvPr/>
          </p:nvSpPr>
          <p:spPr>
            <a:xfrm>
              <a:off x="4114800" y="508000"/>
              <a:ext cx="577850" cy="1312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53" h="348">
                  <a:moveTo>
                    <a:pt x="77" y="348"/>
                  </a:moveTo>
                  <a:cubicBezTo>
                    <a:pt x="34" y="348"/>
                    <a:pt x="0" y="272"/>
                    <a:pt x="0" y="174"/>
                  </a:cubicBezTo>
                  <a:cubicBezTo>
                    <a:pt x="0" y="77"/>
                    <a:pt x="34" y="0"/>
                    <a:pt x="77" y="0"/>
                  </a:cubicBezTo>
                  <a:cubicBezTo>
                    <a:pt x="120" y="0"/>
                    <a:pt x="153" y="77"/>
                    <a:pt x="153" y="174"/>
                  </a:cubicBezTo>
                  <a:cubicBezTo>
                    <a:pt x="153" y="272"/>
                    <a:pt x="120" y="348"/>
                    <a:pt x="77" y="348"/>
                  </a:cubicBezTo>
                  <a:close/>
                  <a:moveTo>
                    <a:pt x="77" y="13"/>
                  </a:moveTo>
                  <a:cubicBezTo>
                    <a:pt x="42" y="13"/>
                    <a:pt x="13" y="87"/>
                    <a:pt x="13" y="174"/>
                  </a:cubicBezTo>
                  <a:cubicBezTo>
                    <a:pt x="13" y="262"/>
                    <a:pt x="42" y="336"/>
                    <a:pt x="77" y="336"/>
                  </a:cubicBezTo>
                  <a:cubicBezTo>
                    <a:pt x="111" y="336"/>
                    <a:pt x="141" y="262"/>
                    <a:pt x="141" y="174"/>
                  </a:cubicBezTo>
                  <a:cubicBezTo>
                    <a:pt x="141" y="87"/>
                    <a:pt x="111" y="13"/>
                    <a:pt x="77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Freeform 8"/>
            <p:cNvSpPr>
              <a:spLocks noEditPoints="1"/>
            </p:cNvSpPr>
            <p:nvPr/>
          </p:nvSpPr>
          <p:spPr>
            <a:xfrm>
              <a:off x="3749675" y="877888"/>
              <a:ext cx="1312862" cy="5778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48" h="153">
                  <a:moveTo>
                    <a:pt x="174" y="153"/>
                  </a:moveTo>
                  <a:cubicBezTo>
                    <a:pt x="76" y="153"/>
                    <a:pt x="0" y="119"/>
                    <a:pt x="0" y="76"/>
                  </a:cubicBezTo>
                  <a:cubicBezTo>
                    <a:pt x="0" y="33"/>
                    <a:pt x="76" y="0"/>
                    <a:pt x="174" y="0"/>
                  </a:cubicBezTo>
                  <a:cubicBezTo>
                    <a:pt x="271" y="0"/>
                    <a:pt x="348" y="33"/>
                    <a:pt x="348" y="76"/>
                  </a:cubicBezTo>
                  <a:cubicBezTo>
                    <a:pt x="348" y="119"/>
                    <a:pt x="271" y="153"/>
                    <a:pt x="174" y="153"/>
                  </a:cubicBezTo>
                  <a:close/>
                  <a:moveTo>
                    <a:pt x="174" y="12"/>
                  </a:moveTo>
                  <a:cubicBezTo>
                    <a:pt x="86" y="12"/>
                    <a:pt x="12" y="42"/>
                    <a:pt x="12" y="76"/>
                  </a:cubicBezTo>
                  <a:cubicBezTo>
                    <a:pt x="12" y="111"/>
                    <a:pt x="86" y="140"/>
                    <a:pt x="174" y="140"/>
                  </a:cubicBezTo>
                  <a:cubicBezTo>
                    <a:pt x="261" y="140"/>
                    <a:pt x="335" y="111"/>
                    <a:pt x="335" y="76"/>
                  </a:cubicBezTo>
                  <a:cubicBezTo>
                    <a:pt x="335" y="42"/>
                    <a:pt x="261" y="12"/>
                    <a:pt x="174" y="1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Freeform 9"/>
            <p:cNvSpPr>
              <a:spLocks noEditPoints="1"/>
            </p:cNvSpPr>
            <p:nvPr/>
          </p:nvSpPr>
          <p:spPr>
            <a:xfrm>
              <a:off x="3881438" y="655638"/>
              <a:ext cx="1047750" cy="1019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8" h="270">
                  <a:moveTo>
                    <a:pt x="229" y="270"/>
                  </a:moveTo>
                  <a:cubicBezTo>
                    <a:pt x="190" y="270"/>
                    <a:pt x="134" y="238"/>
                    <a:pt x="85" y="189"/>
                  </a:cubicBezTo>
                  <a:cubicBezTo>
                    <a:pt x="52" y="157"/>
                    <a:pt x="27" y="121"/>
                    <a:pt x="14" y="89"/>
                  </a:cubicBezTo>
                  <a:cubicBezTo>
                    <a:pt x="0" y="55"/>
                    <a:pt x="0" y="27"/>
                    <a:pt x="16" y="12"/>
                  </a:cubicBezTo>
                  <a:cubicBezTo>
                    <a:pt x="24" y="4"/>
                    <a:pt x="35" y="0"/>
                    <a:pt x="48" y="0"/>
                  </a:cubicBezTo>
                  <a:cubicBezTo>
                    <a:pt x="87" y="0"/>
                    <a:pt x="144" y="32"/>
                    <a:pt x="193" y="81"/>
                  </a:cubicBezTo>
                  <a:cubicBezTo>
                    <a:pt x="225" y="113"/>
                    <a:pt x="250" y="149"/>
                    <a:pt x="264" y="182"/>
                  </a:cubicBezTo>
                  <a:cubicBezTo>
                    <a:pt x="278" y="216"/>
                    <a:pt x="277" y="243"/>
                    <a:pt x="262" y="258"/>
                  </a:cubicBezTo>
                  <a:cubicBezTo>
                    <a:pt x="254" y="266"/>
                    <a:pt x="243" y="270"/>
                    <a:pt x="229" y="270"/>
                  </a:cubicBezTo>
                  <a:close/>
                  <a:moveTo>
                    <a:pt x="48" y="13"/>
                  </a:moveTo>
                  <a:cubicBezTo>
                    <a:pt x="38" y="13"/>
                    <a:pt x="30" y="16"/>
                    <a:pt x="25" y="21"/>
                  </a:cubicBezTo>
                  <a:cubicBezTo>
                    <a:pt x="13" y="32"/>
                    <a:pt x="14" y="55"/>
                    <a:pt x="26" y="84"/>
                  </a:cubicBezTo>
                  <a:cubicBezTo>
                    <a:pt x="38" y="115"/>
                    <a:pt x="62" y="149"/>
                    <a:pt x="94" y="180"/>
                  </a:cubicBezTo>
                  <a:cubicBezTo>
                    <a:pt x="140" y="227"/>
                    <a:pt x="194" y="258"/>
                    <a:pt x="229" y="258"/>
                  </a:cubicBezTo>
                  <a:cubicBezTo>
                    <a:pt x="239" y="258"/>
                    <a:pt x="247" y="255"/>
                    <a:pt x="253" y="249"/>
                  </a:cubicBezTo>
                  <a:cubicBezTo>
                    <a:pt x="264" y="238"/>
                    <a:pt x="264" y="215"/>
                    <a:pt x="252" y="186"/>
                  </a:cubicBezTo>
                  <a:cubicBezTo>
                    <a:pt x="239" y="155"/>
                    <a:pt x="215" y="121"/>
                    <a:pt x="184" y="90"/>
                  </a:cubicBezTo>
                  <a:cubicBezTo>
                    <a:pt x="138" y="44"/>
                    <a:pt x="83" y="13"/>
                    <a:pt x="48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Freeform 10"/>
            <p:cNvSpPr>
              <a:spLocks noEditPoints="1"/>
            </p:cNvSpPr>
            <p:nvPr/>
          </p:nvSpPr>
          <p:spPr>
            <a:xfrm>
              <a:off x="3881438" y="655638"/>
              <a:ext cx="1047750" cy="1019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8" h="270">
                  <a:moveTo>
                    <a:pt x="48" y="270"/>
                  </a:moveTo>
                  <a:cubicBezTo>
                    <a:pt x="35" y="270"/>
                    <a:pt x="24" y="266"/>
                    <a:pt x="16" y="258"/>
                  </a:cubicBezTo>
                  <a:cubicBezTo>
                    <a:pt x="0" y="243"/>
                    <a:pt x="0" y="216"/>
                    <a:pt x="14" y="182"/>
                  </a:cubicBezTo>
                  <a:cubicBezTo>
                    <a:pt x="27" y="149"/>
                    <a:pt x="52" y="113"/>
                    <a:pt x="85" y="81"/>
                  </a:cubicBezTo>
                  <a:cubicBezTo>
                    <a:pt x="134" y="32"/>
                    <a:pt x="190" y="0"/>
                    <a:pt x="229" y="0"/>
                  </a:cubicBezTo>
                  <a:cubicBezTo>
                    <a:pt x="243" y="0"/>
                    <a:pt x="254" y="4"/>
                    <a:pt x="262" y="12"/>
                  </a:cubicBezTo>
                  <a:cubicBezTo>
                    <a:pt x="277" y="27"/>
                    <a:pt x="278" y="55"/>
                    <a:pt x="264" y="89"/>
                  </a:cubicBezTo>
                  <a:cubicBezTo>
                    <a:pt x="250" y="121"/>
                    <a:pt x="225" y="157"/>
                    <a:pt x="193" y="189"/>
                  </a:cubicBezTo>
                  <a:cubicBezTo>
                    <a:pt x="144" y="238"/>
                    <a:pt x="87" y="270"/>
                    <a:pt x="48" y="270"/>
                  </a:cubicBezTo>
                  <a:close/>
                  <a:moveTo>
                    <a:pt x="229" y="13"/>
                  </a:moveTo>
                  <a:cubicBezTo>
                    <a:pt x="194" y="13"/>
                    <a:pt x="140" y="44"/>
                    <a:pt x="94" y="90"/>
                  </a:cubicBezTo>
                  <a:cubicBezTo>
                    <a:pt x="62" y="121"/>
                    <a:pt x="38" y="155"/>
                    <a:pt x="26" y="186"/>
                  </a:cubicBezTo>
                  <a:cubicBezTo>
                    <a:pt x="14" y="215"/>
                    <a:pt x="13" y="238"/>
                    <a:pt x="25" y="249"/>
                  </a:cubicBezTo>
                  <a:cubicBezTo>
                    <a:pt x="30" y="255"/>
                    <a:pt x="38" y="258"/>
                    <a:pt x="48" y="258"/>
                  </a:cubicBezTo>
                  <a:cubicBezTo>
                    <a:pt x="83" y="258"/>
                    <a:pt x="138" y="227"/>
                    <a:pt x="184" y="180"/>
                  </a:cubicBezTo>
                  <a:cubicBezTo>
                    <a:pt x="215" y="149"/>
                    <a:pt x="239" y="115"/>
                    <a:pt x="252" y="84"/>
                  </a:cubicBezTo>
                  <a:cubicBezTo>
                    <a:pt x="264" y="55"/>
                    <a:pt x="264" y="32"/>
                    <a:pt x="253" y="21"/>
                  </a:cubicBezTo>
                  <a:cubicBezTo>
                    <a:pt x="247" y="16"/>
                    <a:pt x="239" y="13"/>
                    <a:pt x="229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335280" y="1640205"/>
            <a:ext cx="11786235" cy="10496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测试方法：</a:t>
            </a:r>
            <a:endParaRPr lang="zh-CN" altLang="en-US" sz="28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魔方打乱及还原采用WCA魔方打乱公式分别进行涂色输入和旋转序列输入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3239770"/>
            <a:ext cx="39579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WCA</a:t>
            </a: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魔方打乱公式示例：</a:t>
            </a:r>
            <a:endParaRPr lang="zh-CN" altLang="en-US" sz="24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3832226"/>
            <a:ext cx="7673340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"/>
          <p:cNvSpPr/>
          <p:nvPr/>
        </p:nvSpPr>
        <p:spPr>
          <a:xfrm>
            <a:off x="7034213" y="2730500"/>
            <a:ext cx="18084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进展安排</a:t>
            </a:r>
          </a:p>
        </p:txBody>
      </p:sp>
      <p:sp>
        <p:nvSpPr>
          <p:cNvPr id="6" name="矩形 5"/>
          <p:cNvSpPr/>
          <p:nvPr/>
        </p:nvSpPr>
        <p:spPr>
          <a:xfrm>
            <a:off x="7088188" y="3319463"/>
            <a:ext cx="1743075" cy="4603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9" name="任意多边形 148"/>
          <p:cNvSpPr/>
          <p:nvPr/>
        </p:nvSpPr>
        <p:spPr>
          <a:xfrm rot="5400000">
            <a:off x="-651669" y="643731"/>
            <a:ext cx="6858000" cy="5570538"/>
          </a:xfrm>
          <a:custGeom>
            <a:avLst/>
            <a:gdLst>
              <a:gd name="connsiteX0" fmla="*/ 0 w 6858003"/>
              <a:gd name="connsiteY0" fmla="*/ 5570435 h 5570435"/>
              <a:gd name="connsiteX1" fmla="*/ 3017701 w 6858003"/>
              <a:gd name="connsiteY1" fmla="*/ 0 h 5570435"/>
              <a:gd name="connsiteX2" fmla="*/ 3073804 w 6858003"/>
              <a:gd name="connsiteY2" fmla="*/ 46248 h 5570435"/>
              <a:gd name="connsiteX3" fmla="*/ 3436968 w 6858003"/>
              <a:gd name="connsiteY3" fmla="*/ 157079 h 5570435"/>
              <a:gd name="connsiteX4" fmla="*/ 3800132 w 6858003"/>
              <a:gd name="connsiteY4" fmla="*/ 46248 h 5570435"/>
              <a:gd name="connsiteX5" fmla="*/ 3845222 w 6858003"/>
              <a:gd name="connsiteY5" fmla="*/ 9079 h 5570435"/>
              <a:gd name="connsiteX6" fmla="*/ 6858003 w 6858003"/>
              <a:gd name="connsiteY6" fmla="*/ 5570435 h 557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3" h="5570435">
                <a:moveTo>
                  <a:pt x="0" y="5570435"/>
                </a:moveTo>
                <a:lnTo>
                  <a:pt x="3017701" y="0"/>
                </a:lnTo>
                <a:lnTo>
                  <a:pt x="3073804" y="46248"/>
                </a:lnTo>
                <a:cubicBezTo>
                  <a:pt x="3177471" y="116221"/>
                  <a:pt x="3302444" y="157079"/>
                  <a:pt x="3436968" y="157079"/>
                </a:cubicBezTo>
                <a:cubicBezTo>
                  <a:pt x="3571492" y="157079"/>
                  <a:pt x="3696465" y="116221"/>
                  <a:pt x="3800132" y="46248"/>
                </a:cubicBezTo>
                <a:lnTo>
                  <a:pt x="3845222" y="9079"/>
                </a:lnTo>
                <a:lnTo>
                  <a:pt x="6858003" y="5570435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7" name="Freeform 20"/>
          <p:cNvSpPr>
            <a:spLocks noEditPoints="1"/>
          </p:cNvSpPr>
          <p:nvPr/>
        </p:nvSpPr>
        <p:spPr>
          <a:xfrm>
            <a:off x="3133725" y="3154363"/>
            <a:ext cx="247650" cy="1635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8" h="58">
                <a:moveTo>
                  <a:pt x="80" y="58"/>
                </a:moveTo>
                <a:cubicBezTo>
                  <a:pt x="8" y="58"/>
                  <a:pt x="8" y="58"/>
                  <a:pt x="8" y="58"/>
                </a:cubicBezTo>
                <a:cubicBezTo>
                  <a:pt x="4" y="58"/>
                  <a:pt x="0" y="55"/>
                  <a:pt x="0" y="50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3"/>
                  <a:pt x="88" y="8"/>
                </a:cubicBezTo>
                <a:cubicBezTo>
                  <a:pt x="88" y="50"/>
                  <a:pt x="88" y="50"/>
                  <a:pt x="88" y="50"/>
                </a:cubicBezTo>
                <a:cubicBezTo>
                  <a:pt x="88" y="55"/>
                  <a:pt x="84" y="58"/>
                  <a:pt x="80" y="58"/>
                </a:cubicBezTo>
                <a:close/>
                <a:moveTo>
                  <a:pt x="8" y="8"/>
                </a:moveTo>
                <a:cubicBezTo>
                  <a:pt x="8" y="50"/>
                  <a:pt x="8" y="50"/>
                  <a:pt x="8" y="50"/>
                </a:cubicBezTo>
                <a:cubicBezTo>
                  <a:pt x="80" y="50"/>
                  <a:pt x="80" y="50"/>
                  <a:pt x="80" y="50"/>
                </a:cubicBezTo>
                <a:cubicBezTo>
                  <a:pt x="80" y="8"/>
                  <a:pt x="80" y="8"/>
                  <a:pt x="80" y="8"/>
                </a:cubicBezTo>
                <a:cubicBezTo>
                  <a:pt x="8" y="8"/>
                  <a:pt x="8" y="8"/>
                  <a:pt x="8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8" name="Freeform 21"/>
          <p:cNvSpPr/>
          <p:nvPr/>
        </p:nvSpPr>
        <p:spPr>
          <a:xfrm>
            <a:off x="3173413" y="3046413"/>
            <a:ext cx="169862" cy="127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0" h="45">
                <a:moveTo>
                  <a:pt x="56" y="45"/>
                </a:moveTo>
                <a:cubicBezTo>
                  <a:pt x="53" y="45"/>
                  <a:pt x="52" y="43"/>
                  <a:pt x="52" y="41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18"/>
                  <a:pt x="42" y="8"/>
                  <a:pt x="30" y="8"/>
                </a:cubicBezTo>
                <a:cubicBezTo>
                  <a:pt x="18" y="8"/>
                  <a:pt x="8" y="18"/>
                  <a:pt x="8" y="30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3"/>
                  <a:pt x="7" y="45"/>
                  <a:pt x="4" y="45"/>
                </a:cubicBezTo>
                <a:cubicBezTo>
                  <a:pt x="2" y="45"/>
                  <a:pt x="0" y="43"/>
                  <a:pt x="0" y="4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4" y="0"/>
                  <a:pt x="30" y="0"/>
                </a:cubicBezTo>
                <a:cubicBezTo>
                  <a:pt x="46" y="0"/>
                  <a:pt x="60" y="13"/>
                  <a:pt x="60" y="30"/>
                </a:cubicBezTo>
                <a:cubicBezTo>
                  <a:pt x="60" y="41"/>
                  <a:pt x="60" y="41"/>
                  <a:pt x="60" y="41"/>
                </a:cubicBezTo>
                <a:cubicBezTo>
                  <a:pt x="60" y="43"/>
                  <a:pt x="58" y="45"/>
                  <a:pt x="56" y="45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9" name="Freeform 22"/>
          <p:cNvSpPr/>
          <p:nvPr/>
        </p:nvSpPr>
        <p:spPr>
          <a:xfrm>
            <a:off x="3235325" y="3197225"/>
            <a:ext cx="44450" cy="698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16" h="25">
                <a:moveTo>
                  <a:pt x="8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2"/>
                  <a:pt x="1" y="15"/>
                  <a:pt x="4" y="16"/>
                </a:cubicBezTo>
                <a:cubicBezTo>
                  <a:pt x="4" y="25"/>
                  <a:pt x="4" y="25"/>
                  <a:pt x="4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16"/>
                  <a:pt x="12" y="16"/>
                  <a:pt x="12" y="16"/>
                </a:cubicBezTo>
                <a:cubicBezTo>
                  <a:pt x="15" y="15"/>
                  <a:pt x="16" y="12"/>
                  <a:pt x="16" y="9"/>
                </a:cubicBezTo>
                <a:cubicBezTo>
                  <a:pt x="16" y="4"/>
                  <a:pt x="13" y="0"/>
                  <a:pt x="8" y="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" name="Freeform 23"/>
          <p:cNvSpPr>
            <a:spLocks noEditPoints="1"/>
          </p:cNvSpPr>
          <p:nvPr/>
        </p:nvSpPr>
        <p:spPr>
          <a:xfrm>
            <a:off x="930275" y="4743450"/>
            <a:ext cx="282575" cy="246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0" h="87">
                <a:moveTo>
                  <a:pt x="51" y="87"/>
                </a:moveTo>
                <a:cubicBezTo>
                  <a:pt x="50" y="87"/>
                  <a:pt x="49" y="87"/>
                  <a:pt x="49" y="87"/>
                </a:cubicBezTo>
                <a:cubicBezTo>
                  <a:pt x="49" y="86"/>
                  <a:pt x="48" y="86"/>
                  <a:pt x="48" y="86"/>
                </a:cubicBezTo>
                <a:cubicBezTo>
                  <a:pt x="47" y="85"/>
                  <a:pt x="47" y="85"/>
                  <a:pt x="47" y="85"/>
                </a:cubicBezTo>
                <a:cubicBezTo>
                  <a:pt x="44" y="83"/>
                  <a:pt x="36" y="78"/>
                  <a:pt x="31" y="74"/>
                </a:cubicBezTo>
                <a:cubicBezTo>
                  <a:pt x="13" y="60"/>
                  <a:pt x="3" y="49"/>
                  <a:pt x="1" y="41"/>
                </a:cubicBezTo>
                <a:cubicBezTo>
                  <a:pt x="0" y="38"/>
                  <a:pt x="0" y="35"/>
                  <a:pt x="0" y="32"/>
                </a:cubicBezTo>
                <a:cubicBezTo>
                  <a:pt x="0" y="23"/>
                  <a:pt x="3" y="15"/>
                  <a:pt x="9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7" y="0"/>
                  <a:pt x="44" y="4"/>
                  <a:pt x="50" y="10"/>
                </a:cubicBezTo>
                <a:cubicBezTo>
                  <a:pt x="55" y="4"/>
                  <a:pt x="63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87" y="0"/>
                  <a:pt x="100" y="14"/>
                  <a:pt x="100" y="31"/>
                </a:cubicBezTo>
                <a:cubicBezTo>
                  <a:pt x="100" y="34"/>
                  <a:pt x="100" y="37"/>
                  <a:pt x="99" y="40"/>
                </a:cubicBezTo>
                <a:cubicBezTo>
                  <a:pt x="98" y="48"/>
                  <a:pt x="88" y="59"/>
                  <a:pt x="70" y="74"/>
                </a:cubicBezTo>
                <a:cubicBezTo>
                  <a:pt x="63" y="79"/>
                  <a:pt x="57" y="84"/>
                  <a:pt x="53" y="86"/>
                </a:cubicBezTo>
                <a:cubicBezTo>
                  <a:pt x="52" y="87"/>
                  <a:pt x="52" y="87"/>
                  <a:pt x="51" y="87"/>
                </a:cubicBezTo>
                <a:close/>
                <a:moveTo>
                  <a:pt x="29" y="9"/>
                </a:moveTo>
                <a:cubicBezTo>
                  <a:pt x="24" y="9"/>
                  <a:pt x="19" y="11"/>
                  <a:pt x="15" y="15"/>
                </a:cubicBezTo>
                <a:cubicBezTo>
                  <a:pt x="11" y="19"/>
                  <a:pt x="8" y="25"/>
                  <a:pt x="8" y="32"/>
                </a:cubicBezTo>
                <a:cubicBezTo>
                  <a:pt x="8" y="34"/>
                  <a:pt x="9" y="37"/>
                  <a:pt x="9" y="39"/>
                </a:cubicBezTo>
                <a:cubicBezTo>
                  <a:pt x="10" y="42"/>
                  <a:pt x="15" y="50"/>
                  <a:pt x="37" y="67"/>
                </a:cubicBezTo>
                <a:cubicBezTo>
                  <a:pt x="41" y="71"/>
                  <a:pt x="47" y="75"/>
                  <a:pt x="51" y="78"/>
                </a:cubicBezTo>
                <a:cubicBezTo>
                  <a:pt x="55" y="75"/>
                  <a:pt x="59" y="72"/>
                  <a:pt x="65" y="67"/>
                </a:cubicBezTo>
                <a:cubicBezTo>
                  <a:pt x="86" y="50"/>
                  <a:pt x="90" y="41"/>
                  <a:pt x="91" y="38"/>
                </a:cubicBezTo>
                <a:cubicBezTo>
                  <a:pt x="92" y="35"/>
                  <a:pt x="92" y="33"/>
                  <a:pt x="92" y="31"/>
                </a:cubicBezTo>
                <a:cubicBezTo>
                  <a:pt x="92" y="18"/>
                  <a:pt x="83" y="8"/>
                  <a:pt x="71" y="8"/>
                </a:cubicBezTo>
                <a:cubicBezTo>
                  <a:pt x="71" y="8"/>
                  <a:pt x="71" y="8"/>
                  <a:pt x="71" y="8"/>
                </a:cubicBezTo>
                <a:cubicBezTo>
                  <a:pt x="64" y="8"/>
                  <a:pt x="57" y="12"/>
                  <a:pt x="54" y="19"/>
                </a:cubicBezTo>
                <a:cubicBezTo>
                  <a:pt x="53" y="20"/>
                  <a:pt x="52" y="21"/>
                  <a:pt x="50" y="21"/>
                </a:cubicBezTo>
                <a:cubicBezTo>
                  <a:pt x="49" y="21"/>
                  <a:pt x="47" y="20"/>
                  <a:pt x="46" y="19"/>
                </a:cubicBezTo>
                <a:cubicBezTo>
                  <a:pt x="42" y="13"/>
                  <a:pt x="36" y="9"/>
                  <a:pt x="29" y="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Freeform 24"/>
          <p:cNvSpPr/>
          <p:nvPr/>
        </p:nvSpPr>
        <p:spPr>
          <a:xfrm>
            <a:off x="1125538" y="4784725"/>
            <a:ext cx="47625" cy="682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" h="24">
                <a:moveTo>
                  <a:pt x="13" y="24"/>
                </a:moveTo>
                <a:cubicBezTo>
                  <a:pt x="13" y="24"/>
                  <a:pt x="13" y="24"/>
                  <a:pt x="13" y="23"/>
                </a:cubicBezTo>
                <a:cubicBezTo>
                  <a:pt x="12" y="23"/>
                  <a:pt x="11" y="22"/>
                  <a:pt x="11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8"/>
                  <a:pt x="12" y="17"/>
                  <a:pt x="12" y="16"/>
                </a:cubicBezTo>
                <a:cubicBezTo>
                  <a:pt x="12" y="9"/>
                  <a:pt x="8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0" y="0"/>
                  <a:pt x="16" y="7"/>
                  <a:pt x="16" y="16"/>
                </a:cubicBezTo>
                <a:cubicBezTo>
                  <a:pt x="17" y="18"/>
                  <a:pt x="16" y="19"/>
                  <a:pt x="16" y="21"/>
                </a:cubicBezTo>
                <a:cubicBezTo>
                  <a:pt x="16" y="22"/>
                  <a:pt x="16" y="22"/>
                  <a:pt x="16" y="22"/>
                </a:cubicBezTo>
                <a:cubicBezTo>
                  <a:pt x="15" y="23"/>
                  <a:pt x="14" y="24"/>
                  <a:pt x="13" y="2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442" name="组合 8"/>
          <p:cNvGrpSpPr/>
          <p:nvPr/>
        </p:nvGrpSpPr>
        <p:grpSpPr>
          <a:xfrm>
            <a:off x="3835400" y="2617788"/>
            <a:ext cx="431800" cy="576262"/>
            <a:chOff x="3707136" y="2697164"/>
            <a:chExt cx="431800" cy="576262"/>
          </a:xfrm>
        </p:grpSpPr>
        <p:sp>
          <p:nvSpPr>
            <p:cNvPr id="18591" name="Freeform 25"/>
            <p:cNvSpPr/>
            <p:nvPr/>
          </p:nvSpPr>
          <p:spPr>
            <a:xfrm>
              <a:off x="3910336" y="2982914"/>
              <a:ext cx="25400" cy="2508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6" h="158">
                  <a:moveTo>
                    <a:pt x="16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58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2" name="Oval 26"/>
            <p:cNvSpPr/>
            <p:nvPr/>
          </p:nvSpPr>
          <p:spPr>
            <a:xfrm>
              <a:off x="3896049" y="2971801"/>
              <a:ext cx="53975" cy="52388"/>
            </a:xfrm>
            <a:prstGeom prst="ellipse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8593" name="Freeform 27"/>
            <p:cNvSpPr/>
            <p:nvPr/>
          </p:nvSpPr>
          <p:spPr>
            <a:xfrm>
              <a:off x="3762699" y="2697164"/>
              <a:ext cx="315913" cy="476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99" h="30">
                  <a:moveTo>
                    <a:pt x="19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3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4" name="Freeform 28"/>
            <p:cNvSpPr>
              <a:spLocks noEditPoints="1"/>
            </p:cNvSpPr>
            <p:nvPr/>
          </p:nvSpPr>
          <p:spPr>
            <a:xfrm>
              <a:off x="3707136" y="2759076"/>
              <a:ext cx="431800" cy="514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2" h="324">
                  <a:moveTo>
                    <a:pt x="147" y="324"/>
                  </a:moveTo>
                  <a:lnTo>
                    <a:pt x="122" y="324"/>
                  </a:lnTo>
                  <a:lnTo>
                    <a:pt x="0" y="167"/>
                  </a:lnTo>
                  <a:lnTo>
                    <a:pt x="53" y="57"/>
                  </a:lnTo>
                  <a:lnTo>
                    <a:pt x="53" y="0"/>
                  </a:lnTo>
                  <a:lnTo>
                    <a:pt x="218" y="0"/>
                  </a:lnTo>
                  <a:lnTo>
                    <a:pt x="218" y="57"/>
                  </a:lnTo>
                  <a:lnTo>
                    <a:pt x="272" y="167"/>
                  </a:lnTo>
                  <a:lnTo>
                    <a:pt x="147" y="324"/>
                  </a:lnTo>
                  <a:close/>
                  <a:moveTo>
                    <a:pt x="35" y="164"/>
                  </a:moveTo>
                  <a:lnTo>
                    <a:pt x="135" y="290"/>
                  </a:lnTo>
                  <a:lnTo>
                    <a:pt x="234" y="164"/>
                  </a:lnTo>
                  <a:lnTo>
                    <a:pt x="186" y="64"/>
                  </a:lnTo>
                  <a:lnTo>
                    <a:pt x="186" y="31"/>
                  </a:lnTo>
                  <a:lnTo>
                    <a:pt x="85" y="31"/>
                  </a:lnTo>
                  <a:lnTo>
                    <a:pt x="85" y="64"/>
                  </a:lnTo>
                  <a:lnTo>
                    <a:pt x="35" y="164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3" name="Freeform 29"/>
          <p:cNvSpPr/>
          <p:nvPr/>
        </p:nvSpPr>
        <p:spPr>
          <a:xfrm>
            <a:off x="406400" y="4918075"/>
            <a:ext cx="211138" cy="254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75" h="90">
                <a:moveTo>
                  <a:pt x="75" y="90"/>
                </a:moveTo>
                <a:cubicBezTo>
                  <a:pt x="57" y="90"/>
                  <a:pt x="57" y="90"/>
                  <a:pt x="57" y="90"/>
                </a:cubicBezTo>
                <a:cubicBezTo>
                  <a:pt x="57" y="55"/>
                  <a:pt x="33" y="25"/>
                  <a:pt x="0" y="17"/>
                </a:cubicBezTo>
                <a:cubicBezTo>
                  <a:pt x="4" y="0"/>
                  <a:pt x="4" y="0"/>
                  <a:pt x="4" y="0"/>
                </a:cubicBezTo>
                <a:cubicBezTo>
                  <a:pt x="46" y="10"/>
                  <a:pt x="75" y="47"/>
                  <a:pt x="75" y="9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" name="Freeform 30"/>
          <p:cNvSpPr/>
          <p:nvPr/>
        </p:nvSpPr>
        <p:spPr>
          <a:xfrm>
            <a:off x="93663" y="4921250"/>
            <a:ext cx="204787" cy="250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3" h="89">
                <a:moveTo>
                  <a:pt x="18" y="89"/>
                </a:moveTo>
                <a:cubicBezTo>
                  <a:pt x="0" y="89"/>
                  <a:pt x="0" y="89"/>
                  <a:pt x="0" y="89"/>
                </a:cubicBezTo>
                <a:cubicBezTo>
                  <a:pt x="0" y="47"/>
                  <a:pt x="28" y="11"/>
                  <a:pt x="68" y="0"/>
                </a:cubicBezTo>
                <a:cubicBezTo>
                  <a:pt x="73" y="17"/>
                  <a:pt x="73" y="17"/>
                  <a:pt x="73" y="17"/>
                </a:cubicBezTo>
                <a:cubicBezTo>
                  <a:pt x="41" y="26"/>
                  <a:pt x="18" y="55"/>
                  <a:pt x="18" y="8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" name="Freeform 31"/>
          <p:cNvSpPr>
            <a:spLocks noEditPoints="1"/>
          </p:cNvSpPr>
          <p:nvPr/>
        </p:nvSpPr>
        <p:spPr>
          <a:xfrm>
            <a:off x="42863" y="5135563"/>
            <a:ext cx="157162" cy="158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9" h="100">
                <a:moveTo>
                  <a:pt x="99" y="100"/>
                </a:moveTo>
                <a:lnTo>
                  <a:pt x="0" y="100"/>
                </a:lnTo>
                <a:lnTo>
                  <a:pt x="0" y="0"/>
                </a:lnTo>
                <a:lnTo>
                  <a:pt x="99" y="0"/>
                </a:lnTo>
                <a:lnTo>
                  <a:pt x="99" y="100"/>
                </a:lnTo>
                <a:close/>
                <a:moveTo>
                  <a:pt x="32" y="68"/>
                </a:moveTo>
                <a:lnTo>
                  <a:pt x="67" y="68"/>
                </a:lnTo>
                <a:lnTo>
                  <a:pt x="67" y="30"/>
                </a:lnTo>
                <a:lnTo>
                  <a:pt x="32" y="30"/>
                </a:lnTo>
                <a:lnTo>
                  <a:pt x="32" y="68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" name="Freeform 32"/>
          <p:cNvSpPr>
            <a:spLocks noEditPoints="1"/>
          </p:cNvSpPr>
          <p:nvPr/>
        </p:nvSpPr>
        <p:spPr>
          <a:xfrm>
            <a:off x="511175" y="5135563"/>
            <a:ext cx="157163" cy="158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9" h="100">
                <a:moveTo>
                  <a:pt x="99" y="100"/>
                </a:moveTo>
                <a:lnTo>
                  <a:pt x="0" y="100"/>
                </a:lnTo>
                <a:lnTo>
                  <a:pt x="0" y="0"/>
                </a:lnTo>
                <a:lnTo>
                  <a:pt x="99" y="0"/>
                </a:lnTo>
                <a:lnTo>
                  <a:pt x="99" y="100"/>
                </a:lnTo>
                <a:close/>
                <a:moveTo>
                  <a:pt x="32" y="68"/>
                </a:moveTo>
                <a:lnTo>
                  <a:pt x="67" y="68"/>
                </a:lnTo>
                <a:lnTo>
                  <a:pt x="67" y="30"/>
                </a:lnTo>
                <a:lnTo>
                  <a:pt x="32" y="30"/>
                </a:lnTo>
                <a:lnTo>
                  <a:pt x="32" y="68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7" name="Freeform 33"/>
          <p:cNvSpPr>
            <a:spLocks noEditPoints="1"/>
          </p:cNvSpPr>
          <p:nvPr/>
        </p:nvSpPr>
        <p:spPr>
          <a:xfrm>
            <a:off x="276225" y="4862513"/>
            <a:ext cx="158750" cy="1571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0" h="99">
                <a:moveTo>
                  <a:pt x="100" y="99"/>
                </a:moveTo>
                <a:lnTo>
                  <a:pt x="0" y="99"/>
                </a:lnTo>
                <a:lnTo>
                  <a:pt x="0" y="0"/>
                </a:lnTo>
                <a:lnTo>
                  <a:pt x="100" y="0"/>
                </a:lnTo>
                <a:lnTo>
                  <a:pt x="100" y="99"/>
                </a:lnTo>
                <a:close/>
                <a:moveTo>
                  <a:pt x="32" y="67"/>
                </a:moveTo>
                <a:lnTo>
                  <a:pt x="68" y="67"/>
                </a:lnTo>
                <a:lnTo>
                  <a:pt x="68" y="32"/>
                </a:lnTo>
                <a:lnTo>
                  <a:pt x="32" y="32"/>
                </a:lnTo>
                <a:lnTo>
                  <a:pt x="32" y="67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8" name="Freeform 34"/>
          <p:cNvSpPr/>
          <p:nvPr/>
        </p:nvSpPr>
        <p:spPr>
          <a:xfrm>
            <a:off x="98425" y="4913313"/>
            <a:ext cx="195263" cy="2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3" h="16">
                <a:moveTo>
                  <a:pt x="123" y="16"/>
                </a:moveTo>
                <a:lnTo>
                  <a:pt x="0" y="16"/>
                </a:lnTo>
                <a:lnTo>
                  <a:pt x="0" y="0"/>
                </a:lnTo>
                <a:lnTo>
                  <a:pt x="123" y="0"/>
                </a:lnTo>
                <a:lnTo>
                  <a:pt x="123" y="16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9" name="Oval 35"/>
          <p:cNvSpPr/>
          <p:nvPr/>
        </p:nvSpPr>
        <p:spPr>
          <a:xfrm>
            <a:off x="68263" y="4899025"/>
            <a:ext cx="52387" cy="52388"/>
          </a:xfrm>
          <a:prstGeom prst="ellipse">
            <a:avLst/>
          </a:prstGeom>
          <a:solidFill>
            <a:srgbClr val="CCCCCC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8450" name="Freeform 36"/>
          <p:cNvSpPr/>
          <p:nvPr/>
        </p:nvSpPr>
        <p:spPr>
          <a:xfrm>
            <a:off x="423863" y="4913313"/>
            <a:ext cx="193675" cy="2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2" h="16">
                <a:moveTo>
                  <a:pt x="122" y="16"/>
                </a:moveTo>
                <a:lnTo>
                  <a:pt x="0" y="16"/>
                </a:lnTo>
                <a:lnTo>
                  <a:pt x="0" y="0"/>
                </a:lnTo>
                <a:lnTo>
                  <a:pt x="122" y="0"/>
                </a:lnTo>
                <a:lnTo>
                  <a:pt x="122" y="16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1" name="Oval 37"/>
          <p:cNvSpPr/>
          <p:nvPr/>
        </p:nvSpPr>
        <p:spPr>
          <a:xfrm>
            <a:off x="588963" y="4899025"/>
            <a:ext cx="53975" cy="52388"/>
          </a:xfrm>
          <a:prstGeom prst="ellipse">
            <a:avLst/>
          </a:prstGeom>
          <a:solidFill>
            <a:srgbClr val="CCCCCC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8452" name="Freeform 38"/>
          <p:cNvSpPr>
            <a:spLocks noEditPoints="1"/>
          </p:cNvSpPr>
          <p:nvPr/>
        </p:nvSpPr>
        <p:spPr>
          <a:xfrm>
            <a:off x="1131888" y="1939925"/>
            <a:ext cx="265112" cy="265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4" h="94">
                <a:moveTo>
                  <a:pt x="52" y="94"/>
                </a:moveTo>
                <a:cubicBezTo>
                  <a:pt x="42" y="94"/>
                  <a:pt x="42" y="94"/>
                  <a:pt x="42" y="94"/>
                </a:cubicBezTo>
                <a:cubicBezTo>
                  <a:pt x="38" y="94"/>
                  <a:pt x="35" y="91"/>
                  <a:pt x="35" y="87"/>
                </a:cubicBezTo>
                <a:cubicBezTo>
                  <a:pt x="35" y="80"/>
                  <a:pt x="35" y="80"/>
                  <a:pt x="35" y="80"/>
                </a:cubicBezTo>
                <a:cubicBezTo>
                  <a:pt x="32" y="79"/>
                  <a:pt x="32" y="79"/>
                  <a:pt x="32" y="79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0" y="86"/>
                  <a:pt x="18" y="84"/>
                </a:cubicBezTo>
                <a:cubicBezTo>
                  <a:pt x="10" y="76"/>
                  <a:pt x="10" y="76"/>
                  <a:pt x="10" y="76"/>
                </a:cubicBezTo>
                <a:cubicBezTo>
                  <a:pt x="9" y="75"/>
                  <a:pt x="8" y="73"/>
                  <a:pt x="8" y="71"/>
                </a:cubicBezTo>
                <a:cubicBezTo>
                  <a:pt x="8" y="70"/>
                  <a:pt x="9" y="68"/>
                  <a:pt x="10" y="67"/>
                </a:cubicBezTo>
                <a:cubicBezTo>
                  <a:pt x="15" y="62"/>
                  <a:pt x="15" y="62"/>
                  <a:pt x="15" y="62"/>
                </a:cubicBezTo>
                <a:cubicBezTo>
                  <a:pt x="14" y="59"/>
                  <a:pt x="14" y="59"/>
                  <a:pt x="14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3" y="59"/>
                  <a:pt x="0" y="56"/>
                  <a:pt x="0" y="5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38"/>
                  <a:pt x="3" y="35"/>
                  <a:pt x="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5" y="32"/>
                  <a:pt x="15" y="32"/>
                  <a:pt x="15" y="32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5"/>
                  <a:pt x="8" y="24"/>
                  <a:pt x="8" y="22"/>
                </a:cubicBezTo>
                <a:cubicBezTo>
                  <a:pt x="8" y="20"/>
                  <a:pt x="9" y="18"/>
                  <a:pt x="10" y="17"/>
                </a:cubicBezTo>
                <a:cubicBezTo>
                  <a:pt x="18" y="10"/>
                  <a:pt x="18" y="10"/>
                  <a:pt x="18" y="10"/>
                </a:cubicBezTo>
                <a:cubicBezTo>
                  <a:pt x="20" y="7"/>
                  <a:pt x="25" y="7"/>
                  <a:pt x="27" y="10"/>
                </a:cubicBezTo>
                <a:cubicBezTo>
                  <a:pt x="32" y="14"/>
                  <a:pt x="32" y="14"/>
                  <a:pt x="32" y="14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6"/>
                  <a:pt x="35" y="6"/>
                  <a:pt x="35" y="6"/>
                </a:cubicBezTo>
                <a:cubicBezTo>
                  <a:pt x="35" y="3"/>
                  <a:pt x="38" y="0"/>
                  <a:pt x="4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6" y="0"/>
                  <a:pt x="59" y="3"/>
                  <a:pt x="59" y="6"/>
                </a:cubicBezTo>
                <a:cubicBezTo>
                  <a:pt x="59" y="13"/>
                  <a:pt x="59" y="13"/>
                  <a:pt x="59" y="13"/>
                </a:cubicBezTo>
                <a:cubicBezTo>
                  <a:pt x="62" y="14"/>
                  <a:pt x="62" y="14"/>
                  <a:pt x="62" y="14"/>
                </a:cubicBezTo>
                <a:cubicBezTo>
                  <a:pt x="67" y="10"/>
                  <a:pt x="67" y="10"/>
                  <a:pt x="67" y="10"/>
                </a:cubicBezTo>
                <a:cubicBezTo>
                  <a:pt x="68" y="9"/>
                  <a:pt x="70" y="8"/>
                  <a:pt x="72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4" y="8"/>
                  <a:pt x="76" y="9"/>
                  <a:pt x="77" y="10"/>
                </a:cubicBezTo>
                <a:cubicBezTo>
                  <a:pt x="84" y="17"/>
                  <a:pt x="84" y="17"/>
                  <a:pt x="84" y="17"/>
                </a:cubicBezTo>
                <a:cubicBezTo>
                  <a:pt x="85" y="18"/>
                  <a:pt x="86" y="20"/>
                  <a:pt x="86" y="22"/>
                </a:cubicBezTo>
                <a:cubicBezTo>
                  <a:pt x="86" y="24"/>
                  <a:pt x="85" y="25"/>
                  <a:pt x="84" y="27"/>
                </a:cubicBezTo>
                <a:cubicBezTo>
                  <a:pt x="79" y="31"/>
                  <a:pt x="79" y="31"/>
                  <a:pt x="79" y="31"/>
                </a:cubicBezTo>
                <a:cubicBezTo>
                  <a:pt x="81" y="35"/>
                  <a:pt x="81" y="35"/>
                  <a:pt x="81" y="35"/>
                </a:cubicBezTo>
                <a:cubicBezTo>
                  <a:pt x="87" y="35"/>
                  <a:pt x="87" y="35"/>
                  <a:pt x="87" y="35"/>
                </a:cubicBezTo>
                <a:cubicBezTo>
                  <a:pt x="91" y="35"/>
                  <a:pt x="94" y="38"/>
                  <a:pt x="94" y="42"/>
                </a:cubicBezTo>
                <a:cubicBezTo>
                  <a:pt x="94" y="52"/>
                  <a:pt x="94" y="52"/>
                  <a:pt x="94" y="52"/>
                </a:cubicBezTo>
                <a:cubicBezTo>
                  <a:pt x="94" y="56"/>
                  <a:pt x="91" y="59"/>
                  <a:pt x="87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0" y="62"/>
                  <a:pt x="80" y="62"/>
                  <a:pt x="80" y="62"/>
                </a:cubicBezTo>
                <a:cubicBezTo>
                  <a:pt x="84" y="67"/>
                  <a:pt x="84" y="67"/>
                  <a:pt x="84" y="67"/>
                </a:cubicBezTo>
                <a:cubicBezTo>
                  <a:pt x="85" y="68"/>
                  <a:pt x="86" y="70"/>
                  <a:pt x="86" y="71"/>
                </a:cubicBezTo>
                <a:cubicBezTo>
                  <a:pt x="86" y="73"/>
                  <a:pt x="85" y="75"/>
                  <a:pt x="84" y="76"/>
                </a:cubicBezTo>
                <a:cubicBezTo>
                  <a:pt x="77" y="84"/>
                  <a:pt x="77" y="84"/>
                  <a:pt x="77" y="84"/>
                </a:cubicBezTo>
                <a:cubicBezTo>
                  <a:pt x="74" y="86"/>
                  <a:pt x="70" y="86"/>
                  <a:pt x="67" y="84"/>
                </a:cubicBezTo>
                <a:cubicBezTo>
                  <a:pt x="62" y="79"/>
                  <a:pt x="62" y="79"/>
                  <a:pt x="62" y="79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87"/>
                  <a:pt x="59" y="87"/>
                  <a:pt x="59" y="87"/>
                </a:cubicBezTo>
                <a:cubicBezTo>
                  <a:pt x="59" y="91"/>
                  <a:pt x="56" y="94"/>
                  <a:pt x="52" y="94"/>
                </a:cubicBezTo>
                <a:close/>
                <a:moveTo>
                  <a:pt x="43" y="86"/>
                </a:moveTo>
                <a:cubicBezTo>
                  <a:pt x="51" y="86"/>
                  <a:pt x="51" y="86"/>
                  <a:pt x="51" y="86"/>
                </a:cubicBezTo>
                <a:cubicBezTo>
                  <a:pt x="51" y="80"/>
                  <a:pt x="51" y="80"/>
                  <a:pt x="51" y="80"/>
                </a:cubicBezTo>
                <a:cubicBezTo>
                  <a:pt x="51" y="77"/>
                  <a:pt x="53" y="74"/>
                  <a:pt x="57" y="73"/>
                </a:cubicBezTo>
                <a:cubicBezTo>
                  <a:pt x="59" y="72"/>
                  <a:pt x="59" y="72"/>
                  <a:pt x="59" y="72"/>
                </a:cubicBezTo>
                <a:cubicBezTo>
                  <a:pt x="60" y="71"/>
                  <a:pt x="61" y="71"/>
                  <a:pt x="62" y="71"/>
                </a:cubicBezTo>
                <a:cubicBezTo>
                  <a:pt x="65" y="71"/>
                  <a:pt x="67" y="72"/>
                  <a:pt x="68" y="73"/>
                </a:cubicBezTo>
                <a:cubicBezTo>
                  <a:pt x="72" y="77"/>
                  <a:pt x="72" y="77"/>
                  <a:pt x="72" y="77"/>
                </a:cubicBezTo>
                <a:cubicBezTo>
                  <a:pt x="78" y="71"/>
                  <a:pt x="78" y="71"/>
                  <a:pt x="78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1" y="65"/>
                  <a:pt x="71" y="61"/>
                  <a:pt x="72" y="58"/>
                </a:cubicBezTo>
                <a:cubicBezTo>
                  <a:pt x="73" y="56"/>
                  <a:pt x="73" y="56"/>
                  <a:pt x="73" y="56"/>
                </a:cubicBezTo>
                <a:cubicBezTo>
                  <a:pt x="74" y="53"/>
                  <a:pt x="78" y="51"/>
                  <a:pt x="81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6" y="43"/>
                  <a:pt x="86" y="43"/>
                  <a:pt x="86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78" y="43"/>
                  <a:pt x="74" y="40"/>
                  <a:pt x="73" y="37"/>
                </a:cubicBezTo>
                <a:cubicBezTo>
                  <a:pt x="72" y="35"/>
                  <a:pt x="72" y="35"/>
                  <a:pt x="72" y="35"/>
                </a:cubicBezTo>
                <a:cubicBezTo>
                  <a:pt x="71" y="32"/>
                  <a:pt x="71" y="28"/>
                  <a:pt x="74" y="26"/>
                </a:cubicBezTo>
                <a:cubicBezTo>
                  <a:pt x="78" y="22"/>
                  <a:pt x="78" y="22"/>
                  <a:pt x="78" y="22"/>
                </a:cubicBezTo>
                <a:cubicBezTo>
                  <a:pt x="72" y="16"/>
                  <a:pt x="72" y="16"/>
                  <a:pt x="72" y="16"/>
                </a:cubicBezTo>
                <a:cubicBezTo>
                  <a:pt x="68" y="20"/>
                  <a:pt x="68" y="20"/>
                  <a:pt x="68" y="20"/>
                </a:cubicBezTo>
                <a:cubicBezTo>
                  <a:pt x="66" y="22"/>
                  <a:pt x="62" y="23"/>
                  <a:pt x="59" y="22"/>
                </a:cubicBezTo>
                <a:cubicBezTo>
                  <a:pt x="56" y="21"/>
                  <a:pt x="56" y="21"/>
                  <a:pt x="56" y="21"/>
                </a:cubicBezTo>
                <a:cubicBezTo>
                  <a:pt x="53" y="20"/>
                  <a:pt x="51" y="16"/>
                  <a:pt x="51" y="13"/>
                </a:cubicBezTo>
                <a:cubicBezTo>
                  <a:pt x="51" y="8"/>
                  <a:pt x="51" y="8"/>
                  <a:pt x="51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13"/>
                  <a:pt x="43" y="13"/>
                  <a:pt x="43" y="13"/>
                </a:cubicBezTo>
                <a:cubicBezTo>
                  <a:pt x="43" y="16"/>
                  <a:pt x="41" y="20"/>
                  <a:pt x="38" y="21"/>
                </a:cubicBezTo>
                <a:cubicBezTo>
                  <a:pt x="35" y="22"/>
                  <a:pt x="35" y="22"/>
                  <a:pt x="35" y="22"/>
                </a:cubicBezTo>
                <a:cubicBezTo>
                  <a:pt x="34" y="22"/>
                  <a:pt x="33" y="22"/>
                  <a:pt x="32" y="22"/>
                </a:cubicBezTo>
                <a:cubicBezTo>
                  <a:pt x="30" y="22"/>
                  <a:pt x="28" y="22"/>
                  <a:pt x="26" y="20"/>
                </a:cubicBezTo>
                <a:cubicBezTo>
                  <a:pt x="22" y="16"/>
                  <a:pt x="22" y="16"/>
                  <a:pt x="22" y="16"/>
                </a:cubicBezTo>
                <a:cubicBezTo>
                  <a:pt x="17" y="22"/>
                  <a:pt x="17" y="22"/>
                  <a:pt x="17" y="22"/>
                </a:cubicBezTo>
                <a:cubicBezTo>
                  <a:pt x="21" y="26"/>
                  <a:pt x="21" y="26"/>
                  <a:pt x="21" y="26"/>
                </a:cubicBezTo>
                <a:cubicBezTo>
                  <a:pt x="23" y="28"/>
                  <a:pt x="24" y="32"/>
                  <a:pt x="22" y="35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40"/>
                  <a:pt x="17" y="43"/>
                  <a:pt x="14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51"/>
                  <a:pt x="8" y="51"/>
                  <a:pt x="8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7" y="51"/>
                  <a:pt x="20" y="53"/>
                  <a:pt x="21" y="56"/>
                </a:cubicBezTo>
                <a:cubicBezTo>
                  <a:pt x="22" y="59"/>
                  <a:pt x="22" y="59"/>
                  <a:pt x="22" y="59"/>
                </a:cubicBezTo>
                <a:cubicBezTo>
                  <a:pt x="24" y="61"/>
                  <a:pt x="23" y="65"/>
                  <a:pt x="21" y="68"/>
                </a:cubicBezTo>
                <a:cubicBezTo>
                  <a:pt x="17" y="71"/>
                  <a:pt x="17" y="71"/>
                  <a:pt x="17" y="71"/>
                </a:cubicBezTo>
                <a:cubicBezTo>
                  <a:pt x="22" y="77"/>
                  <a:pt x="22" y="77"/>
                  <a:pt x="22" y="77"/>
                </a:cubicBezTo>
                <a:cubicBezTo>
                  <a:pt x="26" y="73"/>
                  <a:pt x="26" y="73"/>
                  <a:pt x="26" y="73"/>
                </a:cubicBezTo>
                <a:cubicBezTo>
                  <a:pt x="29" y="71"/>
                  <a:pt x="33" y="70"/>
                  <a:pt x="35" y="72"/>
                </a:cubicBezTo>
                <a:cubicBezTo>
                  <a:pt x="38" y="73"/>
                  <a:pt x="38" y="73"/>
                  <a:pt x="38" y="73"/>
                </a:cubicBezTo>
                <a:cubicBezTo>
                  <a:pt x="41" y="74"/>
                  <a:pt x="43" y="77"/>
                  <a:pt x="43" y="80"/>
                </a:cubicBezTo>
                <a:cubicBezTo>
                  <a:pt x="43" y="86"/>
                  <a:pt x="43" y="86"/>
                  <a:pt x="43" y="86"/>
                </a:cubicBezTo>
                <a:close/>
                <a:moveTo>
                  <a:pt x="47" y="64"/>
                </a:moveTo>
                <a:cubicBezTo>
                  <a:pt x="38" y="64"/>
                  <a:pt x="30" y="56"/>
                  <a:pt x="30" y="47"/>
                </a:cubicBezTo>
                <a:cubicBezTo>
                  <a:pt x="30" y="37"/>
                  <a:pt x="38" y="29"/>
                  <a:pt x="47" y="29"/>
                </a:cubicBezTo>
                <a:cubicBezTo>
                  <a:pt x="57" y="29"/>
                  <a:pt x="65" y="37"/>
                  <a:pt x="65" y="47"/>
                </a:cubicBezTo>
                <a:cubicBezTo>
                  <a:pt x="65" y="56"/>
                  <a:pt x="57" y="64"/>
                  <a:pt x="47" y="64"/>
                </a:cubicBezTo>
                <a:close/>
                <a:moveTo>
                  <a:pt x="47" y="37"/>
                </a:moveTo>
                <a:cubicBezTo>
                  <a:pt x="42" y="37"/>
                  <a:pt x="38" y="41"/>
                  <a:pt x="38" y="47"/>
                </a:cubicBezTo>
                <a:cubicBezTo>
                  <a:pt x="38" y="52"/>
                  <a:pt x="42" y="56"/>
                  <a:pt x="47" y="56"/>
                </a:cubicBezTo>
                <a:cubicBezTo>
                  <a:pt x="52" y="56"/>
                  <a:pt x="57" y="52"/>
                  <a:pt x="57" y="47"/>
                </a:cubicBezTo>
                <a:cubicBezTo>
                  <a:pt x="57" y="41"/>
                  <a:pt x="52" y="37"/>
                  <a:pt x="47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3" name="Freeform 46"/>
          <p:cNvSpPr>
            <a:spLocks noEditPoints="1"/>
          </p:cNvSpPr>
          <p:nvPr/>
        </p:nvSpPr>
        <p:spPr>
          <a:xfrm>
            <a:off x="3175" y="3292475"/>
            <a:ext cx="425450" cy="4254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51" h="151">
                <a:moveTo>
                  <a:pt x="74" y="151"/>
                </a:moveTo>
                <a:cubicBezTo>
                  <a:pt x="74" y="151"/>
                  <a:pt x="74" y="151"/>
                  <a:pt x="74" y="151"/>
                </a:cubicBezTo>
                <a:cubicBezTo>
                  <a:pt x="71" y="151"/>
                  <a:pt x="67" y="149"/>
                  <a:pt x="65" y="147"/>
                </a:cubicBezTo>
                <a:cubicBezTo>
                  <a:pt x="4" y="86"/>
                  <a:pt x="4" y="86"/>
                  <a:pt x="4" y="86"/>
                </a:cubicBezTo>
                <a:cubicBezTo>
                  <a:pt x="1" y="83"/>
                  <a:pt x="0" y="80"/>
                  <a:pt x="0" y="76"/>
                </a:cubicBezTo>
                <a:cubicBezTo>
                  <a:pt x="0" y="72"/>
                  <a:pt x="1" y="69"/>
                  <a:pt x="4" y="66"/>
                </a:cubicBezTo>
                <a:cubicBezTo>
                  <a:pt x="23" y="47"/>
                  <a:pt x="23" y="47"/>
                  <a:pt x="23" y="47"/>
                </a:cubicBezTo>
                <a:cubicBezTo>
                  <a:pt x="24" y="46"/>
                  <a:pt x="27" y="45"/>
                  <a:pt x="29" y="46"/>
                </a:cubicBezTo>
                <a:cubicBezTo>
                  <a:pt x="31" y="46"/>
                  <a:pt x="33" y="48"/>
                  <a:pt x="34" y="51"/>
                </a:cubicBezTo>
                <a:cubicBezTo>
                  <a:pt x="34" y="53"/>
                  <a:pt x="35" y="56"/>
                  <a:pt x="37" y="58"/>
                </a:cubicBezTo>
                <a:cubicBezTo>
                  <a:pt x="43" y="63"/>
                  <a:pt x="52" y="63"/>
                  <a:pt x="58" y="58"/>
                </a:cubicBezTo>
                <a:cubicBezTo>
                  <a:pt x="63" y="52"/>
                  <a:pt x="63" y="43"/>
                  <a:pt x="58" y="37"/>
                </a:cubicBezTo>
                <a:cubicBezTo>
                  <a:pt x="56" y="35"/>
                  <a:pt x="53" y="34"/>
                  <a:pt x="51" y="33"/>
                </a:cubicBezTo>
                <a:cubicBezTo>
                  <a:pt x="48" y="33"/>
                  <a:pt x="46" y="31"/>
                  <a:pt x="46" y="29"/>
                </a:cubicBezTo>
                <a:cubicBezTo>
                  <a:pt x="45" y="27"/>
                  <a:pt x="46" y="24"/>
                  <a:pt x="47" y="23"/>
                </a:cubicBezTo>
                <a:cubicBezTo>
                  <a:pt x="65" y="6"/>
                  <a:pt x="65" y="6"/>
                  <a:pt x="65" y="6"/>
                </a:cubicBezTo>
                <a:cubicBezTo>
                  <a:pt x="70" y="0"/>
                  <a:pt x="79" y="0"/>
                  <a:pt x="84" y="6"/>
                </a:cubicBezTo>
                <a:cubicBezTo>
                  <a:pt x="96" y="18"/>
                  <a:pt x="96" y="18"/>
                  <a:pt x="96" y="18"/>
                </a:cubicBezTo>
                <a:cubicBezTo>
                  <a:pt x="98" y="15"/>
                  <a:pt x="100" y="13"/>
                  <a:pt x="102" y="10"/>
                </a:cubicBezTo>
                <a:cubicBezTo>
                  <a:pt x="107" y="5"/>
                  <a:pt x="114" y="2"/>
                  <a:pt x="121" y="2"/>
                </a:cubicBezTo>
                <a:cubicBezTo>
                  <a:pt x="128" y="2"/>
                  <a:pt x="135" y="5"/>
                  <a:pt x="140" y="10"/>
                </a:cubicBezTo>
                <a:cubicBezTo>
                  <a:pt x="151" y="21"/>
                  <a:pt x="151" y="38"/>
                  <a:pt x="140" y="49"/>
                </a:cubicBezTo>
                <a:cubicBezTo>
                  <a:pt x="138" y="51"/>
                  <a:pt x="135" y="53"/>
                  <a:pt x="132" y="54"/>
                </a:cubicBezTo>
                <a:cubicBezTo>
                  <a:pt x="145" y="66"/>
                  <a:pt x="145" y="66"/>
                  <a:pt x="145" y="66"/>
                </a:cubicBezTo>
                <a:cubicBezTo>
                  <a:pt x="147" y="69"/>
                  <a:pt x="149" y="72"/>
                  <a:pt x="149" y="76"/>
                </a:cubicBezTo>
                <a:cubicBezTo>
                  <a:pt x="149" y="80"/>
                  <a:pt x="147" y="83"/>
                  <a:pt x="145" y="86"/>
                </a:cubicBezTo>
                <a:cubicBezTo>
                  <a:pt x="128" y="103"/>
                  <a:pt x="128" y="103"/>
                  <a:pt x="128" y="103"/>
                </a:cubicBezTo>
                <a:cubicBezTo>
                  <a:pt x="126" y="105"/>
                  <a:pt x="124" y="105"/>
                  <a:pt x="121" y="105"/>
                </a:cubicBezTo>
                <a:cubicBezTo>
                  <a:pt x="119" y="104"/>
                  <a:pt x="117" y="102"/>
                  <a:pt x="117" y="100"/>
                </a:cubicBezTo>
                <a:cubicBezTo>
                  <a:pt x="116" y="97"/>
                  <a:pt x="115" y="95"/>
                  <a:pt x="113" y="93"/>
                </a:cubicBezTo>
                <a:cubicBezTo>
                  <a:pt x="108" y="87"/>
                  <a:pt x="98" y="87"/>
                  <a:pt x="93" y="93"/>
                </a:cubicBezTo>
                <a:cubicBezTo>
                  <a:pt x="87" y="98"/>
                  <a:pt x="87" y="107"/>
                  <a:pt x="93" y="113"/>
                </a:cubicBezTo>
                <a:cubicBezTo>
                  <a:pt x="95" y="115"/>
                  <a:pt x="97" y="116"/>
                  <a:pt x="100" y="117"/>
                </a:cubicBezTo>
                <a:cubicBezTo>
                  <a:pt x="102" y="117"/>
                  <a:pt x="104" y="119"/>
                  <a:pt x="105" y="121"/>
                </a:cubicBezTo>
                <a:cubicBezTo>
                  <a:pt x="105" y="124"/>
                  <a:pt x="105" y="126"/>
                  <a:pt x="103" y="128"/>
                </a:cubicBezTo>
                <a:cubicBezTo>
                  <a:pt x="84" y="147"/>
                  <a:pt x="84" y="147"/>
                  <a:pt x="84" y="147"/>
                </a:cubicBezTo>
                <a:cubicBezTo>
                  <a:pt x="81" y="149"/>
                  <a:pt x="78" y="151"/>
                  <a:pt x="74" y="151"/>
                </a:cubicBezTo>
                <a:close/>
                <a:moveTo>
                  <a:pt x="25" y="63"/>
                </a:moveTo>
                <a:cubicBezTo>
                  <a:pt x="13" y="75"/>
                  <a:pt x="13" y="75"/>
                  <a:pt x="13" y="75"/>
                </a:cubicBezTo>
                <a:cubicBezTo>
                  <a:pt x="12" y="76"/>
                  <a:pt x="12" y="76"/>
                  <a:pt x="12" y="76"/>
                </a:cubicBezTo>
                <a:cubicBezTo>
                  <a:pt x="12" y="76"/>
                  <a:pt x="12" y="77"/>
                  <a:pt x="13" y="77"/>
                </a:cubicBezTo>
                <a:cubicBezTo>
                  <a:pt x="74" y="138"/>
                  <a:pt x="74" y="138"/>
                  <a:pt x="74" y="138"/>
                </a:cubicBezTo>
                <a:cubicBezTo>
                  <a:pt x="74" y="138"/>
                  <a:pt x="74" y="138"/>
                  <a:pt x="75" y="138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86" y="124"/>
                  <a:pt x="85" y="123"/>
                  <a:pt x="84" y="122"/>
                </a:cubicBezTo>
                <a:cubicBezTo>
                  <a:pt x="73" y="111"/>
                  <a:pt x="73" y="94"/>
                  <a:pt x="84" y="84"/>
                </a:cubicBezTo>
                <a:cubicBezTo>
                  <a:pt x="89" y="79"/>
                  <a:pt x="96" y="76"/>
                  <a:pt x="103" y="76"/>
                </a:cubicBezTo>
                <a:cubicBezTo>
                  <a:pt x="110" y="76"/>
                  <a:pt x="117" y="79"/>
                  <a:pt x="122" y="84"/>
                </a:cubicBezTo>
                <a:cubicBezTo>
                  <a:pt x="123" y="85"/>
                  <a:pt x="124" y="86"/>
                  <a:pt x="125" y="87"/>
                </a:cubicBezTo>
                <a:cubicBezTo>
                  <a:pt x="136" y="77"/>
                  <a:pt x="136" y="77"/>
                  <a:pt x="136" y="77"/>
                </a:cubicBezTo>
                <a:cubicBezTo>
                  <a:pt x="136" y="77"/>
                  <a:pt x="136" y="76"/>
                  <a:pt x="136" y="76"/>
                </a:cubicBezTo>
                <a:cubicBezTo>
                  <a:pt x="136" y="76"/>
                  <a:pt x="136" y="76"/>
                  <a:pt x="136" y="7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3" y="53"/>
                  <a:pt x="112" y="50"/>
                  <a:pt x="114" y="47"/>
                </a:cubicBezTo>
                <a:cubicBezTo>
                  <a:pt x="115" y="45"/>
                  <a:pt x="117" y="43"/>
                  <a:pt x="120" y="44"/>
                </a:cubicBezTo>
                <a:cubicBezTo>
                  <a:pt x="124" y="44"/>
                  <a:pt x="128" y="43"/>
                  <a:pt x="131" y="40"/>
                </a:cubicBezTo>
                <a:cubicBezTo>
                  <a:pt x="137" y="34"/>
                  <a:pt x="137" y="25"/>
                  <a:pt x="131" y="19"/>
                </a:cubicBezTo>
                <a:cubicBezTo>
                  <a:pt x="126" y="14"/>
                  <a:pt x="116" y="14"/>
                  <a:pt x="111" y="19"/>
                </a:cubicBezTo>
                <a:cubicBezTo>
                  <a:pt x="108" y="22"/>
                  <a:pt x="106" y="26"/>
                  <a:pt x="107" y="31"/>
                </a:cubicBezTo>
                <a:cubicBezTo>
                  <a:pt x="107" y="33"/>
                  <a:pt x="105" y="36"/>
                  <a:pt x="103" y="37"/>
                </a:cubicBezTo>
                <a:cubicBezTo>
                  <a:pt x="101" y="38"/>
                  <a:pt x="98" y="37"/>
                  <a:pt x="96" y="36"/>
                </a:cubicBezTo>
                <a:cubicBezTo>
                  <a:pt x="75" y="15"/>
                  <a:pt x="75" y="15"/>
                  <a:pt x="75" y="15"/>
                </a:cubicBezTo>
                <a:cubicBezTo>
                  <a:pt x="74" y="14"/>
                  <a:pt x="74" y="14"/>
                  <a:pt x="74" y="15"/>
                </a:cubicBezTo>
                <a:cubicBezTo>
                  <a:pt x="63" y="25"/>
                  <a:pt x="63" y="25"/>
                  <a:pt x="63" y="25"/>
                </a:cubicBezTo>
                <a:cubicBezTo>
                  <a:pt x="64" y="26"/>
                  <a:pt x="66" y="27"/>
                  <a:pt x="67" y="28"/>
                </a:cubicBezTo>
                <a:cubicBezTo>
                  <a:pt x="77" y="39"/>
                  <a:pt x="77" y="56"/>
                  <a:pt x="67" y="67"/>
                </a:cubicBezTo>
                <a:cubicBezTo>
                  <a:pt x="62" y="72"/>
                  <a:pt x="55" y="75"/>
                  <a:pt x="48" y="75"/>
                </a:cubicBezTo>
                <a:cubicBezTo>
                  <a:pt x="40" y="75"/>
                  <a:pt x="34" y="72"/>
                  <a:pt x="28" y="67"/>
                </a:cubicBezTo>
                <a:cubicBezTo>
                  <a:pt x="27" y="66"/>
                  <a:pt x="26" y="64"/>
                  <a:pt x="25" y="6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4" name="Freeform 47"/>
          <p:cNvSpPr/>
          <p:nvPr/>
        </p:nvSpPr>
        <p:spPr>
          <a:xfrm>
            <a:off x="42863" y="2886075"/>
            <a:ext cx="123825" cy="123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4" h="44">
                <a:moveTo>
                  <a:pt x="20" y="44"/>
                </a:moveTo>
                <a:cubicBezTo>
                  <a:pt x="14" y="44"/>
                  <a:pt x="9" y="42"/>
                  <a:pt x="6" y="38"/>
                </a:cubicBezTo>
                <a:cubicBezTo>
                  <a:pt x="2" y="35"/>
                  <a:pt x="0" y="30"/>
                  <a:pt x="0" y="24"/>
                </a:cubicBezTo>
                <a:cubicBezTo>
                  <a:pt x="0" y="19"/>
                  <a:pt x="2" y="14"/>
                  <a:pt x="6" y="11"/>
                </a:cubicBezTo>
                <a:cubicBezTo>
                  <a:pt x="15" y="1"/>
                  <a:pt x="15" y="1"/>
                  <a:pt x="15" y="1"/>
                </a:cubicBezTo>
                <a:cubicBezTo>
                  <a:pt x="17" y="0"/>
                  <a:pt x="19" y="0"/>
                  <a:pt x="21" y="1"/>
                </a:cubicBezTo>
                <a:cubicBezTo>
                  <a:pt x="23" y="3"/>
                  <a:pt x="23" y="5"/>
                  <a:pt x="21" y="7"/>
                </a:cubicBezTo>
                <a:cubicBezTo>
                  <a:pt x="11" y="16"/>
                  <a:pt x="11" y="16"/>
                  <a:pt x="11" y="16"/>
                </a:cubicBezTo>
                <a:cubicBezTo>
                  <a:pt x="9" y="18"/>
                  <a:pt x="8" y="21"/>
                  <a:pt x="8" y="24"/>
                </a:cubicBezTo>
                <a:cubicBezTo>
                  <a:pt x="8" y="27"/>
                  <a:pt x="9" y="30"/>
                  <a:pt x="11" y="33"/>
                </a:cubicBezTo>
                <a:cubicBezTo>
                  <a:pt x="16" y="37"/>
                  <a:pt x="23" y="37"/>
                  <a:pt x="28" y="33"/>
                </a:cubicBezTo>
                <a:cubicBezTo>
                  <a:pt x="37" y="23"/>
                  <a:pt x="37" y="23"/>
                  <a:pt x="37" y="23"/>
                </a:cubicBezTo>
                <a:cubicBezTo>
                  <a:pt x="39" y="21"/>
                  <a:pt x="41" y="21"/>
                  <a:pt x="43" y="23"/>
                </a:cubicBezTo>
                <a:cubicBezTo>
                  <a:pt x="44" y="25"/>
                  <a:pt x="44" y="27"/>
                  <a:pt x="43" y="29"/>
                </a:cubicBezTo>
                <a:cubicBezTo>
                  <a:pt x="33" y="38"/>
                  <a:pt x="33" y="38"/>
                  <a:pt x="33" y="38"/>
                </a:cubicBezTo>
                <a:cubicBezTo>
                  <a:pt x="30" y="42"/>
                  <a:pt x="25" y="44"/>
                  <a:pt x="20" y="4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5" name="Freeform 48"/>
          <p:cNvSpPr>
            <a:spLocks noEditPoints="1"/>
          </p:cNvSpPr>
          <p:nvPr/>
        </p:nvSpPr>
        <p:spPr>
          <a:xfrm>
            <a:off x="76200" y="2773363"/>
            <a:ext cx="203200" cy="2000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2" h="71">
                <a:moveTo>
                  <a:pt x="31" y="71"/>
                </a:moveTo>
                <a:cubicBezTo>
                  <a:pt x="30" y="71"/>
                  <a:pt x="28" y="71"/>
                  <a:pt x="28" y="70"/>
                </a:cubicBezTo>
                <a:cubicBezTo>
                  <a:pt x="21" y="59"/>
                  <a:pt x="13" y="51"/>
                  <a:pt x="2" y="44"/>
                </a:cubicBezTo>
                <a:cubicBezTo>
                  <a:pt x="1" y="43"/>
                  <a:pt x="0" y="41"/>
                  <a:pt x="1" y="39"/>
                </a:cubicBezTo>
                <a:cubicBezTo>
                  <a:pt x="18" y="3"/>
                  <a:pt x="18" y="3"/>
                  <a:pt x="18" y="3"/>
                </a:cubicBezTo>
                <a:cubicBezTo>
                  <a:pt x="19" y="2"/>
                  <a:pt x="20" y="1"/>
                  <a:pt x="21" y="1"/>
                </a:cubicBezTo>
                <a:cubicBezTo>
                  <a:pt x="22" y="0"/>
                  <a:pt x="23" y="1"/>
                  <a:pt x="24" y="1"/>
                </a:cubicBezTo>
                <a:cubicBezTo>
                  <a:pt x="43" y="13"/>
                  <a:pt x="59" y="29"/>
                  <a:pt x="71" y="48"/>
                </a:cubicBezTo>
                <a:cubicBezTo>
                  <a:pt x="71" y="49"/>
                  <a:pt x="72" y="50"/>
                  <a:pt x="71" y="51"/>
                </a:cubicBezTo>
                <a:cubicBezTo>
                  <a:pt x="71" y="52"/>
                  <a:pt x="70" y="53"/>
                  <a:pt x="69" y="54"/>
                </a:cubicBezTo>
                <a:cubicBezTo>
                  <a:pt x="33" y="71"/>
                  <a:pt x="33" y="71"/>
                  <a:pt x="33" y="71"/>
                </a:cubicBezTo>
                <a:cubicBezTo>
                  <a:pt x="32" y="71"/>
                  <a:pt x="32" y="71"/>
                  <a:pt x="31" y="71"/>
                </a:cubicBezTo>
                <a:close/>
                <a:moveTo>
                  <a:pt x="10" y="40"/>
                </a:moveTo>
                <a:cubicBezTo>
                  <a:pt x="19" y="46"/>
                  <a:pt x="26" y="53"/>
                  <a:pt x="32" y="62"/>
                </a:cubicBezTo>
                <a:cubicBezTo>
                  <a:pt x="61" y="48"/>
                  <a:pt x="61" y="48"/>
                  <a:pt x="61" y="48"/>
                </a:cubicBezTo>
                <a:cubicBezTo>
                  <a:pt x="51" y="34"/>
                  <a:pt x="38" y="21"/>
                  <a:pt x="24" y="11"/>
                </a:cubicBezTo>
                <a:cubicBezTo>
                  <a:pt x="10" y="40"/>
                  <a:pt x="10" y="40"/>
                  <a:pt x="10" y="4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6" name="Freeform 49"/>
          <p:cNvSpPr/>
          <p:nvPr/>
        </p:nvSpPr>
        <p:spPr>
          <a:xfrm>
            <a:off x="119063" y="2978150"/>
            <a:ext cx="66675" cy="381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4" h="13">
                <a:moveTo>
                  <a:pt x="14" y="13"/>
                </a:moveTo>
                <a:cubicBezTo>
                  <a:pt x="10" y="13"/>
                  <a:pt x="6" y="11"/>
                  <a:pt x="2" y="8"/>
                </a:cubicBezTo>
                <a:cubicBezTo>
                  <a:pt x="0" y="6"/>
                  <a:pt x="0" y="4"/>
                  <a:pt x="2" y="2"/>
                </a:cubicBezTo>
                <a:cubicBezTo>
                  <a:pt x="4" y="0"/>
                  <a:pt x="6" y="0"/>
                  <a:pt x="8" y="2"/>
                </a:cubicBezTo>
                <a:cubicBezTo>
                  <a:pt x="11" y="5"/>
                  <a:pt x="15" y="6"/>
                  <a:pt x="17" y="4"/>
                </a:cubicBezTo>
                <a:cubicBezTo>
                  <a:pt x="19" y="3"/>
                  <a:pt x="21" y="3"/>
                  <a:pt x="23" y="4"/>
                </a:cubicBezTo>
                <a:cubicBezTo>
                  <a:pt x="24" y="6"/>
                  <a:pt x="24" y="8"/>
                  <a:pt x="23" y="10"/>
                </a:cubicBezTo>
                <a:cubicBezTo>
                  <a:pt x="21" y="12"/>
                  <a:pt x="18" y="13"/>
                  <a:pt x="14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7" name="Freeform 50"/>
          <p:cNvSpPr>
            <a:spLocks noEditPoints="1"/>
          </p:cNvSpPr>
          <p:nvPr/>
        </p:nvSpPr>
        <p:spPr>
          <a:xfrm>
            <a:off x="406400" y="2341563"/>
            <a:ext cx="998538" cy="11826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4" h="419">
                <a:moveTo>
                  <a:pt x="257" y="419"/>
                </a:moveTo>
                <a:cubicBezTo>
                  <a:pt x="98" y="419"/>
                  <a:pt x="98" y="419"/>
                  <a:pt x="98" y="419"/>
                </a:cubicBezTo>
                <a:cubicBezTo>
                  <a:pt x="92" y="419"/>
                  <a:pt x="87" y="417"/>
                  <a:pt x="83" y="413"/>
                </a:cubicBezTo>
                <a:cubicBezTo>
                  <a:pt x="79" y="408"/>
                  <a:pt x="77" y="403"/>
                  <a:pt x="77" y="397"/>
                </a:cubicBezTo>
                <a:cubicBezTo>
                  <a:pt x="78" y="382"/>
                  <a:pt x="76" y="354"/>
                  <a:pt x="67" y="342"/>
                </a:cubicBezTo>
                <a:cubicBezTo>
                  <a:pt x="1" y="257"/>
                  <a:pt x="0" y="178"/>
                  <a:pt x="0" y="177"/>
                </a:cubicBezTo>
                <a:cubicBezTo>
                  <a:pt x="0" y="79"/>
                  <a:pt x="80" y="0"/>
                  <a:pt x="177" y="0"/>
                </a:cubicBezTo>
                <a:cubicBezTo>
                  <a:pt x="275" y="0"/>
                  <a:pt x="354" y="79"/>
                  <a:pt x="354" y="177"/>
                </a:cubicBezTo>
                <a:cubicBezTo>
                  <a:pt x="354" y="178"/>
                  <a:pt x="353" y="257"/>
                  <a:pt x="287" y="342"/>
                </a:cubicBezTo>
                <a:cubicBezTo>
                  <a:pt x="278" y="355"/>
                  <a:pt x="277" y="384"/>
                  <a:pt x="278" y="397"/>
                </a:cubicBezTo>
                <a:cubicBezTo>
                  <a:pt x="278" y="403"/>
                  <a:pt x="276" y="408"/>
                  <a:pt x="272" y="413"/>
                </a:cubicBezTo>
                <a:cubicBezTo>
                  <a:pt x="268" y="417"/>
                  <a:pt x="263" y="419"/>
                  <a:pt x="257" y="419"/>
                </a:cubicBezTo>
                <a:close/>
                <a:moveTo>
                  <a:pt x="119" y="377"/>
                </a:moveTo>
                <a:cubicBezTo>
                  <a:pt x="236" y="377"/>
                  <a:pt x="236" y="377"/>
                  <a:pt x="236" y="377"/>
                </a:cubicBezTo>
                <a:cubicBezTo>
                  <a:pt x="237" y="359"/>
                  <a:pt x="241" y="334"/>
                  <a:pt x="254" y="317"/>
                </a:cubicBezTo>
                <a:cubicBezTo>
                  <a:pt x="309" y="245"/>
                  <a:pt x="312" y="177"/>
                  <a:pt x="312" y="177"/>
                </a:cubicBezTo>
                <a:cubicBezTo>
                  <a:pt x="312" y="102"/>
                  <a:pt x="251" y="42"/>
                  <a:pt x="177" y="42"/>
                </a:cubicBezTo>
                <a:cubicBezTo>
                  <a:pt x="103" y="42"/>
                  <a:pt x="42" y="102"/>
                  <a:pt x="42" y="177"/>
                </a:cubicBezTo>
                <a:cubicBezTo>
                  <a:pt x="42" y="177"/>
                  <a:pt x="45" y="245"/>
                  <a:pt x="100" y="317"/>
                </a:cubicBezTo>
                <a:cubicBezTo>
                  <a:pt x="113" y="334"/>
                  <a:pt x="118" y="359"/>
                  <a:pt x="119" y="37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8" name="Freeform 51"/>
          <p:cNvSpPr/>
          <p:nvPr/>
        </p:nvSpPr>
        <p:spPr>
          <a:xfrm>
            <a:off x="612775" y="3538538"/>
            <a:ext cx="585788" cy="1174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08" h="42">
                <a:moveTo>
                  <a:pt x="187" y="42"/>
                </a:moveTo>
                <a:cubicBezTo>
                  <a:pt x="22" y="42"/>
                  <a:pt x="22" y="42"/>
                  <a:pt x="22" y="42"/>
                </a:cubicBezTo>
                <a:cubicBezTo>
                  <a:pt x="10" y="42"/>
                  <a:pt x="0" y="33"/>
                  <a:pt x="0" y="21"/>
                </a:cubicBezTo>
                <a:cubicBezTo>
                  <a:pt x="0" y="10"/>
                  <a:pt x="10" y="0"/>
                  <a:pt x="22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98" y="0"/>
                  <a:pt x="208" y="10"/>
                  <a:pt x="208" y="21"/>
                </a:cubicBezTo>
                <a:cubicBezTo>
                  <a:pt x="208" y="33"/>
                  <a:pt x="198" y="42"/>
                  <a:pt x="187" y="4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9" name="Freeform 52"/>
          <p:cNvSpPr/>
          <p:nvPr/>
        </p:nvSpPr>
        <p:spPr>
          <a:xfrm>
            <a:off x="668338" y="3667125"/>
            <a:ext cx="474662" cy="1222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68" h="43">
                <a:moveTo>
                  <a:pt x="147" y="43"/>
                </a:moveTo>
                <a:cubicBezTo>
                  <a:pt x="21" y="43"/>
                  <a:pt x="21" y="43"/>
                  <a:pt x="21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8" y="0"/>
                  <a:pt x="168" y="10"/>
                  <a:pt x="168" y="21"/>
                </a:cubicBezTo>
                <a:cubicBezTo>
                  <a:pt x="168" y="33"/>
                  <a:pt x="158" y="43"/>
                  <a:pt x="147" y="4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0" name="Freeform 53"/>
          <p:cNvSpPr/>
          <p:nvPr/>
        </p:nvSpPr>
        <p:spPr>
          <a:xfrm>
            <a:off x="725488" y="2828925"/>
            <a:ext cx="131762" cy="627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3" h="395">
                <a:moveTo>
                  <a:pt x="46" y="395"/>
                </a:moveTo>
                <a:lnTo>
                  <a:pt x="0" y="4"/>
                </a:lnTo>
                <a:lnTo>
                  <a:pt x="37" y="0"/>
                </a:lnTo>
                <a:lnTo>
                  <a:pt x="83" y="391"/>
                </a:lnTo>
                <a:lnTo>
                  <a:pt x="46" y="395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1" name="Freeform 54"/>
          <p:cNvSpPr/>
          <p:nvPr/>
        </p:nvSpPr>
        <p:spPr>
          <a:xfrm>
            <a:off x="954088" y="2828925"/>
            <a:ext cx="134937" cy="627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5" h="395">
                <a:moveTo>
                  <a:pt x="37" y="395"/>
                </a:moveTo>
                <a:lnTo>
                  <a:pt x="0" y="391"/>
                </a:lnTo>
                <a:lnTo>
                  <a:pt x="48" y="0"/>
                </a:lnTo>
                <a:lnTo>
                  <a:pt x="85" y="4"/>
                </a:lnTo>
                <a:lnTo>
                  <a:pt x="37" y="395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2" name="Freeform 55"/>
          <p:cNvSpPr/>
          <p:nvPr/>
        </p:nvSpPr>
        <p:spPr>
          <a:xfrm>
            <a:off x="741363" y="2882900"/>
            <a:ext cx="319087" cy="101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3" h="36">
                <a:moveTo>
                  <a:pt x="96" y="36"/>
                </a:moveTo>
                <a:cubicBezTo>
                  <a:pt x="89" y="36"/>
                  <a:pt x="85" y="32"/>
                  <a:pt x="83" y="29"/>
                </a:cubicBezTo>
                <a:cubicBezTo>
                  <a:pt x="80" y="32"/>
                  <a:pt x="76" y="36"/>
                  <a:pt x="70" y="36"/>
                </a:cubicBezTo>
                <a:cubicBezTo>
                  <a:pt x="63" y="36"/>
                  <a:pt x="59" y="32"/>
                  <a:pt x="57" y="29"/>
                </a:cubicBezTo>
                <a:cubicBezTo>
                  <a:pt x="54" y="32"/>
                  <a:pt x="50" y="36"/>
                  <a:pt x="44" y="36"/>
                </a:cubicBezTo>
                <a:cubicBezTo>
                  <a:pt x="37" y="36"/>
                  <a:pt x="33" y="32"/>
                  <a:pt x="31" y="29"/>
                </a:cubicBezTo>
                <a:cubicBezTo>
                  <a:pt x="28" y="32"/>
                  <a:pt x="24" y="36"/>
                  <a:pt x="18" y="36"/>
                </a:cubicBezTo>
                <a:cubicBezTo>
                  <a:pt x="8" y="36"/>
                  <a:pt x="4" y="27"/>
                  <a:pt x="2" y="23"/>
                </a:cubicBezTo>
                <a:cubicBezTo>
                  <a:pt x="1" y="22"/>
                  <a:pt x="1" y="20"/>
                  <a:pt x="0" y="20"/>
                </a:cubicBezTo>
                <a:cubicBezTo>
                  <a:pt x="1" y="20"/>
                  <a:pt x="3" y="22"/>
                  <a:pt x="5" y="22"/>
                </a:cubicBezTo>
                <a:cubicBezTo>
                  <a:pt x="5" y="0"/>
                  <a:pt x="5" y="0"/>
                  <a:pt x="5" y="0"/>
                </a:cubicBezTo>
                <a:cubicBezTo>
                  <a:pt x="11" y="0"/>
                  <a:pt x="15" y="4"/>
                  <a:pt x="18" y="8"/>
                </a:cubicBezTo>
                <a:cubicBezTo>
                  <a:pt x="20" y="4"/>
                  <a:pt x="24" y="0"/>
                  <a:pt x="31" y="0"/>
                </a:cubicBezTo>
                <a:cubicBezTo>
                  <a:pt x="37" y="0"/>
                  <a:pt x="41" y="4"/>
                  <a:pt x="44" y="8"/>
                </a:cubicBezTo>
                <a:cubicBezTo>
                  <a:pt x="46" y="4"/>
                  <a:pt x="50" y="0"/>
                  <a:pt x="57" y="0"/>
                </a:cubicBezTo>
                <a:cubicBezTo>
                  <a:pt x="63" y="0"/>
                  <a:pt x="67" y="4"/>
                  <a:pt x="70" y="8"/>
                </a:cubicBezTo>
                <a:cubicBezTo>
                  <a:pt x="72" y="4"/>
                  <a:pt x="76" y="0"/>
                  <a:pt x="83" y="0"/>
                </a:cubicBezTo>
                <a:cubicBezTo>
                  <a:pt x="89" y="0"/>
                  <a:pt x="93" y="4"/>
                  <a:pt x="96" y="8"/>
                </a:cubicBezTo>
                <a:cubicBezTo>
                  <a:pt x="98" y="4"/>
                  <a:pt x="102" y="0"/>
                  <a:pt x="109" y="0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11" y="22"/>
                  <a:pt x="113" y="20"/>
                  <a:pt x="113" y="20"/>
                </a:cubicBezTo>
                <a:cubicBezTo>
                  <a:pt x="113" y="20"/>
                  <a:pt x="112" y="22"/>
                  <a:pt x="112" y="23"/>
                </a:cubicBezTo>
                <a:cubicBezTo>
                  <a:pt x="110" y="27"/>
                  <a:pt x="106" y="36"/>
                  <a:pt x="96" y="3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3" name="Freeform 56"/>
          <p:cNvSpPr/>
          <p:nvPr/>
        </p:nvSpPr>
        <p:spPr>
          <a:xfrm>
            <a:off x="290513" y="1960563"/>
            <a:ext cx="369887" cy="3667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1" h="130">
                <a:moveTo>
                  <a:pt x="31" y="130"/>
                </a:moveTo>
                <a:cubicBezTo>
                  <a:pt x="29" y="130"/>
                  <a:pt x="26" y="129"/>
                  <a:pt x="24" y="127"/>
                </a:cubicBezTo>
                <a:cubicBezTo>
                  <a:pt x="21" y="123"/>
                  <a:pt x="22" y="117"/>
                  <a:pt x="26" y="114"/>
                </a:cubicBezTo>
                <a:cubicBezTo>
                  <a:pt x="58" y="92"/>
                  <a:pt x="86" y="63"/>
                  <a:pt x="109" y="31"/>
                </a:cubicBezTo>
                <a:cubicBezTo>
                  <a:pt x="112" y="27"/>
                  <a:pt x="112" y="21"/>
                  <a:pt x="111" y="20"/>
                </a:cubicBezTo>
                <a:cubicBezTo>
                  <a:pt x="110" y="19"/>
                  <a:pt x="105" y="19"/>
                  <a:pt x="100" y="22"/>
                </a:cubicBezTo>
                <a:cubicBezTo>
                  <a:pt x="68" y="45"/>
                  <a:pt x="40" y="74"/>
                  <a:pt x="17" y="105"/>
                </a:cubicBezTo>
                <a:cubicBezTo>
                  <a:pt x="14" y="109"/>
                  <a:pt x="8" y="110"/>
                  <a:pt x="4" y="107"/>
                </a:cubicBezTo>
                <a:cubicBezTo>
                  <a:pt x="1" y="104"/>
                  <a:pt x="0" y="99"/>
                  <a:pt x="2" y="95"/>
                </a:cubicBezTo>
                <a:cubicBezTo>
                  <a:pt x="26" y="62"/>
                  <a:pt x="56" y="32"/>
                  <a:pt x="90" y="8"/>
                </a:cubicBezTo>
                <a:cubicBezTo>
                  <a:pt x="101" y="0"/>
                  <a:pt x="116" y="0"/>
                  <a:pt x="124" y="8"/>
                </a:cubicBezTo>
                <a:cubicBezTo>
                  <a:pt x="131" y="15"/>
                  <a:pt x="131" y="30"/>
                  <a:pt x="124" y="41"/>
                </a:cubicBezTo>
                <a:cubicBezTo>
                  <a:pt x="100" y="75"/>
                  <a:pt x="70" y="105"/>
                  <a:pt x="36" y="129"/>
                </a:cubicBezTo>
                <a:cubicBezTo>
                  <a:pt x="35" y="130"/>
                  <a:pt x="33" y="130"/>
                  <a:pt x="31" y="13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4" name="Freeform 57"/>
          <p:cNvSpPr/>
          <p:nvPr/>
        </p:nvSpPr>
        <p:spPr>
          <a:xfrm>
            <a:off x="257175" y="2239963"/>
            <a:ext cx="123825" cy="123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4" h="44">
                <a:moveTo>
                  <a:pt x="34" y="44"/>
                </a:moveTo>
                <a:cubicBezTo>
                  <a:pt x="32" y="44"/>
                  <a:pt x="30" y="43"/>
                  <a:pt x="28" y="41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3"/>
                  <a:pt x="0" y="7"/>
                  <a:pt x="3" y="4"/>
                </a:cubicBezTo>
                <a:cubicBezTo>
                  <a:pt x="6" y="0"/>
                  <a:pt x="12" y="0"/>
                  <a:pt x="16" y="4"/>
                </a:cubicBezTo>
                <a:cubicBezTo>
                  <a:pt x="41" y="29"/>
                  <a:pt x="41" y="29"/>
                  <a:pt x="41" y="29"/>
                </a:cubicBezTo>
                <a:cubicBezTo>
                  <a:pt x="44" y="32"/>
                  <a:pt x="44" y="38"/>
                  <a:pt x="41" y="41"/>
                </a:cubicBezTo>
                <a:cubicBezTo>
                  <a:pt x="39" y="43"/>
                  <a:pt x="37" y="44"/>
                  <a:pt x="34" y="4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5" name="Freeform 58"/>
          <p:cNvSpPr/>
          <p:nvPr/>
        </p:nvSpPr>
        <p:spPr>
          <a:xfrm>
            <a:off x="273050" y="2219325"/>
            <a:ext cx="127000" cy="123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5" h="44">
                <a:moveTo>
                  <a:pt x="35" y="44"/>
                </a:moveTo>
                <a:cubicBezTo>
                  <a:pt x="33" y="44"/>
                  <a:pt x="31" y="43"/>
                  <a:pt x="29" y="42"/>
                </a:cubicBezTo>
                <a:cubicBezTo>
                  <a:pt x="4" y="16"/>
                  <a:pt x="4" y="16"/>
                  <a:pt x="4" y="16"/>
                </a:cubicBezTo>
                <a:cubicBezTo>
                  <a:pt x="0" y="13"/>
                  <a:pt x="0" y="7"/>
                  <a:pt x="4" y="4"/>
                </a:cubicBezTo>
                <a:cubicBezTo>
                  <a:pt x="7" y="0"/>
                  <a:pt x="13" y="0"/>
                  <a:pt x="16" y="4"/>
                </a:cubicBezTo>
                <a:cubicBezTo>
                  <a:pt x="41" y="29"/>
                  <a:pt x="41" y="29"/>
                  <a:pt x="41" y="29"/>
                </a:cubicBezTo>
                <a:cubicBezTo>
                  <a:pt x="45" y="33"/>
                  <a:pt x="45" y="38"/>
                  <a:pt x="41" y="42"/>
                </a:cubicBezTo>
                <a:cubicBezTo>
                  <a:pt x="40" y="43"/>
                  <a:pt x="37" y="44"/>
                  <a:pt x="35" y="4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6" name="Freeform 59"/>
          <p:cNvSpPr>
            <a:spLocks noEditPoints="1"/>
          </p:cNvSpPr>
          <p:nvPr/>
        </p:nvSpPr>
        <p:spPr>
          <a:xfrm>
            <a:off x="73025" y="2287588"/>
            <a:ext cx="271463" cy="2619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6" h="93">
                <a:moveTo>
                  <a:pt x="15" y="93"/>
                </a:moveTo>
                <a:cubicBezTo>
                  <a:pt x="14" y="93"/>
                  <a:pt x="13" y="93"/>
                  <a:pt x="13" y="93"/>
                </a:cubicBezTo>
                <a:cubicBezTo>
                  <a:pt x="10" y="92"/>
                  <a:pt x="7" y="90"/>
                  <a:pt x="6" y="86"/>
                </a:cubicBezTo>
                <a:cubicBezTo>
                  <a:pt x="0" y="62"/>
                  <a:pt x="6" y="29"/>
                  <a:pt x="31" y="14"/>
                </a:cubicBezTo>
                <a:cubicBezTo>
                  <a:pt x="39" y="9"/>
                  <a:pt x="48" y="5"/>
                  <a:pt x="56" y="1"/>
                </a:cubicBezTo>
                <a:cubicBezTo>
                  <a:pt x="59" y="0"/>
                  <a:pt x="63" y="0"/>
                  <a:pt x="66" y="3"/>
                </a:cubicBezTo>
                <a:cubicBezTo>
                  <a:pt x="93" y="29"/>
                  <a:pt x="93" y="29"/>
                  <a:pt x="93" y="29"/>
                </a:cubicBezTo>
                <a:cubicBezTo>
                  <a:pt x="95" y="32"/>
                  <a:pt x="96" y="35"/>
                  <a:pt x="95" y="37"/>
                </a:cubicBezTo>
                <a:cubicBezTo>
                  <a:pt x="93" y="48"/>
                  <a:pt x="89" y="62"/>
                  <a:pt x="77" y="69"/>
                </a:cubicBezTo>
                <a:cubicBezTo>
                  <a:pt x="66" y="75"/>
                  <a:pt x="57" y="77"/>
                  <a:pt x="49" y="78"/>
                </a:cubicBezTo>
                <a:cubicBezTo>
                  <a:pt x="38" y="79"/>
                  <a:pt x="31" y="80"/>
                  <a:pt x="21" y="90"/>
                </a:cubicBezTo>
                <a:cubicBezTo>
                  <a:pt x="20" y="92"/>
                  <a:pt x="17" y="93"/>
                  <a:pt x="15" y="93"/>
                </a:cubicBezTo>
                <a:close/>
                <a:moveTo>
                  <a:pt x="58" y="20"/>
                </a:moveTo>
                <a:cubicBezTo>
                  <a:pt x="52" y="23"/>
                  <a:pt x="46" y="26"/>
                  <a:pt x="40" y="29"/>
                </a:cubicBezTo>
                <a:cubicBezTo>
                  <a:pt x="27" y="37"/>
                  <a:pt x="22" y="52"/>
                  <a:pt x="22" y="67"/>
                </a:cubicBezTo>
                <a:cubicBezTo>
                  <a:pt x="30" y="62"/>
                  <a:pt x="39" y="61"/>
                  <a:pt x="46" y="60"/>
                </a:cubicBezTo>
                <a:cubicBezTo>
                  <a:pt x="54" y="59"/>
                  <a:pt x="60" y="58"/>
                  <a:pt x="68" y="54"/>
                </a:cubicBezTo>
                <a:cubicBezTo>
                  <a:pt x="71" y="52"/>
                  <a:pt x="74" y="47"/>
                  <a:pt x="77" y="39"/>
                </a:cubicBezTo>
                <a:cubicBezTo>
                  <a:pt x="58" y="20"/>
                  <a:pt x="58" y="20"/>
                  <a:pt x="58" y="2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7" name="Freeform 60"/>
          <p:cNvSpPr>
            <a:spLocks noEditPoints="1"/>
          </p:cNvSpPr>
          <p:nvPr/>
        </p:nvSpPr>
        <p:spPr>
          <a:xfrm>
            <a:off x="109538" y="1387475"/>
            <a:ext cx="85725" cy="841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30">
                <a:moveTo>
                  <a:pt x="15" y="30"/>
                </a:moveTo>
                <a:cubicBezTo>
                  <a:pt x="7" y="30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3" y="0"/>
                  <a:pt x="30" y="7"/>
                  <a:pt x="30" y="15"/>
                </a:cubicBezTo>
                <a:cubicBezTo>
                  <a:pt x="30" y="23"/>
                  <a:pt x="23" y="30"/>
                  <a:pt x="15" y="30"/>
                </a:cubicBezTo>
                <a:close/>
                <a:moveTo>
                  <a:pt x="15" y="8"/>
                </a:moveTo>
                <a:cubicBezTo>
                  <a:pt x="11" y="8"/>
                  <a:pt x="8" y="11"/>
                  <a:pt x="8" y="15"/>
                </a:cubicBezTo>
                <a:cubicBezTo>
                  <a:pt x="8" y="19"/>
                  <a:pt x="11" y="22"/>
                  <a:pt x="15" y="22"/>
                </a:cubicBezTo>
                <a:cubicBezTo>
                  <a:pt x="19" y="22"/>
                  <a:pt x="22" y="19"/>
                  <a:pt x="22" y="15"/>
                </a:cubicBezTo>
                <a:cubicBezTo>
                  <a:pt x="22" y="11"/>
                  <a:pt x="19" y="8"/>
                  <a:pt x="15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8" name="Freeform 61"/>
          <p:cNvSpPr>
            <a:spLocks noEditPoints="1"/>
          </p:cNvSpPr>
          <p:nvPr/>
        </p:nvSpPr>
        <p:spPr>
          <a:xfrm>
            <a:off x="220663" y="1257300"/>
            <a:ext cx="87312" cy="87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6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lose/>
                <a:moveTo>
                  <a:pt x="16" y="8"/>
                </a:moveTo>
                <a:cubicBezTo>
                  <a:pt x="12" y="8"/>
                  <a:pt x="8" y="11"/>
                  <a:pt x="8" y="16"/>
                </a:cubicBezTo>
                <a:cubicBezTo>
                  <a:pt x="8" y="20"/>
                  <a:pt x="12" y="23"/>
                  <a:pt x="16" y="23"/>
                </a:cubicBezTo>
                <a:cubicBezTo>
                  <a:pt x="20" y="23"/>
                  <a:pt x="23" y="20"/>
                  <a:pt x="23" y="16"/>
                </a:cubicBezTo>
                <a:cubicBezTo>
                  <a:pt x="23" y="11"/>
                  <a:pt x="20" y="8"/>
                  <a:pt x="16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9" name="Freeform 62"/>
          <p:cNvSpPr/>
          <p:nvPr/>
        </p:nvSpPr>
        <p:spPr>
          <a:xfrm>
            <a:off x="146050" y="1322388"/>
            <a:ext cx="71438" cy="66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5" h="24">
                <a:moveTo>
                  <a:pt x="21" y="24"/>
                </a:moveTo>
                <a:cubicBezTo>
                  <a:pt x="21" y="24"/>
                  <a:pt x="21" y="24"/>
                  <a:pt x="21" y="24"/>
                </a:cubicBezTo>
                <a:cubicBezTo>
                  <a:pt x="18" y="24"/>
                  <a:pt x="17" y="23"/>
                  <a:pt x="17" y="20"/>
                </a:cubicBezTo>
                <a:cubicBezTo>
                  <a:pt x="17" y="8"/>
                  <a:pt x="17" y="8"/>
                  <a:pt x="17" y="8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1"/>
                  <a:pt x="23" y="2"/>
                </a:cubicBezTo>
                <a:cubicBezTo>
                  <a:pt x="24" y="2"/>
                  <a:pt x="25" y="3"/>
                  <a:pt x="25" y="4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3"/>
                  <a:pt x="23" y="24"/>
                  <a:pt x="21" y="2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0" name="Freeform 63"/>
          <p:cNvSpPr/>
          <p:nvPr/>
        </p:nvSpPr>
        <p:spPr>
          <a:xfrm>
            <a:off x="146050" y="1323975"/>
            <a:ext cx="65088" cy="85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3" h="30">
                <a:moveTo>
                  <a:pt x="4" y="30"/>
                </a:moveTo>
                <a:cubicBezTo>
                  <a:pt x="4" y="30"/>
                  <a:pt x="4" y="30"/>
                  <a:pt x="3" y="30"/>
                </a:cubicBezTo>
                <a:cubicBezTo>
                  <a:pt x="1" y="29"/>
                  <a:pt x="0" y="27"/>
                  <a:pt x="1" y="25"/>
                </a:cubicBezTo>
                <a:cubicBezTo>
                  <a:pt x="3" y="17"/>
                  <a:pt x="7" y="11"/>
                  <a:pt x="13" y="5"/>
                </a:cubicBezTo>
                <a:cubicBezTo>
                  <a:pt x="14" y="4"/>
                  <a:pt x="15" y="3"/>
                  <a:pt x="16" y="2"/>
                </a:cubicBezTo>
                <a:cubicBezTo>
                  <a:pt x="18" y="0"/>
                  <a:pt x="21" y="1"/>
                  <a:pt x="22" y="2"/>
                </a:cubicBezTo>
                <a:cubicBezTo>
                  <a:pt x="23" y="4"/>
                  <a:pt x="23" y="7"/>
                  <a:pt x="21" y="8"/>
                </a:cubicBezTo>
                <a:cubicBezTo>
                  <a:pt x="20" y="9"/>
                  <a:pt x="19" y="10"/>
                  <a:pt x="18" y="11"/>
                </a:cubicBezTo>
                <a:cubicBezTo>
                  <a:pt x="14" y="15"/>
                  <a:pt x="10" y="21"/>
                  <a:pt x="8" y="27"/>
                </a:cubicBezTo>
                <a:cubicBezTo>
                  <a:pt x="8" y="29"/>
                  <a:pt x="6" y="30"/>
                  <a:pt x="4" y="3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1" name="Freeform 64"/>
          <p:cNvSpPr/>
          <p:nvPr/>
        </p:nvSpPr>
        <p:spPr>
          <a:xfrm>
            <a:off x="57150" y="1262063"/>
            <a:ext cx="290513" cy="2746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3" h="97">
                <a:moveTo>
                  <a:pt x="52" y="97"/>
                </a:moveTo>
                <a:cubicBezTo>
                  <a:pt x="39" y="97"/>
                  <a:pt x="27" y="92"/>
                  <a:pt x="18" y="83"/>
                </a:cubicBezTo>
                <a:cubicBezTo>
                  <a:pt x="0" y="65"/>
                  <a:pt x="0" y="35"/>
                  <a:pt x="18" y="17"/>
                </a:cubicBezTo>
                <a:cubicBezTo>
                  <a:pt x="30" y="4"/>
                  <a:pt x="48" y="0"/>
                  <a:pt x="65" y="5"/>
                </a:cubicBezTo>
                <a:cubicBezTo>
                  <a:pt x="67" y="5"/>
                  <a:pt x="68" y="8"/>
                  <a:pt x="67" y="10"/>
                </a:cubicBezTo>
                <a:cubicBezTo>
                  <a:pt x="67" y="12"/>
                  <a:pt x="65" y="13"/>
                  <a:pt x="62" y="12"/>
                </a:cubicBezTo>
                <a:cubicBezTo>
                  <a:pt x="49" y="8"/>
                  <a:pt x="34" y="12"/>
                  <a:pt x="24" y="22"/>
                </a:cubicBezTo>
                <a:cubicBezTo>
                  <a:pt x="9" y="37"/>
                  <a:pt x="9" y="62"/>
                  <a:pt x="24" y="78"/>
                </a:cubicBezTo>
                <a:cubicBezTo>
                  <a:pt x="39" y="93"/>
                  <a:pt x="64" y="93"/>
                  <a:pt x="79" y="78"/>
                </a:cubicBezTo>
                <a:cubicBezTo>
                  <a:pt x="94" y="63"/>
                  <a:pt x="95" y="39"/>
                  <a:pt x="80" y="23"/>
                </a:cubicBezTo>
                <a:cubicBezTo>
                  <a:pt x="79" y="22"/>
                  <a:pt x="79" y="19"/>
                  <a:pt x="80" y="18"/>
                </a:cubicBezTo>
                <a:cubicBezTo>
                  <a:pt x="82" y="16"/>
                  <a:pt x="84" y="16"/>
                  <a:pt x="86" y="18"/>
                </a:cubicBezTo>
                <a:cubicBezTo>
                  <a:pt x="103" y="36"/>
                  <a:pt x="103" y="65"/>
                  <a:pt x="85" y="83"/>
                </a:cubicBezTo>
                <a:cubicBezTo>
                  <a:pt x="76" y="92"/>
                  <a:pt x="64" y="97"/>
                  <a:pt x="52" y="9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2" name="Freeform 65"/>
          <p:cNvSpPr/>
          <p:nvPr/>
        </p:nvSpPr>
        <p:spPr>
          <a:xfrm>
            <a:off x="228600" y="1395413"/>
            <a:ext cx="58738" cy="587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1" h="21">
                <a:moveTo>
                  <a:pt x="4" y="21"/>
                </a:moveTo>
                <a:cubicBezTo>
                  <a:pt x="3" y="21"/>
                  <a:pt x="2" y="20"/>
                  <a:pt x="1" y="20"/>
                </a:cubicBezTo>
                <a:cubicBezTo>
                  <a:pt x="0" y="18"/>
                  <a:pt x="0" y="16"/>
                  <a:pt x="1" y="14"/>
                </a:cubicBezTo>
                <a:cubicBezTo>
                  <a:pt x="14" y="2"/>
                  <a:pt x="14" y="2"/>
                  <a:pt x="14" y="2"/>
                </a:cubicBezTo>
                <a:cubicBezTo>
                  <a:pt x="15" y="0"/>
                  <a:pt x="18" y="0"/>
                  <a:pt x="19" y="2"/>
                </a:cubicBezTo>
                <a:cubicBezTo>
                  <a:pt x="21" y="3"/>
                  <a:pt x="21" y="6"/>
                  <a:pt x="19" y="7"/>
                </a:cubicBezTo>
                <a:cubicBezTo>
                  <a:pt x="7" y="20"/>
                  <a:pt x="7" y="20"/>
                  <a:pt x="7" y="20"/>
                </a:cubicBezTo>
                <a:cubicBezTo>
                  <a:pt x="6" y="20"/>
                  <a:pt x="5" y="21"/>
                  <a:pt x="4" y="2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3" name="Freeform 66"/>
          <p:cNvSpPr/>
          <p:nvPr/>
        </p:nvSpPr>
        <p:spPr>
          <a:xfrm>
            <a:off x="228600" y="1395413"/>
            <a:ext cx="58738" cy="587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1" h="21">
                <a:moveTo>
                  <a:pt x="16" y="21"/>
                </a:moveTo>
                <a:cubicBezTo>
                  <a:pt x="15" y="21"/>
                  <a:pt x="14" y="20"/>
                  <a:pt x="14" y="20"/>
                </a:cubicBezTo>
                <a:cubicBezTo>
                  <a:pt x="1" y="7"/>
                  <a:pt x="1" y="7"/>
                  <a:pt x="1" y="7"/>
                </a:cubicBezTo>
                <a:cubicBezTo>
                  <a:pt x="0" y="6"/>
                  <a:pt x="0" y="3"/>
                  <a:pt x="1" y="2"/>
                </a:cubicBezTo>
                <a:cubicBezTo>
                  <a:pt x="3" y="0"/>
                  <a:pt x="5" y="0"/>
                  <a:pt x="7" y="2"/>
                </a:cubicBezTo>
                <a:cubicBezTo>
                  <a:pt x="19" y="14"/>
                  <a:pt x="19" y="14"/>
                  <a:pt x="19" y="14"/>
                </a:cubicBezTo>
                <a:cubicBezTo>
                  <a:pt x="21" y="16"/>
                  <a:pt x="21" y="18"/>
                  <a:pt x="19" y="20"/>
                </a:cubicBezTo>
                <a:cubicBezTo>
                  <a:pt x="19" y="20"/>
                  <a:pt x="17" y="21"/>
                  <a:pt x="16" y="2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4" name="Freeform 67"/>
          <p:cNvSpPr/>
          <p:nvPr/>
        </p:nvSpPr>
        <p:spPr>
          <a:xfrm>
            <a:off x="1525588" y="5129213"/>
            <a:ext cx="149225" cy="1508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3" h="53">
                <a:moveTo>
                  <a:pt x="26" y="53"/>
                </a:moveTo>
                <a:cubicBezTo>
                  <a:pt x="25" y="53"/>
                  <a:pt x="24" y="53"/>
                  <a:pt x="23" y="52"/>
                </a:cubicBezTo>
                <a:cubicBezTo>
                  <a:pt x="21" y="50"/>
                  <a:pt x="21" y="48"/>
                  <a:pt x="23" y="46"/>
                </a:cubicBezTo>
                <a:cubicBezTo>
                  <a:pt x="41" y="28"/>
                  <a:pt x="41" y="28"/>
                  <a:pt x="41" y="28"/>
                </a:cubicBezTo>
                <a:cubicBezTo>
                  <a:pt x="43" y="26"/>
                  <a:pt x="44" y="23"/>
                  <a:pt x="44" y="21"/>
                </a:cubicBezTo>
                <a:cubicBezTo>
                  <a:pt x="45" y="18"/>
                  <a:pt x="44" y="15"/>
                  <a:pt x="42" y="14"/>
                </a:cubicBezTo>
                <a:cubicBezTo>
                  <a:pt x="40" y="12"/>
                  <a:pt x="40" y="12"/>
                  <a:pt x="40" y="12"/>
                </a:cubicBezTo>
                <a:cubicBezTo>
                  <a:pt x="37" y="8"/>
                  <a:pt x="30" y="9"/>
                  <a:pt x="26" y="13"/>
                </a:cubicBezTo>
                <a:cubicBezTo>
                  <a:pt x="8" y="31"/>
                  <a:pt x="8" y="31"/>
                  <a:pt x="8" y="31"/>
                </a:cubicBezTo>
                <a:cubicBezTo>
                  <a:pt x="6" y="33"/>
                  <a:pt x="4" y="33"/>
                  <a:pt x="2" y="31"/>
                </a:cubicBezTo>
                <a:cubicBezTo>
                  <a:pt x="0" y="30"/>
                  <a:pt x="0" y="27"/>
                  <a:pt x="2" y="26"/>
                </a:cubicBezTo>
                <a:cubicBezTo>
                  <a:pt x="20" y="7"/>
                  <a:pt x="20" y="7"/>
                  <a:pt x="20" y="7"/>
                </a:cubicBezTo>
                <a:cubicBezTo>
                  <a:pt x="28" y="0"/>
                  <a:pt x="39" y="0"/>
                  <a:pt x="46" y="7"/>
                </a:cubicBezTo>
                <a:cubicBezTo>
                  <a:pt x="47" y="8"/>
                  <a:pt x="47" y="8"/>
                  <a:pt x="47" y="8"/>
                </a:cubicBezTo>
                <a:cubicBezTo>
                  <a:pt x="51" y="11"/>
                  <a:pt x="53" y="16"/>
                  <a:pt x="52" y="21"/>
                </a:cubicBezTo>
                <a:cubicBezTo>
                  <a:pt x="52" y="26"/>
                  <a:pt x="50" y="30"/>
                  <a:pt x="47" y="34"/>
                </a:cubicBezTo>
                <a:cubicBezTo>
                  <a:pt x="29" y="52"/>
                  <a:pt x="29" y="52"/>
                  <a:pt x="29" y="52"/>
                </a:cubicBezTo>
                <a:cubicBezTo>
                  <a:pt x="28" y="53"/>
                  <a:pt x="27" y="53"/>
                  <a:pt x="26" y="5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5" name="Freeform 68"/>
          <p:cNvSpPr/>
          <p:nvPr/>
        </p:nvSpPr>
        <p:spPr>
          <a:xfrm>
            <a:off x="1509713" y="5186363"/>
            <a:ext cx="112712" cy="1095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0" h="39">
                <a:moveTo>
                  <a:pt x="36" y="39"/>
                </a:moveTo>
                <a:cubicBezTo>
                  <a:pt x="35" y="39"/>
                  <a:pt x="34" y="39"/>
                  <a:pt x="33" y="38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38" y="33"/>
                  <a:pt x="38" y="33"/>
                  <a:pt x="38" y="33"/>
                </a:cubicBezTo>
                <a:cubicBezTo>
                  <a:pt x="40" y="34"/>
                  <a:pt x="40" y="37"/>
                  <a:pt x="38" y="38"/>
                </a:cubicBezTo>
                <a:cubicBezTo>
                  <a:pt x="38" y="39"/>
                  <a:pt x="37" y="39"/>
                  <a:pt x="36" y="3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6" name="Freeform 69"/>
          <p:cNvSpPr/>
          <p:nvPr/>
        </p:nvSpPr>
        <p:spPr>
          <a:xfrm>
            <a:off x="1438275" y="5360988"/>
            <a:ext cx="31750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5" y="11"/>
                </a:moveTo>
                <a:cubicBezTo>
                  <a:pt x="4" y="11"/>
                  <a:pt x="3" y="10"/>
                  <a:pt x="2" y="9"/>
                </a:cubicBezTo>
                <a:cubicBezTo>
                  <a:pt x="0" y="8"/>
                  <a:pt x="0" y="5"/>
                  <a:pt x="2" y="4"/>
                </a:cubicBezTo>
                <a:cubicBezTo>
                  <a:pt x="4" y="2"/>
                  <a:pt x="4" y="2"/>
                  <a:pt x="4" y="2"/>
                </a:cubicBezTo>
                <a:cubicBezTo>
                  <a:pt x="5" y="0"/>
                  <a:pt x="8" y="0"/>
                  <a:pt x="9" y="2"/>
                </a:cubicBezTo>
                <a:cubicBezTo>
                  <a:pt x="11" y="4"/>
                  <a:pt x="11" y="6"/>
                  <a:pt x="9" y="8"/>
                </a:cubicBezTo>
                <a:cubicBezTo>
                  <a:pt x="8" y="9"/>
                  <a:pt x="8" y="9"/>
                  <a:pt x="8" y="9"/>
                </a:cubicBezTo>
                <a:cubicBezTo>
                  <a:pt x="7" y="10"/>
                  <a:pt x="6" y="11"/>
                  <a:pt x="5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7" name="Freeform 70"/>
          <p:cNvSpPr/>
          <p:nvPr/>
        </p:nvSpPr>
        <p:spPr>
          <a:xfrm>
            <a:off x="1416050" y="5338763"/>
            <a:ext cx="28575" cy="285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" h="10">
                <a:moveTo>
                  <a:pt x="4" y="10"/>
                </a:moveTo>
                <a:cubicBezTo>
                  <a:pt x="3" y="10"/>
                  <a:pt x="2" y="9"/>
                  <a:pt x="1" y="9"/>
                </a:cubicBezTo>
                <a:cubicBezTo>
                  <a:pt x="0" y="7"/>
                  <a:pt x="0" y="4"/>
                  <a:pt x="1" y="3"/>
                </a:cubicBezTo>
                <a:cubicBezTo>
                  <a:pt x="3" y="1"/>
                  <a:pt x="3" y="1"/>
                  <a:pt x="3" y="1"/>
                </a:cubicBezTo>
                <a:cubicBezTo>
                  <a:pt x="4" y="0"/>
                  <a:pt x="7" y="0"/>
                  <a:pt x="8" y="1"/>
                </a:cubicBezTo>
                <a:cubicBezTo>
                  <a:pt x="10" y="3"/>
                  <a:pt x="10" y="5"/>
                  <a:pt x="8" y="7"/>
                </a:cubicBezTo>
                <a:cubicBezTo>
                  <a:pt x="7" y="9"/>
                  <a:pt x="7" y="9"/>
                  <a:pt x="7" y="9"/>
                </a:cubicBezTo>
                <a:cubicBezTo>
                  <a:pt x="6" y="9"/>
                  <a:pt x="5" y="10"/>
                  <a:pt x="4" y="1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8" name="Freeform 71"/>
          <p:cNvSpPr/>
          <p:nvPr/>
        </p:nvSpPr>
        <p:spPr>
          <a:xfrm>
            <a:off x="1422400" y="5211763"/>
            <a:ext cx="174625" cy="1746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2" h="62">
                <a:moveTo>
                  <a:pt x="14" y="62"/>
                </a:moveTo>
                <a:cubicBezTo>
                  <a:pt x="11" y="62"/>
                  <a:pt x="10" y="60"/>
                  <a:pt x="10" y="58"/>
                </a:cubicBezTo>
                <a:cubicBezTo>
                  <a:pt x="10" y="56"/>
                  <a:pt x="11" y="54"/>
                  <a:pt x="14" y="54"/>
                </a:cubicBezTo>
                <a:cubicBezTo>
                  <a:pt x="15" y="54"/>
                  <a:pt x="16" y="53"/>
                  <a:pt x="17" y="52"/>
                </a:cubicBezTo>
                <a:cubicBezTo>
                  <a:pt x="52" y="18"/>
                  <a:pt x="52" y="18"/>
                  <a:pt x="52" y="18"/>
                </a:cubicBezTo>
                <a:cubicBezTo>
                  <a:pt x="44" y="10"/>
                  <a:pt x="44" y="10"/>
                  <a:pt x="44" y="10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6"/>
                  <a:pt x="8" y="47"/>
                  <a:pt x="8" y="48"/>
                </a:cubicBezTo>
                <a:cubicBezTo>
                  <a:pt x="8" y="51"/>
                  <a:pt x="6" y="52"/>
                  <a:pt x="4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8"/>
                </a:cubicBezTo>
                <a:cubicBezTo>
                  <a:pt x="0" y="45"/>
                  <a:pt x="1" y="42"/>
                  <a:pt x="4" y="39"/>
                </a:cubicBezTo>
                <a:cubicBezTo>
                  <a:pt x="41" y="2"/>
                  <a:pt x="41" y="2"/>
                  <a:pt x="41" y="2"/>
                </a:cubicBezTo>
                <a:cubicBezTo>
                  <a:pt x="43" y="0"/>
                  <a:pt x="45" y="0"/>
                  <a:pt x="47" y="2"/>
                </a:cubicBezTo>
                <a:cubicBezTo>
                  <a:pt x="60" y="15"/>
                  <a:pt x="60" y="15"/>
                  <a:pt x="60" y="15"/>
                </a:cubicBezTo>
                <a:cubicBezTo>
                  <a:pt x="62" y="17"/>
                  <a:pt x="62" y="19"/>
                  <a:pt x="60" y="21"/>
                </a:cubicBezTo>
                <a:cubicBezTo>
                  <a:pt x="23" y="58"/>
                  <a:pt x="23" y="58"/>
                  <a:pt x="23" y="58"/>
                </a:cubicBezTo>
                <a:cubicBezTo>
                  <a:pt x="21" y="61"/>
                  <a:pt x="17" y="62"/>
                  <a:pt x="14" y="62"/>
                </a:cubicBezTo>
                <a:cubicBezTo>
                  <a:pt x="14" y="62"/>
                  <a:pt x="14" y="62"/>
                  <a:pt x="14" y="6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9" name="Freeform 72"/>
          <p:cNvSpPr/>
          <p:nvPr/>
        </p:nvSpPr>
        <p:spPr>
          <a:xfrm>
            <a:off x="3398838" y="4184650"/>
            <a:ext cx="30162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2" y="11"/>
                </a:moveTo>
                <a:cubicBezTo>
                  <a:pt x="2" y="11"/>
                  <a:pt x="1" y="11"/>
                  <a:pt x="1" y="10"/>
                </a:cubicBezTo>
                <a:cubicBezTo>
                  <a:pt x="0" y="10"/>
                  <a:pt x="0" y="8"/>
                  <a:pt x="1" y="8"/>
                </a:cubicBezTo>
                <a:cubicBezTo>
                  <a:pt x="7" y="1"/>
                  <a:pt x="7" y="1"/>
                  <a:pt x="7" y="1"/>
                </a:cubicBezTo>
                <a:cubicBezTo>
                  <a:pt x="8" y="0"/>
                  <a:pt x="9" y="0"/>
                  <a:pt x="10" y="1"/>
                </a:cubicBezTo>
                <a:cubicBezTo>
                  <a:pt x="11" y="2"/>
                  <a:pt x="11" y="3"/>
                  <a:pt x="10" y="4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11"/>
                  <a:pt x="3" y="11"/>
                  <a:pt x="2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0" name="Freeform 73"/>
          <p:cNvSpPr/>
          <p:nvPr/>
        </p:nvSpPr>
        <p:spPr>
          <a:xfrm>
            <a:off x="3319463" y="4254500"/>
            <a:ext cx="39687" cy="381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4" h="13">
                <a:moveTo>
                  <a:pt x="9" y="13"/>
                </a:moveTo>
                <a:cubicBezTo>
                  <a:pt x="8" y="13"/>
                  <a:pt x="7" y="13"/>
                  <a:pt x="7" y="12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12" y="7"/>
                  <a:pt x="12" y="7"/>
                  <a:pt x="12" y="7"/>
                </a:cubicBezTo>
                <a:cubicBezTo>
                  <a:pt x="14" y="8"/>
                  <a:pt x="14" y="11"/>
                  <a:pt x="12" y="12"/>
                </a:cubicBezTo>
                <a:cubicBezTo>
                  <a:pt x="12" y="13"/>
                  <a:pt x="11" y="13"/>
                  <a:pt x="9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1" name="Freeform 74"/>
          <p:cNvSpPr/>
          <p:nvPr/>
        </p:nvSpPr>
        <p:spPr>
          <a:xfrm>
            <a:off x="3398838" y="4294188"/>
            <a:ext cx="30162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9" y="11"/>
                </a:moveTo>
                <a:cubicBezTo>
                  <a:pt x="8" y="11"/>
                  <a:pt x="8" y="11"/>
                  <a:pt x="7" y="10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1"/>
                  <a:pt x="1" y="1"/>
                </a:cubicBezTo>
                <a:cubicBezTo>
                  <a:pt x="1" y="0"/>
                  <a:pt x="3" y="0"/>
                  <a:pt x="3" y="1"/>
                </a:cubicBezTo>
                <a:cubicBezTo>
                  <a:pt x="10" y="7"/>
                  <a:pt x="10" y="7"/>
                  <a:pt x="10" y="7"/>
                </a:cubicBezTo>
                <a:cubicBezTo>
                  <a:pt x="11" y="8"/>
                  <a:pt x="11" y="9"/>
                  <a:pt x="10" y="10"/>
                </a:cubicBezTo>
                <a:cubicBezTo>
                  <a:pt x="10" y="11"/>
                  <a:pt x="9" y="11"/>
                  <a:pt x="9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2" name="Freeform 75"/>
          <p:cNvSpPr/>
          <p:nvPr/>
        </p:nvSpPr>
        <p:spPr>
          <a:xfrm>
            <a:off x="3287713" y="4184650"/>
            <a:ext cx="31750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9" y="11"/>
                </a:moveTo>
                <a:cubicBezTo>
                  <a:pt x="9" y="11"/>
                  <a:pt x="8" y="11"/>
                  <a:pt x="8" y="10"/>
                </a:cubicBezTo>
                <a:cubicBezTo>
                  <a:pt x="1" y="4"/>
                  <a:pt x="1" y="4"/>
                  <a:pt x="1" y="4"/>
                </a:cubicBezTo>
                <a:cubicBezTo>
                  <a:pt x="0" y="3"/>
                  <a:pt x="0" y="2"/>
                  <a:pt x="1" y="1"/>
                </a:cubicBezTo>
                <a:cubicBezTo>
                  <a:pt x="2" y="0"/>
                  <a:pt x="3" y="0"/>
                  <a:pt x="4" y="1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1" y="10"/>
                  <a:pt x="10" y="10"/>
                </a:cubicBezTo>
                <a:cubicBezTo>
                  <a:pt x="10" y="11"/>
                  <a:pt x="10" y="11"/>
                  <a:pt x="9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3" name="Freeform 76"/>
          <p:cNvSpPr/>
          <p:nvPr/>
        </p:nvSpPr>
        <p:spPr>
          <a:xfrm>
            <a:off x="3417888" y="4249738"/>
            <a:ext cx="36512" cy="11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" h="4">
                <a:moveTo>
                  <a:pt x="1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3" y="1"/>
                  <a:pt x="13" y="2"/>
                </a:cubicBezTo>
                <a:cubicBezTo>
                  <a:pt x="13" y="3"/>
                  <a:pt x="12" y="4"/>
                  <a:pt x="1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4" name="Freeform 77"/>
          <p:cNvSpPr/>
          <p:nvPr/>
        </p:nvSpPr>
        <p:spPr>
          <a:xfrm>
            <a:off x="3262313" y="4249738"/>
            <a:ext cx="38100" cy="11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" h="4">
                <a:moveTo>
                  <a:pt x="1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3" y="1"/>
                  <a:pt x="13" y="2"/>
                </a:cubicBezTo>
                <a:cubicBezTo>
                  <a:pt x="13" y="3"/>
                  <a:pt x="13" y="4"/>
                  <a:pt x="1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5" name="Freeform 78"/>
          <p:cNvSpPr/>
          <p:nvPr/>
        </p:nvSpPr>
        <p:spPr>
          <a:xfrm>
            <a:off x="3352800" y="4314825"/>
            <a:ext cx="11113" cy="36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" h="13">
                <a:moveTo>
                  <a:pt x="2" y="13"/>
                </a:moveTo>
                <a:cubicBezTo>
                  <a:pt x="1" y="13"/>
                  <a:pt x="0" y="12"/>
                  <a:pt x="0" y="11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4" y="0"/>
                  <a:pt x="4" y="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2"/>
                  <a:pt x="3" y="13"/>
                  <a:pt x="2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6" name="Freeform 79"/>
          <p:cNvSpPr/>
          <p:nvPr/>
        </p:nvSpPr>
        <p:spPr>
          <a:xfrm>
            <a:off x="3352800" y="4159250"/>
            <a:ext cx="11113" cy="36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" h="13">
                <a:moveTo>
                  <a:pt x="2" y="13"/>
                </a:moveTo>
                <a:cubicBezTo>
                  <a:pt x="1" y="13"/>
                  <a:pt x="0" y="12"/>
                  <a:pt x="0" y="1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2"/>
                  <a:pt x="3" y="13"/>
                  <a:pt x="2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7" name="Freeform 80"/>
          <p:cNvSpPr>
            <a:spLocks noEditPoints="1"/>
          </p:cNvSpPr>
          <p:nvPr/>
        </p:nvSpPr>
        <p:spPr>
          <a:xfrm>
            <a:off x="3173413" y="4217988"/>
            <a:ext cx="215900" cy="2206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7" h="78">
                <a:moveTo>
                  <a:pt x="10" y="78"/>
                </a:moveTo>
                <a:cubicBezTo>
                  <a:pt x="7" y="78"/>
                  <a:pt x="5" y="77"/>
                  <a:pt x="3" y="76"/>
                </a:cubicBezTo>
                <a:cubicBezTo>
                  <a:pt x="1" y="74"/>
                  <a:pt x="0" y="71"/>
                  <a:pt x="1" y="67"/>
                </a:cubicBezTo>
                <a:cubicBezTo>
                  <a:pt x="1" y="64"/>
                  <a:pt x="3" y="62"/>
                  <a:pt x="5" y="59"/>
                </a:cubicBezTo>
                <a:cubicBezTo>
                  <a:pt x="58" y="6"/>
                  <a:pt x="58" y="6"/>
                  <a:pt x="58" y="6"/>
                </a:cubicBezTo>
                <a:cubicBezTo>
                  <a:pt x="63" y="1"/>
                  <a:pt x="71" y="0"/>
                  <a:pt x="75" y="4"/>
                </a:cubicBezTo>
                <a:cubicBezTo>
                  <a:pt x="76" y="6"/>
                  <a:pt x="77" y="8"/>
                  <a:pt x="77" y="11"/>
                </a:cubicBezTo>
                <a:cubicBezTo>
                  <a:pt x="77" y="14"/>
                  <a:pt x="76" y="18"/>
                  <a:pt x="73" y="21"/>
                </a:cubicBezTo>
                <a:cubicBezTo>
                  <a:pt x="20" y="74"/>
                  <a:pt x="20" y="74"/>
                  <a:pt x="20" y="74"/>
                </a:cubicBezTo>
                <a:cubicBezTo>
                  <a:pt x="17" y="77"/>
                  <a:pt x="13" y="78"/>
                  <a:pt x="10" y="78"/>
                </a:cubicBezTo>
                <a:close/>
                <a:moveTo>
                  <a:pt x="68" y="10"/>
                </a:moveTo>
                <a:cubicBezTo>
                  <a:pt x="67" y="10"/>
                  <a:pt x="66" y="10"/>
                  <a:pt x="64" y="12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9" y="67"/>
                  <a:pt x="9" y="69"/>
                </a:cubicBezTo>
                <a:cubicBezTo>
                  <a:pt x="9" y="69"/>
                  <a:pt x="9" y="70"/>
                  <a:pt x="9" y="70"/>
                </a:cubicBezTo>
                <a:cubicBezTo>
                  <a:pt x="9" y="70"/>
                  <a:pt x="10" y="70"/>
                  <a:pt x="10" y="70"/>
                </a:cubicBezTo>
                <a:cubicBezTo>
                  <a:pt x="11" y="70"/>
                  <a:pt x="13" y="70"/>
                  <a:pt x="14" y="68"/>
                </a:cubicBezTo>
                <a:cubicBezTo>
                  <a:pt x="67" y="15"/>
                  <a:pt x="67" y="15"/>
                  <a:pt x="67" y="15"/>
                </a:cubicBezTo>
                <a:cubicBezTo>
                  <a:pt x="69" y="13"/>
                  <a:pt x="69" y="12"/>
                  <a:pt x="69" y="11"/>
                </a:cubicBezTo>
                <a:cubicBezTo>
                  <a:pt x="69" y="11"/>
                  <a:pt x="69" y="10"/>
                  <a:pt x="69" y="10"/>
                </a:cubicBezTo>
                <a:cubicBezTo>
                  <a:pt x="69" y="10"/>
                  <a:pt x="68" y="10"/>
                  <a:pt x="68" y="1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8" name="Freeform 81"/>
          <p:cNvSpPr/>
          <p:nvPr/>
        </p:nvSpPr>
        <p:spPr>
          <a:xfrm>
            <a:off x="1706563" y="2563813"/>
            <a:ext cx="106362" cy="1079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8" h="38">
                <a:moveTo>
                  <a:pt x="34" y="38"/>
                </a:moveTo>
                <a:cubicBezTo>
                  <a:pt x="33" y="38"/>
                  <a:pt x="32" y="37"/>
                  <a:pt x="31" y="37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2"/>
                </a:cubicBezTo>
                <a:cubicBezTo>
                  <a:pt x="37" y="31"/>
                  <a:pt x="37" y="31"/>
                  <a:pt x="37" y="31"/>
                </a:cubicBezTo>
                <a:cubicBezTo>
                  <a:pt x="38" y="33"/>
                  <a:pt x="38" y="35"/>
                  <a:pt x="37" y="37"/>
                </a:cubicBezTo>
                <a:cubicBezTo>
                  <a:pt x="36" y="37"/>
                  <a:pt x="35" y="38"/>
                  <a:pt x="34" y="3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9" name="Freeform 82"/>
          <p:cNvSpPr>
            <a:spLocks noEditPoints="1"/>
          </p:cNvSpPr>
          <p:nvPr/>
        </p:nvSpPr>
        <p:spPr>
          <a:xfrm>
            <a:off x="1557338" y="2414588"/>
            <a:ext cx="265112" cy="265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4" h="94">
                <a:moveTo>
                  <a:pt x="41" y="94"/>
                </a:moveTo>
                <a:cubicBezTo>
                  <a:pt x="41" y="94"/>
                  <a:pt x="41" y="94"/>
                  <a:pt x="41" y="94"/>
                </a:cubicBezTo>
                <a:cubicBezTo>
                  <a:pt x="39" y="94"/>
                  <a:pt x="37" y="93"/>
                  <a:pt x="37" y="92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6" y="0"/>
                </a:cubicBezTo>
                <a:cubicBezTo>
                  <a:pt x="92" y="37"/>
                  <a:pt x="92" y="37"/>
                  <a:pt x="92" y="37"/>
                </a:cubicBezTo>
                <a:cubicBezTo>
                  <a:pt x="93" y="37"/>
                  <a:pt x="94" y="39"/>
                  <a:pt x="94" y="40"/>
                </a:cubicBezTo>
                <a:cubicBezTo>
                  <a:pt x="94" y="42"/>
                  <a:pt x="93" y="44"/>
                  <a:pt x="92" y="44"/>
                </a:cubicBezTo>
                <a:cubicBezTo>
                  <a:pt x="59" y="59"/>
                  <a:pt x="59" y="59"/>
                  <a:pt x="59" y="59"/>
                </a:cubicBezTo>
                <a:cubicBezTo>
                  <a:pt x="44" y="92"/>
                  <a:pt x="44" y="92"/>
                  <a:pt x="44" y="92"/>
                </a:cubicBezTo>
                <a:cubicBezTo>
                  <a:pt x="44" y="93"/>
                  <a:pt x="42" y="94"/>
                  <a:pt x="41" y="94"/>
                </a:cubicBezTo>
                <a:close/>
                <a:moveTo>
                  <a:pt x="12" y="12"/>
                </a:moveTo>
                <a:cubicBezTo>
                  <a:pt x="41" y="80"/>
                  <a:pt x="41" y="80"/>
                  <a:pt x="41" y="80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3"/>
                  <a:pt x="53" y="52"/>
                  <a:pt x="54" y="52"/>
                </a:cubicBezTo>
                <a:cubicBezTo>
                  <a:pt x="80" y="41"/>
                  <a:pt x="80" y="41"/>
                  <a:pt x="80" y="41"/>
                </a:cubicBezTo>
                <a:cubicBezTo>
                  <a:pt x="12" y="12"/>
                  <a:pt x="12" y="12"/>
                  <a:pt x="12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0" name="Freeform 83"/>
          <p:cNvSpPr>
            <a:spLocks noEditPoints="1"/>
          </p:cNvSpPr>
          <p:nvPr/>
        </p:nvSpPr>
        <p:spPr>
          <a:xfrm>
            <a:off x="2381250" y="2855913"/>
            <a:ext cx="230188" cy="273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2" h="97">
                <a:moveTo>
                  <a:pt x="41" y="97"/>
                </a:moveTo>
                <a:cubicBezTo>
                  <a:pt x="40" y="97"/>
                  <a:pt x="39" y="96"/>
                  <a:pt x="38" y="96"/>
                </a:cubicBezTo>
                <a:cubicBezTo>
                  <a:pt x="34" y="92"/>
                  <a:pt x="0" y="62"/>
                  <a:pt x="0" y="41"/>
                </a:cubicBezTo>
                <a:cubicBezTo>
                  <a:pt x="0" y="18"/>
                  <a:pt x="18" y="0"/>
                  <a:pt x="41" y="0"/>
                </a:cubicBezTo>
                <a:cubicBezTo>
                  <a:pt x="63" y="0"/>
                  <a:pt x="82" y="18"/>
                  <a:pt x="82" y="41"/>
                </a:cubicBezTo>
                <a:cubicBezTo>
                  <a:pt x="82" y="62"/>
                  <a:pt x="47" y="92"/>
                  <a:pt x="43" y="96"/>
                </a:cubicBezTo>
                <a:cubicBezTo>
                  <a:pt x="43" y="96"/>
                  <a:pt x="42" y="97"/>
                  <a:pt x="41" y="97"/>
                </a:cubicBezTo>
                <a:close/>
                <a:moveTo>
                  <a:pt x="41" y="8"/>
                </a:moveTo>
                <a:cubicBezTo>
                  <a:pt x="22" y="8"/>
                  <a:pt x="8" y="22"/>
                  <a:pt x="8" y="41"/>
                </a:cubicBezTo>
                <a:cubicBezTo>
                  <a:pt x="8" y="55"/>
                  <a:pt x="29" y="77"/>
                  <a:pt x="41" y="87"/>
                </a:cubicBezTo>
                <a:cubicBezTo>
                  <a:pt x="52" y="77"/>
                  <a:pt x="74" y="55"/>
                  <a:pt x="74" y="41"/>
                </a:cubicBezTo>
                <a:cubicBezTo>
                  <a:pt x="74" y="22"/>
                  <a:pt x="59" y="8"/>
                  <a:pt x="41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1" name="Freeform 84"/>
          <p:cNvSpPr>
            <a:spLocks noEditPoints="1"/>
          </p:cNvSpPr>
          <p:nvPr/>
        </p:nvSpPr>
        <p:spPr>
          <a:xfrm>
            <a:off x="2439988" y="2914650"/>
            <a:ext cx="112712" cy="1127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8"/>
                </a:moveTo>
                <a:cubicBezTo>
                  <a:pt x="13" y="8"/>
                  <a:pt x="8" y="13"/>
                  <a:pt x="8" y="20"/>
                </a:cubicBezTo>
                <a:cubicBezTo>
                  <a:pt x="8" y="26"/>
                  <a:pt x="13" y="32"/>
                  <a:pt x="20" y="32"/>
                </a:cubicBezTo>
                <a:cubicBezTo>
                  <a:pt x="26" y="32"/>
                  <a:pt x="32" y="26"/>
                  <a:pt x="32" y="20"/>
                </a:cubicBezTo>
                <a:cubicBezTo>
                  <a:pt x="32" y="13"/>
                  <a:pt x="26" y="8"/>
                  <a:pt x="20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2" name="Freeform 85"/>
          <p:cNvSpPr>
            <a:spLocks noEditPoints="1"/>
          </p:cNvSpPr>
          <p:nvPr/>
        </p:nvSpPr>
        <p:spPr>
          <a:xfrm>
            <a:off x="188913" y="3997325"/>
            <a:ext cx="211137" cy="3254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5" h="115">
                <a:moveTo>
                  <a:pt x="38" y="115"/>
                </a:moveTo>
                <a:cubicBezTo>
                  <a:pt x="17" y="115"/>
                  <a:pt x="0" y="98"/>
                  <a:pt x="0" y="7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9" y="0"/>
                  <a:pt x="75" y="17"/>
                  <a:pt x="75" y="38"/>
                </a:cubicBezTo>
                <a:cubicBezTo>
                  <a:pt x="75" y="77"/>
                  <a:pt x="75" y="77"/>
                  <a:pt x="75" y="77"/>
                </a:cubicBezTo>
                <a:cubicBezTo>
                  <a:pt x="75" y="98"/>
                  <a:pt x="59" y="115"/>
                  <a:pt x="38" y="115"/>
                </a:cubicBezTo>
                <a:close/>
                <a:moveTo>
                  <a:pt x="38" y="19"/>
                </a:moveTo>
                <a:cubicBezTo>
                  <a:pt x="27" y="19"/>
                  <a:pt x="18" y="27"/>
                  <a:pt x="18" y="38"/>
                </a:cubicBezTo>
                <a:cubicBezTo>
                  <a:pt x="18" y="77"/>
                  <a:pt x="18" y="77"/>
                  <a:pt x="18" y="77"/>
                </a:cubicBezTo>
                <a:cubicBezTo>
                  <a:pt x="18" y="88"/>
                  <a:pt x="27" y="96"/>
                  <a:pt x="38" y="96"/>
                </a:cubicBezTo>
                <a:cubicBezTo>
                  <a:pt x="48" y="96"/>
                  <a:pt x="57" y="88"/>
                  <a:pt x="57" y="77"/>
                </a:cubicBezTo>
                <a:cubicBezTo>
                  <a:pt x="57" y="38"/>
                  <a:pt x="57" y="38"/>
                  <a:pt x="57" y="38"/>
                </a:cubicBezTo>
                <a:cubicBezTo>
                  <a:pt x="57" y="27"/>
                  <a:pt x="48" y="19"/>
                  <a:pt x="38" y="1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3" name="Freeform 86"/>
          <p:cNvSpPr>
            <a:spLocks noEditPoints="1"/>
          </p:cNvSpPr>
          <p:nvPr/>
        </p:nvSpPr>
        <p:spPr>
          <a:xfrm>
            <a:off x="525463" y="4271963"/>
            <a:ext cx="214312" cy="3238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6" h="115">
                <a:moveTo>
                  <a:pt x="38" y="115"/>
                </a:moveTo>
                <a:cubicBezTo>
                  <a:pt x="17" y="115"/>
                  <a:pt x="0" y="98"/>
                  <a:pt x="0" y="7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9" y="0"/>
                  <a:pt x="76" y="17"/>
                  <a:pt x="76" y="38"/>
                </a:cubicBezTo>
                <a:cubicBezTo>
                  <a:pt x="76" y="77"/>
                  <a:pt x="76" y="77"/>
                  <a:pt x="76" y="77"/>
                </a:cubicBezTo>
                <a:cubicBezTo>
                  <a:pt x="76" y="98"/>
                  <a:pt x="59" y="115"/>
                  <a:pt x="38" y="115"/>
                </a:cubicBezTo>
                <a:close/>
                <a:moveTo>
                  <a:pt x="38" y="19"/>
                </a:moveTo>
                <a:cubicBezTo>
                  <a:pt x="27" y="19"/>
                  <a:pt x="19" y="28"/>
                  <a:pt x="19" y="38"/>
                </a:cubicBezTo>
                <a:cubicBezTo>
                  <a:pt x="19" y="77"/>
                  <a:pt x="19" y="77"/>
                  <a:pt x="19" y="77"/>
                </a:cubicBezTo>
                <a:cubicBezTo>
                  <a:pt x="19" y="88"/>
                  <a:pt x="27" y="96"/>
                  <a:pt x="38" y="96"/>
                </a:cubicBezTo>
                <a:cubicBezTo>
                  <a:pt x="48" y="96"/>
                  <a:pt x="57" y="88"/>
                  <a:pt x="57" y="77"/>
                </a:cubicBezTo>
                <a:cubicBezTo>
                  <a:pt x="57" y="38"/>
                  <a:pt x="57" y="38"/>
                  <a:pt x="57" y="38"/>
                </a:cubicBezTo>
                <a:cubicBezTo>
                  <a:pt x="57" y="28"/>
                  <a:pt x="48" y="19"/>
                  <a:pt x="38" y="1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4" name="Freeform 87"/>
          <p:cNvSpPr/>
          <p:nvPr/>
        </p:nvSpPr>
        <p:spPr>
          <a:xfrm>
            <a:off x="552450" y="4000500"/>
            <a:ext cx="212725" cy="212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5" h="75">
                <a:moveTo>
                  <a:pt x="66" y="75"/>
                </a:moveTo>
                <a:cubicBezTo>
                  <a:pt x="61" y="75"/>
                  <a:pt x="57" y="71"/>
                  <a:pt x="57" y="66"/>
                </a:cubicBezTo>
                <a:cubicBezTo>
                  <a:pt x="57" y="19"/>
                  <a:pt x="57" y="19"/>
                  <a:pt x="57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1" y="0"/>
                  <a:pt x="75" y="4"/>
                  <a:pt x="75" y="10"/>
                </a:cubicBezTo>
                <a:cubicBezTo>
                  <a:pt x="75" y="66"/>
                  <a:pt x="75" y="66"/>
                  <a:pt x="75" y="66"/>
                </a:cubicBezTo>
                <a:cubicBezTo>
                  <a:pt x="75" y="71"/>
                  <a:pt x="71" y="75"/>
                  <a:pt x="66" y="75"/>
                </a:cubicBezTo>
                <a:cubicBezTo>
                  <a:pt x="66" y="75"/>
                  <a:pt x="66" y="75"/>
                  <a:pt x="66" y="75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5" name="Freeform 88"/>
          <p:cNvSpPr/>
          <p:nvPr/>
        </p:nvSpPr>
        <p:spPr>
          <a:xfrm>
            <a:off x="158750" y="4021138"/>
            <a:ext cx="585788" cy="584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08" h="207">
                <a:moveTo>
                  <a:pt x="11" y="207"/>
                </a:moveTo>
                <a:cubicBezTo>
                  <a:pt x="8" y="207"/>
                  <a:pt x="6" y="206"/>
                  <a:pt x="4" y="205"/>
                </a:cubicBezTo>
                <a:cubicBezTo>
                  <a:pt x="0" y="201"/>
                  <a:pt x="0" y="195"/>
                  <a:pt x="4" y="191"/>
                </a:cubicBezTo>
                <a:cubicBezTo>
                  <a:pt x="192" y="4"/>
                  <a:pt x="192" y="4"/>
                  <a:pt x="192" y="4"/>
                </a:cubicBezTo>
                <a:cubicBezTo>
                  <a:pt x="195" y="0"/>
                  <a:pt x="201" y="0"/>
                  <a:pt x="205" y="4"/>
                </a:cubicBezTo>
                <a:cubicBezTo>
                  <a:pt x="208" y="7"/>
                  <a:pt x="208" y="13"/>
                  <a:pt x="205" y="17"/>
                </a:cubicBezTo>
                <a:cubicBezTo>
                  <a:pt x="17" y="205"/>
                  <a:pt x="17" y="205"/>
                  <a:pt x="17" y="205"/>
                </a:cubicBezTo>
                <a:cubicBezTo>
                  <a:pt x="15" y="206"/>
                  <a:pt x="13" y="207"/>
                  <a:pt x="11" y="20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6" name="Freeform 89"/>
          <p:cNvSpPr/>
          <p:nvPr/>
        </p:nvSpPr>
        <p:spPr>
          <a:xfrm>
            <a:off x="1641475" y="4113213"/>
            <a:ext cx="98425" cy="650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23">
                <a:moveTo>
                  <a:pt x="23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6" y="23"/>
                  <a:pt x="0" y="18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30" y="0"/>
                  <a:pt x="35" y="5"/>
                  <a:pt x="35" y="11"/>
                </a:cubicBezTo>
                <a:cubicBezTo>
                  <a:pt x="35" y="18"/>
                  <a:pt x="30" y="23"/>
                  <a:pt x="23" y="2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7" name="Freeform 90"/>
          <p:cNvSpPr/>
          <p:nvPr/>
        </p:nvSpPr>
        <p:spPr>
          <a:xfrm>
            <a:off x="2135188" y="4113213"/>
            <a:ext cx="98425" cy="650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23">
                <a:moveTo>
                  <a:pt x="23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9" y="0"/>
                  <a:pt x="35" y="5"/>
                  <a:pt x="35" y="11"/>
                </a:cubicBezTo>
                <a:cubicBezTo>
                  <a:pt x="35" y="18"/>
                  <a:pt x="29" y="23"/>
                  <a:pt x="23" y="2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8" name="Freeform 91"/>
          <p:cNvSpPr>
            <a:spLocks noEditPoints="1"/>
          </p:cNvSpPr>
          <p:nvPr/>
        </p:nvSpPr>
        <p:spPr>
          <a:xfrm>
            <a:off x="1889125" y="3986213"/>
            <a:ext cx="130175" cy="1301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6" h="46">
                <a:moveTo>
                  <a:pt x="23" y="46"/>
                </a:moveTo>
                <a:cubicBezTo>
                  <a:pt x="10" y="46"/>
                  <a:pt x="0" y="36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35" y="0"/>
                  <a:pt x="46" y="10"/>
                  <a:pt x="46" y="23"/>
                </a:cubicBezTo>
                <a:cubicBezTo>
                  <a:pt x="46" y="36"/>
                  <a:pt x="35" y="46"/>
                  <a:pt x="23" y="46"/>
                </a:cubicBezTo>
                <a:close/>
                <a:moveTo>
                  <a:pt x="23" y="12"/>
                </a:moveTo>
                <a:cubicBezTo>
                  <a:pt x="16" y="12"/>
                  <a:pt x="11" y="17"/>
                  <a:pt x="11" y="23"/>
                </a:cubicBezTo>
                <a:cubicBezTo>
                  <a:pt x="11" y="29"/>
                  <a:pt x="16" y="35"/>
                  <a:pt x="23" y="35"/>
                </a:cubicBezTo>
                <a:cubicBezTo>
                  <a:pt x="29" y="35"/>
                  <a:pt x="34" y="29"/>
                  <a:pt x="34" y="23"/>
                </a:cubicBezTo>
                <a:cubicBezTo>
                  <a:pt x="34" y="17"/>
                  <a:pt x="29" y="12"/>
                  <a:pt x="23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9" name="Freeform 92"/>
          <p:cNvSpPr>
            <a:spLocks noEditPoints="1"/>
          </p:cNvSpPr>
          <p:nvPr/>
        </p:nvSpPr>
        <p:spPr>
          <a:xfrm>
            <a:off x="1743075" y="3919538"/>
            <a:ext cx="101600" cy="101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6" h="36">
                <a:moveTo>
                  <a:pt x="18" y="36"/>
                </a:moveTo>
                <a:cubicBezTo>
                  <a:pt x="8" y="36"/>
                  <a:pt x="0" y="2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cubicBezTo>
                  <a:pt x="36" y="28"/>
                  <a:pt x="28" y="36"/>
                  <a:pt x="18" y="36"/>
                </a:cubicBezTo>
                <a:close/>
                <a:moveTo>
                  <a:pt x="18" y="11"/>
                </a:moveTo>
                <a:cubicBezTo>
                  <a:pt x="14" y="11"/>
                  <a:pt x="11" y="14"/>
                  <a:pt x="11" y="18"/>
                </a:cubicBezTo>
                <a:cubicBezTo>
                  <a:pt x="11" y="21"/>
                  <a:pt x="14" y="24"/>
                  <a:pt x="18" y="24"/>
                </a:cubicBezTo>
                <a:cubicBezTo>
                  <a:pt x="21" y="24"/>
                  <a:pt x="24" y="21"/>
                  <a:pt x="24" y="18"/>
                </a:cubicBezTo>
                <a:cubicBezTo>
                  <a:pt x="24" y="14"/>
                  <a:pt x="21" y="11"/>
                  <a:pt x="18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0" name="Oval 93"/>
          <p:cNvSpPr/>
          <p:nvPr/>
        </p:nvSpPr>
        <p:spPr>
          <a:xfrm>
            <a:off x="1836738" y="4119563"/>
            <a:ext cx="47625" cy="50800"/>
          </a:xfrm>
          <a:prstGeom prst="ellipse">
            <a:avLst/>
          </a:prstGeom>
          <a:solidFill>
            <a:srgbClr val="CCCCCC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8501" name="Freeform 94"/>
          <p:cNvSpPr/>
          <p:nvPr/>
        </p:nvSpPr>
        <p:spPr>
          <a:xfrm>
            <a:off x="1677988" y="4113213"/>
            <a:ext cx="519112" cy="5683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01">
                <a:moveTo>
                  <a:pt x="161" y="201"/>
                </a:moveTo>
                <a:cubicBezTo>
                  <a:pt x="23" y="201"/>
                  <a:pt x="23" y="201"/>
                  <a:pt x="23" y="201"/>
                </a:cubicBezTo>
                <a:cubicBezTo>
                  <a:pt x="10" y="201"/>
                  <a:pt x="0" y="191"/>
                  <a:pt x="0" y="17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1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161" y="178"/>
                  <a:pt x="161" y="178"/>
                  <a:pt x="161" y="178"/>
                </a:cubicBezTo>
                <a:cubicBezTo>
                  <a:pt x="161" y="11"/>
                  <a:pt x="161" y="11"/>
                  <a:pt x="161" y="11"/>
                </a:cubicBezTo>
                <a:cubicBezTo>
                  <a:pt x="161" y="5"/>
                  <a:pt x="166" y="0"/>
                  <a:pt x="172" y="0"/>
                </a:cubicBezTo>
                <a:cubicBezTo>
                  <a:pt x="178" y="0"/>
                  <a:pt x="184" y="5"/>
                  <a:pt x="184" y="11"/>
                </a:cubicBezTo>
                <a:cubicBezTo>
                  <a:pt x="184" y="178"/>
                  <a:pt x="184" y="178"/>
                  <a:pt x="184" y="178"/>
                </a:cubicBezTo>
                <a:cubicBezTo>
                  <a:pt x="184" y="191"/>
                  <a:pt x="173" y="201"/>
                  <a:pt x="161" y="20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2" name="Freeform 95"/>
          <p:cNvSpPr/>
          <p:nvPr/>
        </p:nvSpPr>
        <p:spPr>
          <a:xfrm>
            <a:off x="1949450" y="4198938"/>
            <a:ext cx="138113" cy="301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1">
                <a:moveTo>
                  <a:pt x="43" y="11"/>
                </a:move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5"/>
                </a:cubicBezTo>
                <a:cubicBezTo>
                  <a:pt x="0" y="2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2"/>
                  <a:pt x="49" y="5"/>
                </a:cubicBezTo>
                <a:cubicBezTo>
                  <a:pt x="49" y="9"/>
                  <a:pt x="46" y="11"/>
                  <a:pt x="43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3" name="Freeform 96"/>
          <p:cNvSpPr/>
          <p:nvPr/>
        </p:nvSpPr>
        <p:spPr>
          <a:xfrm>
            <a:off x="1949450" y="4276725"/>
            <a:ext cx="138113" cy="349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2">
                <a:moveTo>
                  <a:pt x="43" y="12"/>
                </a:move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3"/>
                  <a:pt x="49" y="6"/>
                </a:cubicBezTo>
                <a:cubicBezTo>
                  <a:pt x="49" y="9"/>
                  <a:pt x="46" y="12"/>
                  <a:pt x="43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4" name="Freeform 97"/>
          <p:cNvSpPr/>
          <p:nvPr/>
        </p:nvSpPr>
        <p:spPr>
          <a:xfrm>
            <a:off x="1949450" y="4359275"/>
            <a:ext cx="138113" cy="333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2">
                <a:moveTo>
                  <a:pt x="43" y="12"/>
                </a:move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3"/>
                  <a:pt x="49" y="6"/>
                </a:cubicBezTo>
                <a:cubicBezTo>
                  <a:pt x="49" y="9"/>
                  <a:pt x="46" y="12"/>
                  <a:pt x="43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5" name="Freeform 98"/>
          <p:cNvSpPr/>
          <p:nvPr/>
        </p:nvSpPr>
        <p:spPr>
          <a:xfrm>
            <a:off x="1949450" y="4441825"/>
            <a:ext cx="138113" cy="301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1">
                <a:moveTo>
                  <a:pt x="43" y="11"/>
                </a:move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2"/>
                  <a:pt x="49" y="6"/>
                </a:cubicBezTo>
                <a:cubicBezTo>
                  <a:pt x="49" y="9"/>
                  <a:pt x="46" y="11"/>
                  <a:pt x="43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6" name="Freeform 99"/>
          <p:cNvSpPr/>
          <p:nvPr/>
        </p:nvSpPr>
        <p:spPr>
          <a:xfrm>
            <a:off x="1949450" y="4522788"/>
            <a:ext cx="138113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1">
                <a:moveTo>
                  <a:pt x="43" y="11"/>
                </a:move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5"/>
                </a:cubicBezTo>
                <a:cubicBezTo>
                  <a:pt x="0" y="2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2"/>
                  <a:pt x="49" y="5"/>
                </a:cubicBezTo>
                <a:cubicBezTo>
                  <a:pt x="49" y="9"/>
                  <a:pt x="46" y="11"/>
                  <a:pt x="43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507" name="组合 4"/>
          <p:cNvGrpSpPr/>
          <p:nvPr/>
        </p:nvGrpSpPr>
        <p:grpSpPr>
          <a:xfrm>
            <a:off x="1971675" y="1744663"/>
            <a:ext cx="854075" cy="722312"/>
            <a:chOff x="1971676" y="1917721"/>
            <a:chExt cx="854075" cy="722313"/>
          </a:xfrm>
        </p:grpSpPr>
        <p:sp>
          <p:nvSpPr>
            <p:cNvPr id="18588" name="Freeform 111"/>
            <p:cNvSpPr>
              <a:spLocks noEditPoints="1"/>
            </p:cNvSpPr>
            <p:nvPr/>
          </p:nvSpPr>
          <p:spPr>
            <a:xfrm>
              <a:off x="1978026" y="1917721"/>
              <a:ext cx="847725" cy="7223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01" h="256">
                  <a:moveTo>
                    <a:pt x="289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0"/>
                    <a:pt x="0" y="24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96" y="0"/>
                    <a:pt x="301" y="6"/>
                    <a:pt x="301" y="13"/>
                  </a:cubicBezTo>
                  <a:cubicBezTo>
                    <a:pt x="301" y="243"/>
                    <a:pt x="301" y="243"/>
                    <a:pt x="301" y="243"/>
                  </a:cubicBezTo>
                  <a:cubicBezTo>
                    <a:pt x="301" y="250"/>
                    <a:pt x="296" y="256"/>
                    <a:pt x="289" y="256"/>
                  </a:cubicBezTo>
                  <a:close/>
                  <a:moveTo>
                    <a:pt x="25" y="230"/>
                  </a:moveTo>
                  <a:cubicBezTo>
                    <a:pt x="276" y="230"/>
                    <a:pt x="276" y="230"/>
                    <a:pt x="276" y="230"/>
                  </a:cubicBezTo>
                  <a:cubicBezTo>
                    <a:pt x="276" y="26"/>
                    <a:pt x="276" y="26"/>
                    <a:pt x="276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30"/>
                    <a:pt x="25" y="230"/>
                    <a:pt x="25" y="23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9" name="Freeform 112"/>
            <p:cNvSpPr/>
            <p:nvPr/>
          </p:nvSpPr>
          <p:spPr>
            <a:xfrm>
              <a:off x="1971676" y="2162087"/>
              <a:ext cx="838200" cy="3651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7" h="129">
                  <a:moveTo>
                    <a:pt x="282" y="129"/>
                  </a:moveTo>
                  <a:cubicBezTo>
                    <a:pt x="279" y="129"/>
                    <a:pt x="276" y="128"/>
                    <a:pt x="274" y="126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19" y="99"/>
                    <a:pt x="11" y="99"/>
                    <a:pt x="5" y="94"/>
                  </a:cubicBezTo>
                  <a:cubicBezTo>
                    <a:pt x="0" y="89"/>
                    <a:pt x="0" y="81"/>
                    <a:pt x="5" y="7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91" y="106"/>
                    <a:pt x="291" y="106"/>
                    <a:pt x="291" y="106"/>
                  </a:cubicBezTo>
                  <a:cubicBezTo>
                    <a:pt x="296" y="111"/>
                    <a:pt x="297" y="119"/>
                    <a:pt x="292" y="124"/>
                  </a:cubicBezTo>
                  <a:cubicBezTo>
                    <a:pt x="289" y="127"/>
                    <a:pt x="286" y="129"/>
                    <a:pt x="282" y="12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0" name="Freeform 113"/>
            <p:cNvSpPr>
              <a:spLocks noEditPoints="1"/>
            </p:cNvSpPr>
            <p:nvPr/>
          </p:nvSpPr>
          <p:spPr>
            <a:xfrm>
              <a:off x="2316163" y="2031912"/>
              <a:ext cx="257175" cy="260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1" h="92">
                  <a:moveTo>
                    <a:pt x="46" y="92"/>
                  </a:moveTo>
                  <a:cubicBezTo>
                    <a:pt x="20" y="92"/>
                    <a:pt x="0" y="71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71" y="0"/>
                    <a:pt x="91" y="21"/>
                    <a:pt x="91" y="46"/>
                  </a:cubicBezTo>
                  <a:cubicBezTo>
                    <a:pt x="91" y="71"/>
                    <a:pt x="71" y="92"/>
                    <a:pt x="46" y="92"/>
                  </a:cubicBezTo>
                  <a:close/>
                  <a:moveTo>
                    <a:pt x="46" y="26"/>
                  </a:moveTo>
                  <a:cubicBezTo>
                    <a:pt x="35" y="26"/>
                    <a:pt x="25" y="35"/>
                    <a:pt x="25" y="46"/>
                  </a:cubicBezTo>
                  <a:cubicBezTo>
                    <a:pt x="25" y="57"/>
                    <a:pt x="35" y="66"/>
                    <a:pt x="46" y="66"/>
                  </a:cubicBezTo>
                  <a:cubicBezTo>
                    <a:pt x="57" y="66"/>
                    <a:pt x="66" y="57"/>
                    <a:pt x="66" y="46"/>
                  </a:cubicBezTo>
                  <a:cubicBezTo>
                    <a:pt x="66" y="35"/>
                    <a:pt x="57" y="26"/>
                    <a:pt x="46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508" name="Freeform 114"/>
          <p:cNvSpPr>
            <a:spLocks noEditPoints="1"/>
          </p:cNvSpPr>
          <p:nvPr/>
        </p:nvSpPr>
        <p:spPr>
          <a:xfrm>
            <a:off x="544513" y="1014413"/>
            <a:ext cx="319087" cy="3048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3" h="108">
                <a:moveTo>
                  <a:pt x="65" y="108"/>
                </a:moveTo>
                <a:cubicBezTo>
                  <a:pt x="53" y="108"/>
                  <a:pt x="41" y="103"/>
                  <a:pt x="32" y="94"/>
                </a:cubicBezTo>
                <a:cubicBezTo>
                  <a:pt x="19" y="81"/>
                  <a:pt x="19" y="81"/>
                  <a:pt x="19" y="81"/>
                </a:cubicBezTo>
                <a:cubicBezTo>
                  <a:pt x="0" y="63"/>
                  <a:pt x="0" y="33"/>
                  <a:pt x="19" y="14"/>
                </a:cubicBezTo>
                <a:cubicBezTo>
                  <a:pt x="28" y="5"/>
                  <a:pt x="40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65" y="0"/>
                  <a:pt x="77" y="5"/>
                  <a:pt x="86" y="14"/>
                </a:cubicBezTo>
                <a:cubicBezTo>
                  <a:pt x="99" y="27"/>
                  <a:pt x="99" y="27"/>
                  <a:pt x="99" y="27"/>
                </a:cubicBezTo>
                <a:cubicBezTo>
                  <a:pt x="108" y="36"/>
                  <a:pt x="113" y="48"/>
                  <a:pt x="113" y="61"/>
                </a:cubicBezTo>
                <a:cubicBezTo>
                  <a:pt x="113" y="73"/>
                  <a:pt x="108" y="85"/>
                  <a:pt x="99" y="94"/>
                </a:cubicBezTo>
                <a:cubicBezTo>
                  <a:pt x="90" y="103"/>
                  <a:pt x="78" y="108"/>
                  <a:pt x="65" y="108"/>
                </a:cubicBezTo>
                <a:close/>
                <a:moveTo>
                  <a:pt x="52" y="24"/>
                </a:moveTo>
                <a:cubicBezTo>
                  <a:pt x="46" y="24"/>
                  <a:pt x="40" y="26"/>
                  <a:pt x="35" y="31"/>
                </a:cubicBezTo>
                <a:cubicBezTo>
                  <a:pt x="26" y="40"/>
                  <a:pt x="26" y="55"/>
                  <a:pt x="35" y="65"/>
                </a:cubicBezTo>
                <a:cubicBezTo>
                  <a:pt x="48" y="78"/>
                  <a:pt x="48" y="78"/>
                  <a:pt x="48" y="78"/>
                </a:cubicBezTo>
                <a:cubicBezTo>
                  <a:pt x="58" y="87"/>
                  <a:pt x="73" y="87"/>
                  <a:pt x="82" y="78"/>
                </a:cubicBezTo>
                <a:cubicBezTo>
                  <a:pt x="87" y="73"/>
                  <a:pt x="89" y="67"/>
                  <a:pt x="89" y="61"/>
                </a:cubicBezTo>
                <a:cubicBezTo>
                  <a:pt x="89" y="54"/>
                  <a:pt x="87" y="48"/>
                  <a:pt x="82" y="44"/>
                </a:cubicBezTo>
                <a:cubicBezTo>
                  <a:pt x="69" y="31"/>
                  <a:pt x="69" y="31"/>
                  <a:pt x="69" y="31"/>
                </a:cubicBezTo>
                <a:cubicBezTo>
                  <a:pt x="65" y="26"/>
                  <a:pt x="59" y="24"/>
                  <a:pt x="52" y="2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9" name="Freeform 115"/>
          <p:cNvSpPr/>
          <p:nvPr/>
        </p:nvSpPr>
        <p:spPr>
          <a:xfrm>
            <a:off x="925513" y="1417638"/>
            <a:ext cx="330200" cy="330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7" h="117">
                <a:moveTo>
                  <a:pt x="82" y="117"/>
                </a:moveTo>
                <a:cubicBezTo>
                  <a:pt x="71" y="117"/>
                  <a:pt x="60" y="112"/>
                  <a:pt x="53" y="104"/>
                </a:cubicBezTo>
                <a:cubicBezTo>
                  <a:pt x="12" y="64"/>
                  <a:pt x="12" y="64"/>
                  <a:pt x="12" y="64"/>
                </a:cubicBezTo>
                <a:cubicBezTo>
                  <a:pt x="4" y="56"/>
                  <a:pt x="0" y="46"/>
                  <a:pt x="0" y="35"/>
                </a:cubicBezTo>
                <a:cubicBezTo>
                  <a:pt x="0" y="23"/>
                  <a:pt x="4" y="13"/>
                  <a:pt x="12" y="5"/>
                </a:cubicBezTo>
                <a:cubicBezTo>
                  <a:pt x="17" y="0"/>
                  <a:pt x="24" y="0"/>
                  <a:pt x="29" y="5"/>
                </a:cubicBezTo>
                <a:cubicBezTo>
                  <a:pt x="34" y="9"/>
                  <a:pt x="34" y="17"/>
                  <a:pt x="29" y="21"/>
                </a:cubicBezTo>
                <a:cubicBezTo>
                  <a:pt x="25" y="25"/>
                  <a:pt x="24" y="30"/>
                  <a:pt x="24" y="35"/>
                </a:cubicBezTo>
                <a:cubicBezTo>
                  <a:pt x="24" y="40"/>
                  <a:pt x="25" y="44"/>
                  <a:pt x="29" y="48"/>
                </a:cubicBezTo>
                <a:cubicBezTo>
                  <a:pt x="69" y="88"/>
                  <a:pt x="69" y="88"/>
                  <a:pt x="69" y="88"/>
                </a:cubicBezTo>
                <a:cubicBezTo>
                  <a:pt x="73" y="91"/>
                  <a:pt x="77" y="93"/>
                  <a:pt x="82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87" y="93"/>
                  <a:pt x="92" y="91"/>
                  <a:pt x="95" y="88"/>
                </a:cubicBezTo>
                <a:cubicBezTo>
                  <a:pt x="100" y="83"/>
                  <a:pt x="107" y="83"/>
                  <a:pt x="112" y="88"/>
                </a:cubicBezTo>
                <a:cubicBezTo>
                  <a:pt x="117" y="92"/>
                  <a:pt x="117" y="100"/>
                  <a:pt x="112" y="104"/>
                </a:cubicBezTo>
                <a:cubicBezTo>
                  <a:pt x="104" y="112"/>
                  <a:pt x="94" y="117"/>
                  <a:pt x="82" y="117"/>
                </a:cubicBezTo>
                <a:cubicBezTo>
                  <a:pt x="82" y="117"/>
                  <a:pt x="82" y="117"/>
                  <a:pt x="82" y="11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0" name="Freeform 116"/>
          <p:cNvSpPr/>
          <p:nvPr/>
        </p:nvSpPr>
        <p:spPr>
          <a:xfrm>
            <a:off x="777875" y="1235075"/>
            <a:ext cx="482600" cy="479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1" h="170">
                <a:moveTo>
                  <a:pt x="158" y="170"/>
                </a:moveTo>
                <a:cubicBezTo>
                  <a:pt x="155" y="170"/>
                  <a:pt x="152" y="169"/>
                  <a:pt x="150" y="167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17"/>
                  <a:pt x="0" y="9"/>
                  <a:pt x="4" y="5"/>
                </a:cubicBezTo>
                <a:cubicBezTo>
                  <a:pt x="9" y="0"/>
                  <a:pt x="16" y="0"/>
                  <a:pt x="21" y="5"/>
                </a:cubicBezTo>
                <a:cubicBezTo>
                  <a:pt x="167" y="150"/>
                  <a:pt x="167" y="150"/>
                  <a:pt x="167" y="150"/>
                </a:cubicBezTo>
                <a:cubicBezTo>
                  <a:pt x="171" y="155"/>
                  <a:pt x="171" y="162"/>
                  <a:pt x="167" y="167"/>
                </a:cubicBezTo>
                <a:cubicBezTo>
                  <a:pt x="164" y="169"/>
                  <a:pt x="161" y="170"/>
                  <a:pt x="158" y="17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1" name="Freeform 117"/>
          <p:cNvSpPr>
            <a:spLocks noEditPoints="1"/>
          </p:cNvSpPr>
          <p:nvPr/>
        </p:nvSpPr>
        <p:spPr>
          <a:xfrm>
            <a:off x="558800" y="1443038"/>
            <a:ext cx="304800" cy="3048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8" h="108">
                <a:moveTo>
                  <a:pt x="47" y="108"/>
                </a:moveTo>
                <a:cubicBezTo>
                  <a:pt x="47" y="108"/>
                  <a:pt x="47" y="108"/>
                  <a:pt x="47" y="108"/>
                </a:cubicBezTo>
                <a:cubicBezTo>
                  <a:pt x="35" y="108"/>
                  <a:pt x="23" y="103"/>
                  <a:pt x="14" y="94"/>
                </a:cubicBezTo>
                <a:cubicBezTo>
                  <a:pt x="5" y="85"/>
                  <a:pt x="0" y="73"/>
                  <a:pt x="0" y="60"/>
                </a:cubicBezTo>
                <a:cubicBezTo>
                  <a:pt x="0" y="48"/>
                  <a:pt x="5" y="36"/>
                  <a:pt x="14" y="27"/>
                </a:cubicBezTo>
                <a:cubicBezTo>
                  <a:pt x="27" y="14"/>
                  <a:pt x="27" y="14"/>
                  <a:pt x="27" y="14"/>
                </a:cubicBezTo>
                <a:cubicBezTo>
                  <a:pt x="36" y="5"/>
                  <a:pt x="48" y="0"/>
                  <a:pt x="60" y="0"/>
                </a:cubicBezTo>
                <a:cubicBezTo>
                  <a:pt x="73" y="0"/>
                  <a:pt x="85" y="5"/>
                  <a:pt x="94" y="14"/>
                </a:cubicBezTo>
                <a:cubicBezTo>
                  <a:pt x="103" y="23"/>
                  <a:pt x="108" y="35"/>
                  <a:pt x="108" y="47"/>
                </a:cubicBezTo>
                <a:cubicBezTo>
                  <a:pt x="108" y="60"/>
                  <a:pt x="103" y="72"/>
                  <a:pt x="94" y="81"/>
                </a:cubicBezTo>
                <a:cubicBezTo>
                  <a:pt x="81" y="94"/>
                  <a:pt x="81" y="94"/>
                  <a:pt x="81" y="94"/>
                </a:cubicBezTo>
                <a:cubicBezTo>
                  <a:pt x="72" y="103"/>
                  <a:pt x="60" y="108"/>
                  <a:pt x="47" y="108"/>
                </a:cubicBezTo>
                <a:close/>
                <a:moveTo>
                  <a:pt x="60" y="23"/>
                </a:moveTo>
                <a:cubicBezTo>
                  <a:pt x="54" y="23"/>
                  <a:pt x="48" y="26"/>
                  <a:pt x="43" y="30"/>
                </a:cubicBezTo>
                <a:cubicBezTo>
                  <a:pt x="30" y="43"/>
                  <a:pt x="30" y="43"/>
                  <a:pt x="30" y="43"/>
                </a:cubicBezTo>
                <a:cubicBezTo>
                  <a:pt x="26" y="48"/>
                  <a:pt x="23" y="54"/>
                  <a:pt x="23" y="60"/>
                </a:cubicBezTo>
                <a:cubicBezTo>
                  <a:pt x="23" y="67"/>
                  <a:pt x="26" y="73"/>
                  <a:pt x="30" y="77"/>
                </a:cubicBezTo>
                <a:cubicBezTo>
                  <a:pt x="35" y="82"/>
                  <a:pt x="41" y="84"/>
                  <a:pt x="47" y="84"/>
                </a:cubicBezTo>
                <a:cubicBezTo>
                  <a:pt x="47" y="84"/>
                  <a:pt x="47" y="84"/>
                  <a:pt x="47" y="84"/>
                </a:cubicBezTo>
                <a:cubicBezTo>
                  <a:pt x="54" y="84"/>
                  <a:pt x="60" y="82"/>
                  <a:pt x="64" y="77"/>
                </a:cubicBezTo>
                <a:cubicBezTo>
                  <a:pt x="77" y="64"/>
                  <a:pt x="77" y="64"/>
                  <a:pt x="77" y="64"/>
                </a:cubicBezTo>
                <a:cubicBezTo>
                  <a:pt x="82" y="60"/>
                  <a:pt x="84" y="54"/>
                  <a:pt x="84" y="47"/>
                </a:cubicBezTo>
                <a:cubicBezTo>
                  <a:pt x="84" y="41"/>
                  <a:pt x="82" y="35"/>
                  <a:pt x="77" y="30"/>
                </a:cubicBezTo>
                <a:cubicBezTo>
                  <a:pt x="73" y="26"/>
                  <a:pt x="67" y="23"/>
                  <a:pt x="60" y="2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2" name="Freeform 118"/>
          <p:cNvSpPr/>
          <p:nvPr/>
        </p:nvSpPr>
        <p:spPr>
          <a:xfrm>
            <a:off x="925513" y="1003300"/>
            <a:ext cx="330200" cy="3381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7" h="120">
                <a:moveTo>
                  <a:pt x="21" y="120"/>
                </a:moveTo>
                <a:cubicBezTo>
                  <a:pt x="18" y="120"/>
                  <a:pt x="15" y="119"/>
                  <a:pt x="12" y="116"/>
                </a:cubicBezTo>
                <a:cubicBezTo>
                  <a:pt x="4" y="108"/>
                  <a:pt x="0" y="98"/>
                  <a:pt x="0" y="86"/>
                </a:cubicBezTo>
                <a:cubicBezTo>
                  <a:pt x="0" y="75"/>
                  <a:pt x="4" y="65"/>
                  <a:pt x="12" y="57"/>
                </a:cubicBezTo>
                <a:cubicBezTo>
                  <a:pt x="53" y="17"/>
                  <a:pt x="53" y="17"/>
                  <a:pt x="53" y="17"/>
                </a:cubicBezTo>
                <a:cubicBezTo>
                  <a:pt x="69" y="0"/>
                  <a:pt x="96" y="0"/>
                  <a:pt x="112" y="17"/>
                </a:cubicBezTo>
                <a:cubicBezTo>
                  <a:pt x="117" y="21"/>
                  <a:pt x="117" y="29"/>
                  <a:pt x="112" y="33"/>
                </a:cubicBezTo>
                <a:cubicBezTo>
                  <a:pt x="107" y="38"/>
                  <a:pt x="100" y="38"/>
                  <a:pt x="95" y="33"/>
                </a:cubicBezTo>
                <a:cubicBezTo>
                  <a:pt x="88" y="26"/>
                  <a:pt x="76" y="26"/>
                  <a:pt x="69" y="33"/>
                </a:cubicBezTo>
                <a:cubicBezTo>
                  <a:pt x="29" y="73"/>
                  <a:pt x="29" y="73"/>
                  <a:pt x="29" y="73"/>
                </a:cubicBezTo>
                <a:cubicBezTo>
                  <a:pt x="22" y="81"/>
                  <a:pt x="22" y="92"/>
                  <a:pt x="29" y="100"/>
                </a:cubicBezTo>
                <a:cubicBezTo>
                  <a:pt x="34" y="104"/>
                  <a:pt x="34" y="112"/>
                  <a:pt x="29" y="116"/>
                </a:cubicBezTo>
                <a:cubicBezTo>
                  <a:pt x="27" y="119"/>
                  <a:pt x="24" y="120"/>
                  <a:pt x="21" y="12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3" name="Freeform 119"/>
          <p:cNvSpPr/>
          <p:nvPr/>
        </p:nvSpPr>
        <p:spPr>
          <a:xfrm>
            <a:off x="777875" y="1042988"/>
            <a:ext cx="482600" cy="482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1" h="171">
                <a:moveTo>
                  <a:pt x="12" y="171"/>
                </a:moveTo>
                <a:cubicBezTo>
                  <a:pt x="9" y="171"/>
                  <a:pt x="6" y="170"/>
                  <a:pt x="4" y="167"/>
                </a:cubicBezTo>
                <a:cubicBezTo>
                  <a:pt x="0" y="163"/>
                  <a:pt x="0" y="155"/>
                  <a:pt x="4" y="151"/>
                </a:cubicBezTo>
                <a:cubicBezTo>
                  <a:pt x="150" y="5"/>
                  <a:pt x="150" y="5"/>
                  <a:pt x="150" y="5"/>
                </a:cubicBezTo>
                <a:cubicBezTo>
                  <a:pt x="155" y="0"/>
                  <a:pt x="162" y="0"/>
                  <a:pt x="167" y="5"/>
                </a:cubicBezTo>
                <a:cubicBezTo>
                  <a:pt x="171" y="10"/>
                  <a:pt x="171" y="17"/>
                  <a:pt x="167" y="22"/>
                </a:cubicBezTo>
                <a:cubicBezTo>
                  <a:pt x="21" y="167"/>
                  <a:pt x="21" y="167"/>
                  <a:pt x="21" y="167"/>
                </a:cubicBezTo>
                <a:cubicBezTo>
                  <a:pt x="19" y="170"/>
                  <a:pt x="16" y="171"/>
                  <a:pt x="12" y="17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4" name="Freeform 120"/>
          <p:cNvSpPr/>
          <p:nvPr/>
        </p:nvSpPr>
        <p:spPr>
          <a:xfrm>
            <a:off x="1444625" y="3117850"/>
            <a:ext cx="360363" cy="5222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8" h="185">
                <a:moveTo>
                  <a:pt x="119" y="184"/>
                </a:moveTo>
                <a:cubicBezTo>
                  <a:pt x="116" y="184"/>
                  <a:pt x="112" y="181"/>
                  <a:pt x="111" y="178"/>
                </a:cubicBezTo>
                <a:cubicBezTo>
                  <a:pt x="64" y="33"/>
                  <a:pt x="64" y="33"/>
                  <a:pt x="64" y="33"/>
                </a:cubicBezTo>
                <a:cubicBezTo>
                  <a:pt x="16" y="178"/>
                  <a:pt x="16" y="178"/>
                  <a:pt x="16" y="178"/>
                </a:cubicBezTo>
                <a:cubicBezTo>
                  <a:pt x="15" y="182"/>
                  <a:pt x="11" y="185"/>
                  <a:pt x="7" y="183"/>
                </a:cubicBezTo>
                <a:cubicBezTo>
                  <a:pt x="2" y="182"/>
                  <a:pt x="0" y="177"/>
                  <a:pt x="2" y="173"/>
                </a:cubicBezTo>
                <a:cubicBezTo>
                  <a:pt x="56" y="5"/>
                  <a:pt x="56" y="5"/>
                  <a:pt x="56" y="5"/>
                </a:cubicBezTo>
                <a:cubicBezTo>
                  <a:pt x="58" y="2"/>
                  <a:pt x="61" y="0"/>
                  <a:pt x="64" y="0"/>
                </a:cubicBezTo>
                <a:cubicBezTo>
                  <a:pt x="67" y="0"/>
                  <a:pt x="70" y="2"/>
                  <a:pt x="71" y="5"/>
                </a:cubicBezTo>
                <a:cubicBezTo>
                  <a:pt x="126" y="173"/>
                  <a:pt x="126" y="173"/>
                  <a:pt x="126" y="173"/>
                </a:cubicBezTo>
                <a:cubicBezTo>
                  <a:pt x="128" y="177"/>
                  <a:pt x="125" y="182"/>
                  <a:pt x="121" y="183"/>
                </a:cubicBezTo>
                <a:cubicBezTo>
                  <a:pt x="120" y="183"/>
                  <a:pt x="120" y="184"/>
                  <a:pt x="119" y="18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5" name="Freeform 121"/>
          <p:cNvSpPr/>
          <p:nvPr/>
        </p:nvSpPr>
        <p:spPr>
          <a:xfrm>
            <a:off x="1416050" y="3590925"/>
            <a:ext cx="115888" cy="460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1" h="16">
                <a:moveTo>
                  <a:pt x="34" y="16"/>
                </a:move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3"/>
                  <a:pt x="41" y="8"/>
                </a:cubicBezTo>
                <a:cubicBezTo>
                  <a:pt x="41" y="12"/>
                  <a:pt x="38" y="16"/>
                  <a:pt x="34" y="1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6" name="Freeform 122"/>
          <p:cNvSpPr/>
          <p:nvPr/>
        </p:nvSpPr>
        <p:spPr>
          <a:xfrm>
            <a:off x="1714500" y="3590925"/>
            <a:ext cx="119063" cy="460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2" h="16">
                <a:moveTo>
                  <a:pt x="34" y="16"/>
                </a:move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12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2" y="3"/>
                  <a:pt x="42" y="8"/>
                </a:cubicBezTo>
                <a:cubicBezTo>
                  <a:pt x="42" y="12"/>
                  <a:pt x="39" y="16"/>
                  <a:pt x="34" y="1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7" name="Freeform 123"/>
          <p:cNvSpPr/>
          <p:nvPr/>
        </p:nvSpPr>
        <p:spPr>
          <a:xfrm>
            <a:off x="1503363" y="3444875"/>
            <a:ext cx="242887" cy="444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16">
                <a:moveTo>
                  <a:pt x="78" y="16"/>
                </a:moveTo>
                <a:cubicBezTo>
                  <a:pt x="8" y="16"/>
                  <a:pt x="8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2" y="0"/>
                  <a:pt x="86" y="4"/>
                  <a:pt x="86" y="8"/>
                </a:cubicBezTo>
                <a:cubicBezTo>
                  <a:pt x="86" y="12"/>
                  <a:pt x="82" y="16"/>
                  <a:pt x="78" y="1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8" name="Freeform 124"/>
          <p:cNvSpPr>
            <a:spLocks noEditPoints="1"/>
          </p:cNvSpPr>
          <p:nvPr/>
        </p:nvSpPr>
        <p:spPr>
          <a:xfrm>
            <a:off x="1754188" y="3219450"/>
            <a:ext cx="192087" cy="1682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8" h="60">
                <a:moveTo>
                  <a:pt x="27" y="60"/>
                </a:moveTo>
                <a:cubicBezTo>
                  <a:pt x="19" y="60"/>
                  <a:pt x="13" y="57"/>
                  <a:pt x="8" y="52"/>
                </a:cubicBezTo>
                <a:cubicBezTo>
                  <a:pt x="3" y="47"/>
                  <a:pt x="0" y="41"/>
                  <a:pt x="0" y="34"/>
                </a:cubicBezTo>
                <a:cubicBezTo>
                  <a:pt x="0" y="25"/>
                  <a:pt x="4" y="20"/>
                  <a:pt x="7" y="17"/>
                </a:cubicBezTo>
                <a:cubicBezTo>
                  <a:pt x="11" y="14"/>
                  <a:pt x="15" y="12"/>
                  <a:pt x="20" y="10"/>
                </a:cubicBezTo>
                <a:cubicBezTo>
                  <a:pt x="23" y="9"/>
                  <a:pt x="30" y="8"/>
                  <a:pt x="39" y="6"/>
                </a:cubicBezTo>
                <a:cubicBezTo>
                  <a:pt x="47" y="4"/>
                  <a:pt x="53" y="2"/>
                  <a:pt x="58" y="1"/>
                </a:cubicBezTo>
                <a:cubicBezTo>
                  <a:pt x="60" y="0"/>
                  <a:pt x="63" y="0"/>
                  <a:pt x="65" y="2"/>
                </a:cubicBezTo>
                <a:cubicBezTo>
                  <a:pt x="67" y="3"/>
                  <a:pt x="68" y="6"/>
                  <a:pt x="68" y="8"/>
                </a:cubicBezTo>
                <a:cubicBezTo>
                  <a:pt x="68" y="13"/>
                  <a:pt x="68" y="13"/>
                  <a:pt x="68" y="13"/>
                </a:cubicBezTo>
                <a:cubicBezTo>
                  <a:pt x="68" y="25"/>
                  <a:pt x="66" y="35"/>
                  <a:pt x="63" y="41"/>
                </a:cubicBezTo>
                <a:cubicBezTo>
                  <a:pt x="60" y="46"/>
                  <a:pt x="55" y="51"/>
                  <a:pt x="48" y="55"/>
                </a:cubicBezTo>
                <a:cubicBezTo>
                  <a:pt x="42" y="58"/>
                  <a:pt x="35" y="60"/>
                  <a:pt x="27" y="60"/>
                </a:cubicBezTo>
                <a:close/>
                <a:moveTo>
                  <a:pt x="52" y="19"/>
                </a:moveTo>
                <a:cubicBezTo>
                  <a:pt x="49" y="20"/>
                  <a:pt x="46" y="20"/>
                  <a:pt x="42" y="21"/>
                </a:cubicBezTo>
                <a:cubicBezTo>
                  <a:pt x="33" y="23"/>
                  <a:pt x="27" y="25"/>
                  <a:pt x="24" y="25"/>
                </a:cubicBezTo>
                <a:cubicBezTo>
                  <a:pt x="22" y="26"/>
                  <a:pt x="20" y="27"/>
                  <a:pt x="17" y="29"/>
                </a:cubicBezTo>
                <a:cubicBezTo>
                  <a:pt x="17" y="30"/>
                  <a:pt x="16" y="31"/>
                  <a:pt x="16" y="34"/>
                </a:cubicBezTo>
                <a:cubicBezTo>
                  <a:pt x="16" y="37"/>
                  <a:pt x="16" y="39"/>
                  <a:pt x="19" y="41"/>
                </a:cubicBezTo>
                <a:cubicBezTo>
                  <a:pt x="20" y="42"/>
                  <a:pt x="22" y="44"/>
                  <a:pt x="27" y="44"/>
                </a:cubicBezTo>
                <a:cubicBezTo>
                  <a:pt x="32" y="44"/>
                  <a:pt x="37" y="43"/>
                  <a:pt x="41" y="41"/>
                </a:cubicBezTo>
                <a:cubicBezTo>
                  <a:pt x="45" y="39"/>
                  <a:pt x="47" y="36"/>
                  <a:pt x="49" y="33"/>
                </a:cubicBezTo>
                <a:cubicBezTo>
                  <a:pt x="50" y="31"/>
                  <a:pt x="52" y="27"/>
                  <a:pt x="52" y="1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9" name="Freeform 125"/>
          <p:cNvSpPr/>
          <p:nvPr/>
        </p:nvSpPr>
        <p:spPr>
          <a:xfrm>
            <a:off x="1762125" y="3128963"/>
            <a:ext cx="187325" cy="2571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6" h="91">
                <a:moveTo>
                  <a:pt x="58" y="91"/>
                </a:moveTo>
                <a:cubicBezTo>
                  <a:pt x="54" y="91"/>
                  <a:pt x="50" y="87"/>
                  <a:pt x="50" y="83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23"/>
                  <a:pt x="43" y="16"/>
                  <a:pt x="35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4" y="16"/>
                  <a:pt x="18" y="20"/>
                  <a:pt x="16" y="26"/>
                </a:cubicBezTo>
                <a:cubicBezTo>
                  <a:pt x="14" y="30"/>
                  <a:pt x="10" y="31"/>
                  <a:pt x="6" y="30"/>
                </a:cubicBezTo>
                <a:cubicBezTo>
                  <a:pt x="2" y="28"/>
                  <a:pt x="0" y="24"/>
                  <a:pt x="1" y="20"/>
                </a:cubicBezTo>
                <a:cubicBezTo>
                  <a:pt x="6" y="8"/>
                  <a:pt x="17" y="0"/>
                  <a:pt x="3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52" y="0"/>
                  <a:pt x="66" y="14"/>
                  <a:pt x="66" y="32"/>
                </a:cubicBezTo>
                <a:cubicBezTo>
                  <a:pt x="66" y="83"/>
                  <a:pt x="66" y="83"/>
                  <a:pt x="66" y="83"/>
                </a:cubicBezTo>
                <a:cubicBezTo>
                  <a:pt x="66" y="87"/>
                  <a:pt x="62" y="91"/>
                  <a:pt x="58" y="9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20" name="Freeform 126"/>
          <p:cNvSpPr/>
          <p:nvPr/>
        </p:nvSpPr>
        <p:spPr>
          <a:xfrm>
            <a:off x="1122363" y="4232275"/>
            <a:ext cx="206375" cy="476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3" h="17">
                <a:moveTo>
                  <a:pt x="69" y="17"/>
                </a:moveTo>
                <a:cubicBezTo>
                  <a:pt x="69" y="17"/>
                  <a:pt x="68" y="17"/>
                  <a:pt x="68" y="16"/>
                </a:cubicBezTo>
                <a:cubicBezTo>
                  <a:pt x="48" y="9"/>
                  <a:pt x="25" y="6"/>
                  <a:pt x="4" y="9"/>
                </a:cubicBezTo>
                <a:cubicBezTo>
                  <a:pt x="2" y="9"/>
                  <a:pt x="0" y="8"/>
                  <a:pt x="0" y="6"/>
                </a:cubicBezTo>
                <a:cubicBezTo>
                  <a:pt x="0" y="4"/>
                  <a:pt x="1" y="3"/>
                  <a:pt x="3" y="3"/>
                </a:cubicBezTo>
                <a:cubicBezTo>
                  <a:pt x="26" y="0"/>
                  <a:pt x="49" y="2"/>
                  <a:pt x="70" y="11"/>
                </a:cubicBezTo>
                <a:cubicBezTo>
                  <a:pt x="72" y="11"/>
                  <a:pt x="73" y="13"/>
                  <a:pt x="72" y="15"/>
                </a:cubicBezTo>
                <a:cubicBezTo>
                  <a:pt x="72" y="16"/>
                  <a:pt x="70" y="17"/>
                  <a:pt x="69" y="1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21" name="Freeform 127"/>
          <p:cNvSpPr/>
          <p:nvPr/>
        </p:nvSpPr>
        <p:spPr>
          <a:xfrm>
            <a:off x="995363" y="4260850"/>
            <a:ext cx="61912" cy="36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" h="13">
                <a:moveTo>
                  <a:pt x="3" y="13"/>
                </a:moveTo>
                <a:cubicBezTo>
                  <a:pt x="2" y="13"/>
                  <a:pt x="1" y="13"/>
                  <a:pt x="0" y="12"/>
                </a:cubicBezTo>
                <a:cubicBezTo>
                  <a:pt x="0" y="10"/>
                  <a:pt x="0" y="8"/>
                  <a:pt x="2" y="7"/>
                </a:cubicBezTo>
                <a:cubicBezTo>
                  <a:pt x="7" y="5"/>
                  <a:pt x="12" y="3"/>
                  <a:pt x="17" y="0"/>
                </a:cubicBezTo>
                <a:cubicBezTo>
                  <a:pt x="19" y="0"/>
                  <a:pt x="20" y="1"/>
                  <a:pt x="21" y="2"/>
                </a:cubicBezTo>
                <a:cubicBezTo>
                  <a:pt x="22" y="4"/>
                  <a:pt x="21" y="6"/>
                  <a:pt x="19" y="6"/>
                </a:cubicBezTo>
                <a:cubicBezTo>
                  <a:pt x="14" y="8"/>
                  <a:pt x="9" y="10"/>
                  <a:pt x="5" y="13"/>
                </a:cubicBezTo>
                <a:cubicBezTo>
                  <a:pt x="4" y="13"/>
                  <a:pt x="4" y="13"/>
                  <a:pt x="3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22" name="Freeform 128"/>
          <p:cNvSpPr/>
          <p:nvPr/>
        </p:nvSpPr>
        <p:spPr>
          <a:xfrm>
            <a:off x="1060450" y="4068763"/>
            <a:ext cx="184150" cy="3333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5" h="118">
                <a:moveTo>
                  <a:pt x="62" y="118"/>
                </a:moveTo>
                <a:cubicBezTo>
                  <a:pt x="62" y="118"/>
                  <a:pt x="62" y="118"/>
                  <a:pt x="62" y="118"/>
                </a:cubicBezTo>
                <a:cubicBezTo>
                  <a:pt x="60" y="118"/>
                  <a:pt x="59" y="117"/>
                  <a:pt x="59" y="115"/>
                </a:cubicBezTo>
                <a:cubicBezTo>
                  <a:pt x="59" y="71"/>
                  <a:pt x="38" y="31"/>
                  <a:pt x="2" y="6"/>
                </a:cubicBezTo>
                <a:cubicBezTo>
                  <a:pt x="1" y="5"/>
                  <a:pt x="0" y="3"/>
                  <a:pt x="1" y="2"/>
                </a:cubicBezTo>
                <a:cubicBezTo>
                  <a:pt x="2" y="1"/>
                  <a:pt x="4" y="0"/>
                  <a:pt x="5" y="1"/>
                </a:cubicBezTo>
                <a:cubicBezTo>
                  <a:pt x="43" y="27"/>
                  <a:pt x="65" y="69"/>
                  <a:pt x="65" y="115"/>
                </a:cubicBezTo>
                <a:cubicBezTo>
                  <a:pt x="65" y="117"/>
                  <a:pt x="64" y="118"/>
                  <a:pt x="62" y="11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23" name="Freeform 129"/>
          <p:cNvSpPr/>
          <p:nvPr/>
        </p:nvSpPr>
        <p:spPr>
          <a:xfrm>
            <a:off x="1114425" y="4032250"/>
            <a:ext cx="109538" cy="1047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9" h="37">
                <a:moveTo>
                  <a:pt x="35" y="37"/>
                </a:moveTo>
                <a:cubicBezTo>
                  <a:pt x="35" y="37"/>
                  <a:pt x="34" y="37"/>
                  <a:pt x="34" y="36"/>
                </a:cubicBezTo>
                <a:cubicBezTo>
                  <a:pt x="21" y="28"/>
                  <a:pt x="10" y="17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3" y="0"/>
                  <a:pt x="5" y="0"/>
                  <a:pt x="6" y="1"/>
                </a:cubicBezTo>
                <a:cubicBezTo>
                  <a:pt x="14" y="13"/>
                  <a:pt x="25" y="23"/>
                  <a:pt x="37" y="31"/>
                </a:cubicBezTo>
                <a:cubicBezTo>
                  <a:pt x="39" y="32"/>
                  <a:pt x="39" y="34"/>
                  <a:pt x="38" y="35"/>
                </a:cubicBezTo>
                <a:cubicBezTo>
                  <a:pt x="37" y="36"/>
                  <a:pt x="36" y="37"/>
                  <a:pt x="35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24" name="Freeform 130"/>
          <p:cNvSpPr/>
          <p:nvPr/>
        </p:nvSpPr>
        <p:spPr>
          <a:xfrm>
            <a:off x="1277938" y="4156075"/>
            <a:ext cx="101600" cy="396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6" h="14">
                <a:moveTo>
                  <a:pt x="32" y="14"/>
                </a:moveTo>
                <a:cubicBezTo>
                  <a:pt x="32" y="14"/>
                  <a:pt x="32" y="14"/>
                  <a:pt x="32" y="14"/>
                </a:cubicBezTo>
                <a:cubicBezTo>
                  <a:pt x="22" y="13"/>
                  <a:pt x="12" y="10"/>
                  <a:pt x="2" y="6"/>
                </a:cubicBezTo>
                <a:cubicBezTo>
                  <a:pt x="0" y="6"/>
                  <a:pt x="0" y="4"/>
                  <a:pt x="0" y="2"/>
                </a:cubicBezTo>
                <a:cubicBezTo>
                  <a:pt x="1" y="1"/>
                  <a:pt x="3" y="0"/>
                  <a:pt x="4" y="0"/>
                </a:cubicBezTo>
                <a:cubicBezTo>
                  <a:pt x="14" y="4"/>
                  <a:pt x="23" y="7"/>
                  <a:pt x="33" y="8"/>
                </a:cubicBezTo>
                <a:cubicBezTo>
                  <a:pt x="35" y="8"/>
                  <a:pt x="36" y="10"/>
                  <a:pt x="35" y="12"/>
                </a:cubicBezTo>
                <a:cubicBezTo>
                  <a:pt x="35" y="13"/>
                  <a:pt x="34" y="14"/>
                  <a:pt x="32" y="1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25" name="Freeform 131"/>
          <p:cNvSpPr>
            <a:spLocks noEditPoints="1"/>
          </p:cNvSpPr>
          <p:nvPr/>
        </p:nvSpPr>
        <p:spPr>
          <a:xfrm>
            <a:off x="1201738" y="4097338"/>
            <a:ext cx="98425" cy="98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7" y="35"/>
                </a:moveTo>
                <a:cubicBezTo>
                  <a:pt x="7" y="35"/>
                  <a:pt x="0" y="27"/>
                  <a:pt x="0" y="18"/>
                </a:cubicBezTo>
                <a:cubicBezTo>
                  <a:pt x="0" y="8"/>
                  <a:pt x="7" y="0"/>
                  <a:pt x="17" y="0"/>
                </a:cubicBezTo>
                <a:cubicBezTo>
                  <a:pt x="27" y="0"/>
                  <a:pt x="35" y="8"/>
                  <a:pt x="35" y="18"/>
                </a:cubicBezTo>
                <a:cubicBezTo>
                  <a:pt x="35" y="27"/>
                  <a:pt x="27" y="35"/>
                  <a:pt x="17" y="35"/>
                </a:cubicBezTo>
                <a:close/>
                <a:moveTo>
                  <a:pt x="17" y="6"/>
                </a:moveTo>
                <a:cubicBezTo>
                  <a:pt x="11" y="6"/>
                  <a:pt x="6" y="11"/>
                  <a:pt x="6" y="18"/>
                </a:cubicBezTo>
                <a:cubicBezTo>
                  <a:pt x="6" y="24"/>
                  <a:pt x="11" y="29"/>
                  <a:pt x="17" y="29"/>
                </a:cubicBezTo>
                <a:cubicBezTo>
                  <a:pt x="23" y="29"/>
                  <a:pt x="28" y="24"/>
                  <a:pt x="28" y="18"/>
                </a:cubicBezTo>
                <a:cubicBezTo>
                  <a:pt x="28" y="11"/>
                  <a:pt x="23" y="6"/>
                  <a:pt x="17" y="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26" name="Freeform 132"/>
          <p:cNvSpPr>
            <a:spLocks noEditPoints="1"/>
          </p:cNvSpPr>
          <p:nvPr/>
        </p:nvSpPr>
        <p:spPr>
          <a:xfrm>
            <a:off x="1306513" y="4240213"/>
            <a:ext cx="98425" cy="1000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7" y="35"/>
                </a:moveTo>
                <a:cubicBezTo>
                  <a:pt x="8" y="35"/>
                  <a:pt x="0" y="27"/>
                  <a:pt x="0" y="18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8"/>
                </a:cubicBezTo>
                <a:cubicBezTo>
                  <a:pt x="35" y="27"/>
                  <a:pt x="27" y="35"/>
                  <a:pt x="17" y="35"/>
                </a:cubicBezTo>
                <a:close/>
                <a:moveTo>
                  <a:pt x="17" y="6"/>
                </a:moveTo>
                <a:cubicBezTo>
                  <a:pt x="11" y="6"/>
                  <a:pt x="6" y="11"/>
                  <a:pt x="6" y="18"/>
                </a:cubicBezTo>
                <a:cubicBezTo>
                  <a:pt x="6" y="24"/>
                  <a:pt x="11" y="29"/>
                  <a:pt x="17" y="29"/>
                </a:cubicBezTo>
                <a:cubicBezTo>
                  <a:pt x="23" y="29"/>
                  <a:pt x="29" y="24"/>
                  <a:pt x="29" y="18"/>
                </a:cubicBezTo>
                <a:cubicBezTo>
                  <a:pt x="29" y="11"/>
                  <a:pt x="23" y="6"/>
                  <a:pt x="17" y="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27" name="Freeform 133"/>
          <p:cNvSpPr/>
          <p:nvPr/>
        </p:nvSpPr>
        <p:spPr>
          <a:xfrm>
            <a:off x="973138" y="4014788"/>
            <a:ext cx="414337" cy="4143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47" h="147">
                <a:moveTo>
                  <a:pt x="74" y="147"/>
                </a:moveTo>
                <a:cubicBezTo>
                  <a:pt x="33" y="147"/>
                  <a:pt x="0" y="114"/>
                  <a:pt x="0" y="74"/>
                </a:cubicBezTo>
                <a:cubicBezTo>
                  <a:pt x="0" y="33"/>
                  <a:pt x="33" y="0"/>
                  <a:pt x="74" y="0"/>
                </a:cubicBezTo>
                <a:cubicBezTo>
                  <a:pt x="114" y="0"/>
                  <a:pt x="147" y="33"/>
                  <a:pt x="147" y="74"/>
                </a:cubicBezTo>
                <a:cubicBezTo>
                  <a:pt x="147" y="77"/>
                  <a:pt x="147" y="81"/>
                  <a:pt x="146" y="85"/>
                </a:cubicBezTo>
                <a:cubicBezTo>
                  <a:pt x="134" y="83"/>
                  <a:pt x="134" y="83"/>
                  <a:pt x="134" y="83"/>
                </a:cubicBezTo>
                <a:cubicBezTo>
                  <a:pt x="135" y="80"/>
                  <a:pt x="135" y="76"/>
                  <a:pt x="135" y="74"/>
                </a:cubicBezTo>
                <a:cubicBezTo>
                  <a:pt x="135" y="40"/>
                  <a:pt x="108" y="12"/>
                  <a:pt x="74" y="12"/>
                </a:cubicBezTo>
                <a:cubicBezTo>
                  <a:pt x="40" y="12"/>
                  <a:pt x="13" y="40"/>
                  <a:pt x="13" y="74"/>
                </a:cubicBezTo>
                <a:cubicBezTo>
                  <a:pt x="13" y="107"/>
                  <a:pt x="40" y="135"/>
                  <a:pt x="74" y="135"/>
                </a:cubicBezTo>
                <a:cubicBezTo>
                  <a:pt x="94" y="135"/>
                  <a:pt x="113" y="125"/>
                  <a:pt x="125" y="108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21" y="135"/>
                  <a:pt x="98" y="147"/>
                  <a:pt x="74" y="14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28" name="Freeform 134"/>
          <p:cNvSpPr>
            <a:spLocks noEditPoints="1"/>
          </p:cNvSpPr>
          <p:nvPr/>
        </p:nvSpPr>
        <p:spPr>
          <a:xfrm>
            <a:off x="1041400" y="4213225"/>
            <a:ext cx="98425" cy="98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8" y="35"/>
                </a:moveTo>
                <a:cubicBezTo>
                  <a:pt x="8" y="35"/>
                  <a:pt x="0" y="27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27" y="0"/>
                  <a:pt x="35" y="8"/>
                  <a:pt x="35" y="18"/>
                </a:cubicBezTo>
                <a:cubicBezTo>
                  <a:pt x="35" y="27"/>
                  <a:pt x="27" y="35"/>
                  <a:pt x="18" y="35"/>
                </a:cubicBezTo>
                <a:close/>
                <a:moveTo>
                  <a:pt x="18" y="6"/>
                </a:moveTo>
                <a:cubicBezTo>
                  <a:pt x="11" y="6"/>
                  <a:pt x="6" y="11"/>
                  <a:pt x="6" y="18"/>
                </a:cubicBezTo>
                <a:cubicBezTo>
                  <a:pt x="6" y="24"/>
                  <a:pt x="11" y="29"/>
                  <a:pt x="18" y="29"/>
                </a:cubicBezTo>
                <a:cubicBezTo>
                  <a:pt x="24" y="29"/>
                  <a:pt x="29" y="24"/>
                  <a:pt x="29" y="18"/>
                </a:cubicBezTo>
                <a:cubicBezTo>
                  <a:pt x="29" y="11"/>
                  <a:pt x="24" y="6"/>
                  <a:pt x="18" y="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529" name="组合 7"/>
          <p:cNvGrpSpPr/>
          <p:nvPr/>
        </p:nvGrpSpPr>
        <p:grpSpPr>
          <a:xfrm>
            <a:off x="3678238" y="3648075"/>
            <a:ext cx="609600" cy="581025"/>
            <a:chOff x="3521399" y="3507013"/>
            <a:chExt cx="609600" cy="581025"/>
          </a:xfrm>
        </p:grpSpPr>
        <p:sp>
          <p:nvSpPr>
            <p:cNvPr id="18581" name="Freeform 135"/>
            <p:cNvSpPr>
              <a:spLocks noEditPoints="1"/>
            </p:cNvSpPr>
            <p:nvPr/>
          </p:nvSpPr>
          <p:spPr>
            <a:xfrm>
              <a:off x="3521399" y="3507013"/>
              <a:ext cx="609600" cy="581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6" h="206">
                  <a:moveTo>
                    <a:pt x="103" y="206"/>
                  </a:moveTo>
                  <a:cubicBezTo>
                    <a:pt x="76" y="206"/>
                    <a:pt x="50" y="195"/>
                    <a:pt x="30" y="176"/>
                  </a:cubicBezTo>
                  <a:cubicBezTo>
                    <a:pt x="11" y="156"/>
                    <a:pt x="0" y="130"/>
                    <a:pt x="0" y="103"/>
                  </a:cubicBezTo>
                  <a:cubicBezTo>
                    <a:pt x="0" y="75"/>
                    <a:pt x="11" y="49"/>
                    <a:pt x="30" y="30"/>
                  </a:cubicBezTo>
                  <a:cubicBezTo>
                    <a:pt x="50" y="11"/>
                    <a:pt x="76" y="0"/>
                    <a:pt x="103" y="0"/>
                  </a:cubicBezTo>
                  <a:cubicBezTo>
                    <a:pt x="131" y="0"/>
                    <a:pt x="157" y="11"/>
                    <a:pt x="176" y="30"/>
                  </a:cubicBezTo>
                  <a:cubicBezTo>
                    <a:pt x="216" y="70"/>
                    <a:pt x="216" y="136"/>
                    <a:pt x="176" y="176"/>
                  </a:cubicBezTo>
                  <a:cubicBezTo>
                    <a:pt x="157" y="195"/>
                    <a:pt x="131" y="206"/>
                    <a:pt x="103" y="206"/>
                  </a:cubicBezTo>
                  <a:close/>
                  <a:moveTo>
                    <a:pt x="103" y="17"/>
                  </a:moveTo>
                  <a:cubicBezTo>
                    <a:pt x="80" y="17"/>
                    <a:pt x="59" y="26"/>
                    <a:pt x="43" y="42"/>
                  </a:cubicBezTo>
                  <a:cubicBezTo>
                    <a:pt x="27" y="59"/>
                    <a:pt x="18" y="80"/>
                    <a:pt x="18" y="103"/>
                  </a:cubicBezTo>
                  <a:cubicBezTo>
                    <a:pt x="18" y="126"/>
                    <a:pt x="27" y="147"/>
                    <a:pt x="43" y="163"/>
                  </a:cubicBezTo>
                  <a:cubicBezTo>
                    <a:pt x="59" y="180"/>
                    <a:pt x="80" y="188"/>
                    <a:pt x="103" y="188"/>
                  </a:cubicBezTo>
                  <a:cubicBezTo>
                    <a:pt x="126" y="188"/>
                    <a:pt x="148" y="180"/>
                    <a:pt x="164" y="163"/>
                  </a:cubicBezTo>
                  <a:cubicBezTo>
                    <a:pt x="197" y="130"/>
                    <a:pt x="197" y="76"/>
                    <a:pt x="164" y="42"/>
                  </a:cubicBezTo>
                  <a:cubicBezTo>
                    <a:pt x="148" y="26"/>
                    <a:pt x="126" y="17"/>
                    <a:pt x="103" y="1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2" name="Freeform 136"/>
            <p:cNvSpPr/>
            <p:nvPr/>
          </p:nvSpPr>
          <p:spPr>
            <a:xfrm>
              <a:off x="3549974" y="3711800"/>
              <a:ext cx="306388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9" h="9">
                  <a:moveTo>
                    <a:pt x="10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7" y="0"/>
                    <a:pt x="109" y="2"/>
                    <a:pt x="109" y="5"/>
                  </a:cubicBezTo>
                  <a:cubicBezTo>
                    <a:pt x="109" y="7"/>
                    <a:pt x="107" y="9"/>
                    <a:pt x="105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3" name="Freeform 137"/>
            <p:cNvSpPr/>
            <p:nvPr/>
          </p:nvSpPr>
          <p:spPr>
            <a:xfrm>
              <a:off x="3602361" y="3718150"/>
              <a:ext cx="173038" cy="2730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1" h="97">
                  <a:moveTo>
                    <a:pt x="5" y="97"/>
                  </a:moveTo>
                  <a:cubicBezTo>
                    <a:pt x="5" y="97"/>
                    <a:pt x="4" y="96"/>
                    <a:pt x="3" y="96"/>
                  </a:cubicBezTo>
                  <a:cubicBezTo>
                    <a:pt x="1" y="95"/>
                    <a:pt x="0" y="92"/>
                    <a:pt x="2" y="9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1"/>
                    <a:pt x="56" y="0"/>
                    <a:pt x="58" y="1"/>
                  </a:cubicBezTo>
                  <a:cubicBezTo>
                    <a:pt x="60" y="2"/>
                    <a:pt x="61" y="5"/>
                    <a:pt x="59" y="7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6"/>
                    <a:pt x="7" y="97"/>
                    <a:pt x="5" y="9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4" name="Freeform 138"/>
            <p:cNvSpPr/>
            <p:nvPr/>
          </p:nvSpPr>
          <p:spPr>
            <a:xfrm>
              <a:off x="3710311" y="3797525"/>
              <a:ext cx="169863" cy="2698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0" h="96">
                  <a:moveTo>
                    <a:pt x="55" y="96"/>
                  </a:moveTo>
                  <a:cubicBezTo>
                    <a:pt x="54" y="96"/>
                    <a:pt x="52" y="95"/>
                    <a:pt x="51" y="9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3" y="1"/>
                  </a:cubicBezTo>
                  <a:cubicBezTo>
                    <a:pt x="5" y="0"/>
                    <a:pt x="7" y="0"/>
                    <a:pt x="9" y="2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60" y="92"/>
                    <a:pt x="59" y="94"/>
                    <a:pt x="57" y="96"/>
                  </a:cubicBezTo>
                  <a:cubicBezTo>
                    <a:pt x="57" y="96"/>
                    <a:pt x="56" y="96"/>
                    <a:pt x="55" y="9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5" name="Freeform 139"/>
            <p:cNvSpPr/>
            <p:nvPr/>
          </p:nvSpPr>
          <p:spPr>
            <a:xfrm>
              <a:off x="3761111" y="3867375"/>
              <a:ext cx="307975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9" h="9">
                  <a:moveTo>
                    <a:pt x="10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7" y="0"/>
                    <a:pt x="109" y="2"/>
                    <a:pt x="109" y="5"/>
                  </a:cubicBezTo>
                  <a:cubicBezTo>
                    <a:pt x="109" y="7"/>
                    <a:pt x="107" y="9"/>
                    <a:pt x="105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6" name="Freeform 140"/>
            <p:cNvSpPr/>
            <p:nvPr/>
          </p:nvSpPr>
          <p:spPr>
            <a:xfrm>
              <a:off x="3842074" y="3613375"/>
              <a:ext cx="173038" cy="2714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1" h="96">
                  <a:moveTo>
                    <a:pt x="5" y="96"/>
                  </a:moveTo>
                  <a:cubicBezTo>
                    <a:pt x="5" y="96"/>
                    <a:pt x="4" y="96"/>
                    <a:pt x="3" y="96"/>
                  </a:cubicBezTo>
                  <a:cubicBezTo>
                    <a:pt x="1" y="95"/>
                    <a:pt x="0" y="92"/>
                    <a:pt x="2" y="9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1"/>
                    <a:pt x="56" y="0"/>
                    <a:pt x="58" y="1"/>
                  </a:cubicBezTo>
                  <a:cubicBezTo>
                    <a:pt x="60" y="2"/>
                    <a:pt x="61" y="5"/>
                    <a:pt x="59" y="7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6"/>
                    <a:pt x="7" y="96"/>
                    <a:pt x="5" y="9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7" name="Freeform 141"/>
            <p:cNvSpPr/>
            <p:nvPr/>
          </p:nvSpPr>
          <p:spPr>
            <a:xfrm>
              <a:off x="3738886" y="3534000"/>
              <a:ext cx="168275" cy="2746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0" h="97">
                  <a:moveTo>
                    <a:pt x="55" y="97"/>
                  </a:moveTo>
                  <a:cubicBezTo>
                    <a:pt x="54" y="97"/>
                    <a:pt x="52" y="96"/>
                    <a:pt x="52" y="9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60" y="92"/>
                    <a:pt x="60" y="95"/>
                    <a:pt x="58" y="96"/>
                  </a:cubicBezTo>
                  <a:cubicBezTo>
                    <a:pt x="57" y="97"/>
                    <a:pt x="56" y="97"/>
                    <a:pt x="55" y="9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530" name="Freeform 153"/>
          <p:cNvSpPr>
            <a:spLocks noEditPoints="1"/>
          </p:cNvSpPr>
          <p:nvPr/>
        </p:nvSpPr>
        <p:spPr>
          <a:xfrm>
            <a:off x="3081338" y="2520950"/>
            <a:ext cx="87312" cy="87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6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lose/>
                <a:moveTo>
                  <a:pt x="16" y="8"/>
                </a:moveTo>
                <a:cubicBezTo>
                  <a:pt x="12" y="8"/>
                  <a:pt x="8" y="11"/>
                  <a:pt x="8" y="16"/>
                </a:cubicBezTo>
                <a:cubicBezTo>
                  <a:pt x="8" y="20"/>
                  <a:pt x="12" y="23"/>
                  <a:pt x="16" y="23"/>
                </a:cubicBezTo>
                <a:cubicBezTo>
                  <a:pt x="20" y="23"/>
                  <a:pt x="23" y="20"/>
                  <a:pt x="23" y="16"/>
                </a:cubicBezTo>
                <a:cubicBezTo>
                  <a:pt x="23" y="11"/>
                  <a:pt x="20" y="8"/>
                  <a:pt x="16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1" name="Freeform 154"/>
          <p:cNvSpPr>
            <a:spLocks noEditPoints="1"/>
          </p:cNvSpPr>
          <p:nvPr/>
        </p:nvSpPr>
        <p:spPr>
          <a:xfrm>
            <a:off x="3262313" y="2424113"/>
            <a:ext cx="87312" cy="873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5" y="31"/>
                </a:moveTo>
                <a:cubicBezTo>
                  <a:pt x="7" y="31"/>
                  <a:pt x="0" y="24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1" y="7"/>
                  <a:pt x="31" y="15"/>
                </a:cubicBezTo>
                <a:cubicBezTo>
                  <a:pt x="31" y="24"/>
                  <a:pt x="24" y="31"/>
                  <a:pt x="15" y="31"/>
                </a:cubicBezTo>
                <a:close/>
                <a:moveTo>
                  <a:pt x="15" y="8"/>
                </a:moveTo>
                <a:cubicBezTo>
                  <a:pt x="11" y="8"/>
                  <a:pt x="8" y="11"/>
                  <a:pt x="8" y="15"/>
                </a:cubicBezTo>
                <a:cubicBezTo>
                  <a:pt x="8" y="20"/>
                  <a:pt x="11" y="23"/>
                  <a:pt x="15" y="23"/>
                </a:cubicBezTo>
                <a:cubicBezTo>
                  <a:pt x="20" y="23"/>
                  <a:pt x="23" y="20"/>
                  <a:pt x="23" y="15"/>
                </a:cubicBezTo>
                <a:cubicBezTo>
                  <a:pt x="23" y="11"/>
                  <a:pt x="20" y="8"/>
                  <a:pt x="15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2" name="Freeform 155"/>
          <p:cNvSpPr>
            <a:spLocks noEditPoints="1"/>
          </p:cNvSpPr>
          <p:nvPr/>
        </p:nvSpPr>
        <p:spPr>
          <a:xfrm>
            <a:off x="3262313" y="2616200"/>
            <a:ext cx="87312" cy="87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5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5" y="31"/>
                </a:cubicBezTo>
                <a:close/>
                <a:moveTo>
                  <a:pt x="15" y="8"/>
                </a:moveTo>
                <a:cubicBezTo>
                  <a:pt x="11" y="8"/>
                  <a:pt x="8" y="12"/>
                  <a:pt x="8" y="16"/>
                </a:cubicBezTo>
                <a:cubicBezTo>
                  <a:pt x="8" y="20"/>
                  <a:pt x="11" y="23"/>
                  <a:pt x="15" y="23"/>
                </a:cubicBezTo>
                <a:cubicBezTo>
                  <a:pt x="20" y="23"/>
                  <a:pt x="23" y="20"/>
                  <a:pt x="23" y="16"/>
                </a:cubicBezTo>
                <a:cubicBezTo>
                  <a:pt x="23" y="12"/>
                  <a:pt x="20" y="8"/>
                  <a:pt x="15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3" name="Freeform 156"/>
          <p:cNvSpPr/>
          <p:nvPr/>
        </p:nvSpPr>
        <p:spPr>
          <a:xfrm>
            <a:off x="3143250" y="2565400"/>
            <a:ext cx="141288" cy="904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0" h="32">
                <a:moveTo>
                  <a:pt x="46" y="32"/>
                </a:moveTo>
                <a:cubicBezTo>
                  <a:pt x="45" y="32"/>
                  <a:pt x="44" y="31"/>
                  <a:pt x="44" y="31"/>
                </a:cubicBezTo>
                <a:cubicBezTo>
                  <a:pt x="3" y="8"/>
                  <a:pt x="3" y="8"/>
                  <a:pt x="3" y="8"/>
                </a:cubicBezTo>
                <a:cubicBezTo>
                  <a:pt x="1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5"/>
                  <a:pt x="50" y="28"/>
                  <a:pt x="49" y="30"/>
                </a:cubicBezTo>
                <a:cubicBezTo>
                  <a:pt x="48" y="31"/>
                  <a:pt x="47" y="32"/>
                  <a:pt x="46" y="3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4" name="Freeform 157"/>
          <p:cNvSpPr/>
          <p:nvPr/>
        </p:nvSpPr>
        <p:spPr>
          <a:xfrm>
            <a:off x="3143250" y="2471738"/>
            <a:ext cx="141288" cy="904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0" h="32">
                <a:moveTo>
                  <a:pt x="5" y="32"/>
                </a:moveTo>
                <a:cubicBezTo>
                  <a:pt x="3" y="32"/>
                  <a:pt x="2" y="31"/>
                  <a:pt x="1" y="30"/>
                </a:cubicBezTo>
                <a:cubicBezTo>
                  <a:pt x="0" y="28"/>
                  <a:pt x="1" y="26"/>
                  <a:pt x="3" y="25"/>
                </a:cubicBezTo>
                <a:cubicBezTo>
                  <a:pt x="44" y="1"/>
                  <a:pt x="44" y="1"/>
                  <a:pt x="44" y="1"/>
                </a:cubicBezTo>
                <a:cubicBezTo>
                  <a:pt x="45" y="0"/>
                  <a:pt x="48" y="1"/>
                  <a:pt x="49" y="2"/>
                </a:cubicBezTo>
                <a:cubicBezTo>
                  <a:pt x="50" y="4"/>
                  <a:pt x="49" y="7"/>
                  <a:pt x="48" y="8"/>
                </a:cubicBezTo>
                <a:cubicBezTo>
                  <a:pt x="7" y="32"/>
                  <a:pt x="7" y="32"/>
                  <a:pt x="7" y="32"/>
                </a:cubicBezTo>
                <a:cubicBezTo>
                  <a:pt x="6" y="32"/>
                  <a:pt x="5" y="32"/>
                  <a:pt x="5" y="3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5" name="Freeform 161"/>
          <p:cNvSpPr/>
          <p:nvPr/>
        </p:nvSpPr>
        <p:spPr>
          <a:xfrm>
            <a:off x="2281238" y="3609975"/>
            <a:ext cx="84137" cy="146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52">
                <a:moveTo>
                  <a:pt x="26" y="52"/>
                </a:moveTo>
                <a:cubicBezTo>
                  <a:pt x="25" y="52"/>
                  <a:pt x="24" y="51"/>
                  <a:pt x="23" y="51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8"/>
                  <a:pt x="0" y="25"/>
                  <a:pt x="1" y="23"/>
                </a:cubicBezTo>
                <a:cubicBezTo>
                  <a:pt x="23" y="2"/>
                  <a:pt x="23" y="2"/>
                  <a:pt x="23" y="2"/>
                </a:cubicBezTo>
                <a:cubicBezTo>
                  <a:pt x="24" y="0"/>
                  <a:pt x="27" y="0"/>
                  <a:pt x="28" y="2"/>
                </a:cubicBezTo>
                <a:cubicBezTo>
                  <a:pt x="30" y="4"/>
                  <a:pt x="30" y="6"/>
                  <a:pt x="28" y="8"/>
                </a:cubicBezTo>
                <a:cubicBezTo>
                  <a:pt x="10" y="26"/>
                  <a:pt x="10" y="26"/>
                  <a:pt x="10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30" y="47"/>
                  <a:pt x="30" y="49"/>
                  <a:pt x="28" y="51"/>
                </a:cubicBezTo>
                <a:cubicBezTo>
                  <a:pt x="28" y="51"/>
                  <a:pt x="27" y="52"/>
                  <a:pt x="26" y="5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6" name="Freeform 162"/>
          <p:cNvSpPr/>
          <p:nvPr/>
        </p:nvSpPr>
        <p:spPr>
          <a:xfrm>
            <a:off x="2297113" y="3671888"/>
            <a:ext cx="242887" cy="222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8">
                <a:moveTo>
                  <a:pt x="4" y="8"/>
                </a:move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6" y="2"/>
                  <a:pt x="86" y="4"/>
                </a:cubicBezTo>
                <a:cubicBezTo>
                  <a:pt x="86" y="7"/>
                  <a:pt x="84" y="8"/>
                  <a:pt x="82" y="8"/>
                </a:cubicBezTo>
                <a:cubicBezTo>
                  <a:pt x="4" y="8"/>
                  <a:pt x="4" y="8"/>
                  <a:pt x="4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7" name="Freeform 163"/>
          <p:cNvSpPr/>
          <p:nvPr/>
        </p:nvSpPr>
        <p:spPr>
          <a:xfrm>
            <a:off x="2455863" y="3486150"/>
            <a:ext cx="84137" cy="146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52">
                <a:moveTo>
                  <a:pt x="4" y="52"/>
                </a:moveTo>
                <a:cubicBezTo>
                  <a:pt x="3" y="52"/>
                  <a:pt x="2" y="51"/>
                  <a:pt x="2" y="51"/>
                </a:cubicBezTo>
                <a:cubicBezTo>
                  <a:pt x="0" y="49"/>
                  <a:pt x="0" y="47"/>
                  <a:pt x="2" y="45"/>
                </a:cubicBezTo>
                <a:cubicBezTo>
                  <a:pt x="20" y="26"/>
                  <a:pt x="20" y="26"/>
                  <a:pt x="20" y="26"/>
                </a:cubicBezTo>
                <a:cubicBezTo>
                  <a:pt x="2" y="8"/>
                  <a:pt x="2" y="8"/>
                  <a:pt x="2" y="8"/>
                </a:cubicBezTo>
                <a:cubicBezTo>
                  <a:pt x="0" y="6"/>
                  <a:pt x="0" y="4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29" y="23"/>
                  <a:pt x="29" y="23"/>
                  <a:pt x="29" y="23"/>
                </a:cubicBezTo>
                <a:cubicBezTo>
                  <a:pt x="30" y="25"/>
                  <a:pt x="30" y="28"/>
                  <a:pt x="29" y="29"/>
                </a:cubicBezTo>
                <a:cubicBezTo>
                  <a:pt x="7" y="51"/>
                  <a:pt x="7" y="51"/>
                  <a:pt x="7" y="51"/>
                </a:cubicBezTo>
                <a:cubicBezTo>
                  <a:pt x="6" y="51"/>
                  <a:pt x="5" y="52"/>
                  <a:pt x="4" y="5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8" name="Freeform 164"/>
          <p:cNvSpPr/>
          <p:nvPr/>
        </p:nvSpPr>
        <p:spPr>
          <a:xfrm>
            <a:off x="2281238" y="3548063"/>
            <a:ext cx="242887" cy="222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8">
                <a:moveTo>
                  <a:pt x="4" y="8"/>
                </a:move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6" y="2"/>
                  <a:pt x="86" y="4"/>
                </a:cubicBezTo>
                <a:cubicBezTo>
                  <a:pt x="86" y="7"/>
                  <a:pt x="84" y="8"/>
                  <a:pt x="82" y="8"/>
                </a:cubicBezTo>
                <a:cubicBezTo>
                  <a:pt x="4" y="8"/>
                  <a:pt x="4" y="8"/>
                  <a:pt x="4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9" name="Freeform 165"/>
          <p:cNvSpPr>
            <a:spLocks noEditPoints="1"/>
          </p:cNvSpPr>
          <p:nvPr/>
        </p:nvSpPr>
        <p:spPr>
          <a:xfrm>
            <a:off x="1528763" y="1477963"/>
            <a:ext cx="279400" cy="265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9" h="94">
                <a:moveTo>
                  <a:pt x="47" y="94"/>
                </a:moveTo>
                <a:cubicBezTo>
                  <a:pt x="34" y="94"/>
                  <a:pt x="22" y="89"/>
                  <a:pt x="14" y="80"/>
                </a:cubicBezTo>
                <a:cubicBezTo>
                  <a:pt x="5" y="71"/>
                  <a:pt x="0" y="59"/>
                  <a:pt x="0" y="47"/>
                </a:cubicBezTo>
                <a:cubicBezTo>
                  <a:pt x="0" y="34"/>
                  <a:pt x="5" y="22"/>
                  <a:pt x="14" y="13"/>
                </a:cubicBezTo>
                <a:cubicBezTo>
                  <a:pt x="22" y="5"/>
                  <a:pt x="34" y="0"/>
                  <a:pt x="47" y="0"/>
                </a:cubicBezTo>
                <a:cubicBezTo>
                  <a:pt x="59" y="0"/>
                  <a:pt x="71" y="5"/>
                  <a:pt x="80" y="13"/>
                </a:cubicBezTo>
                <a:cubicBezTo>
                  <a:pt x="99" y="32"/>
                  <a:pt x="99" y="62"/>
                  <a:pt x="80" y="80"/>
                </a:cubicBezTo>
                <a:cubicBezTo>
                  <a:pt x="71" y="89"/>
                  <a:pt x="59" y="94"/>
                  <a:pt x="47" y="94"/>
                </a:cubicBezTo>
                <a:close/>
                <a:moveTo>
                  <a:pt x="47" y="8"/>
                </a:moveTo>
                <a:cubicBezTo>
                  <a:pt x="36" y="8"/>
                  <a:pt x="27" y="12"/>
                  <a:pt x="19" y="19"/>
                </a:cubicBezTo>
                <a:cubicBezTo>
                  <a:pt x="12" y="26"/>
                  <a:pt x="8" y="36"/>
                  <a:pt x="8" y="47"/>
                </a:cubicBezTo>
                <a:cubicBezTo>
                  <a:pt x="8" y="57"/>
                  <a:pt x="12" y="67"/>
                  <a:pt x="19" y="74"/>
                </a:cubicBezTo>
                <a:cubicBezTo>
                  <a:pt x="27" y="82"/>
                  <a:pt x="36" y="86"/>
                  <a:pt x="47" y="86"/>
                </a:cubicBezTo>
                <a:cubicBezTo>
                  <a:pt x="57" y="86"/>
                  <a:pt x="67" y="82"/>
                  <a:pt x="75" y="74"/>
                </a:cubicBezTo>
                <a:cubicBezTo>
                  <a:pt x="90" y="59"/>
                  <a:pt x="90" y="34"/>
                  <a:pt x="75" y="19"/>
                </a:cubicBezTo>
                <a:cubicBezTo>
                  <a:pt x="67" y="12"/>
                  <a:pt x="57" y="8"/>
                  <a:pt x="47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40" name="Freeform 166"/>
          <p:cNvSpPr>
            <a:spLocks noEditPoints="1"/>
          </p:cNvSpPr>
          <p:nvPr/>
        </p:nvSpPr>
        <p:spPr>
          <a:xfrm>
            <a:off x="1554163" y="1525588"/>
            <a:ext cx="214312" cy="2174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6" h="77">
                <a:moveTo>
                  <a:pt x="38" y="77"/>
                </a:moveTo>
                <a:cubicBezTo>
                  <a:pt x="38" y="77"/>
                  <a:pt x="38" y="77"/>
                  <a:pt x="38" y="77"/>
                </a:cubicBezTo>
                <a:cubicBezTo>
                  <a:pt x="25" y="77"/>
                  <a:pt x="13" y="72"/>
                  <a:pt x="5" y="63"/>
                </a:cubicBezTo>
                <a:cubicBezTo>
                  <a:pt x="3" y="62"/>
                  <a:pt x="2" y="61"/>
                  <a:pt x="1" y="59"/>
                </a:cubicBezTo>
                <a:cubicBezTo>
                  <a:pt x="0" y="58"/>
                  <a:pt x="0" y="56"/>
                  <a:pt x="1" y="55"/>
                </a:cubicBezTo>
                <a:cubicBezTo>
                  <a:pt x="2" y="53"/>
                  <a:pt x="3" y="52"/>
                  <a:pt x="5" y="51"/>
                </a:cubicBezTo>
                <a:cubicBezTo>
                  <a:pt x="11" y="48"/>
                  <a:pt x="18" y="46"/>
                  <a:pt x="25" y="44"/>
                </a:cubicBezTo>
                <a:cubicBezTo>
                  <a:pt x="23" y="43"/>
                  <a:pt x="22" y="41"/>
                  <a:pt x="21" y="39"/>
                </a:cubicBezTo>
                <a:cubicBezTo>
                  <a:pt x="21" y="38"/>
                  <a:pt x="21" y="38"/>
                  <a:pt x="21" y="37"/>
                </a:cubicBezTo>
                <a:cubicBezTo>
                  <a:pt x="20" y="36"/>
                  <a:pt x="19" y="35"/>
                  <a:pt x="18" y="33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3"/>
                  <a:pt x="18" y="21"/>
                  <a:pt x="19" y="2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6"/>
                  <a:pt x="18" y="9"/>
                  <a:pt x="23" y="5"/>
                </a:cubicBezTo>
                <a:cubicBezTo>
                  <a:pt x="27" y="2"/>
                  <a:pt x="32" y="0"/>
                  <a:pt x="38" y="0"/>
                </a:cubicBezTo>
                <a:cubicBezTo>
                  <a:pt x="44" y="0"/>
                  <a:pt x="49" y="2"/>
                  <a:pt x="53" y="5"/>
                </a:cubicBezTo>
                <a:cubicBezTo>
                  <a:pt x="57" y="9"/>
                  <a:pt x="57" y="16"/>
                  <a:pt x="57" y="18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58" y="23"/>
                  <a:pt x="58" y="25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5"/>
                  <a:pt x="56" y="36"/>
                  <a:pt x="54" y="37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1"/>
                  <a:pt x="53" y="43"/>
                  <a:pt x="51" y="44"/>
                </a:cubicBezTo>
                <a:cubicBezTo>
                  <a:pt x="58" y="46"/>
                  <a:pt x="64" y="48"/>
                  <a:pt x="70" y="51"/>
                </a:cubicBezTo>
                <a:cubicBezTo>
                  <a:pt x="72" y="52"/>
                  <a:pt x="74" y="53"/>
                  <a:pt x="75" y="55"/>
                </a:cubicBezTo>
                <a:cubicBezTo>
                  <a:pt x="76" y="56"/>
                  <a:pt x="75" y="58"/>
                  <a:pt x="74" y="59"/>
                </a:cubicBezTo>
                <a:cubicBezTo>
                  <a:pt x="73" y="61"/>
                  <a:pt x="72" y="62"/>
                  <a:pt x="71" y="63"/>
                </a:cubicBezTo>
                <a:cubicBezTo>
                  <a:pt x="62" y="72"/>
                  <a:pt x="50" y="77"/>
                  <a:pt x="38" y="77"/>
                </a:cubicBezTo>
                <a:close/>
                <a:moveTo>
                  <a:pt x="10" y="57"/>
                </a:moveTo>
                <a:cubicBezTo>
                  <a:pt x="10" y="57"/>
                  <a:pt x="10" y="57"/>
                  <a:pt x="10" y="57"/>
                </a:cubicBezTo>
                <a:cubicBezTo>
                  <a:pt x="18" y="65"/>
                  <a:pt x="27" y="69"/>
                  <a:pt x="38" y="69"/>
                </a:cubicBezTo>
                <a:cubicBezTo>
                  <a:pt x="48" y="69"/>
                  <a:pt x="58" y="65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0" y="54"/>
                  <a:pt x="53" y="53"/>
                  <a:pt x="46" y="52"/>
                </a:cubicBezTo>
                <a:cubicBezTo>
                  <a:pt x="45" y="52"/>
                  <a:pt x="44" y="51"/>
                  <a:pt x="43" y="50"/>
                </a:cubicBezTo>
                <a:cubicBezTo>
                  <a:pt x="43" y="49"/>
                  <a:pt x="42" y="48"/>
                  <a:pt x="42" y="47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41"/>
                  <a:pt x="44" y="40"/>
                  <a:pt x="45" y="39"/>
                </a:cubicBezTo>
                <a:cubicBezTo>
                  <a:pt x="46" y="38"/>
                  <a:pt x="46" y="38"/>
                  <a:pt x="46" y="38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1"/>
                  <a:pt x="48" y="30"/>
                  <a:pt x="50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7"/>
                  <a:pt x="50" y="27"/>
                  <a:pt x="50" y="27"/>
                </a:cubicBezTo>
                <a:cubicBezTo>
                  <a:pt x="50" y="27"/>
                  <a:pt x="50" y="26"/>
                  <a:pt x="50" y="26"/>
                </a:cubicBezTo>
                <a:cubicBezTo>
                  <a:pt x="49" y="26"/>
                  <a:pt x="48" y="24"/>
                  <a:pt x="48" y="23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5"/>
                  <a:pt x="49" y="12"/>
                  <a:pt x="47" y="11"/>
                </a:cubicBezTo>
                <a:cubicBezTo>
                  <a:pt x="45" y="9"/>
                  <a:pt x="42" y="8"/>
                  <a:pt x="38" y="8"/>
                </a:cubicBezTo>
                <a:cubicBezTo>
                  <a:pt x="34" y="8"/>
                  <a:pt x="31" y="9"/>
                  <a:pt x="29" y="11"/>
                </a:cubicBezTo>
                <a:cubicBezTo>
                  <a:pt x="27" y="12"/>
                  <a:pt x="27" y="15"/>
                  <a:pt x="27" y="18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4"/>
                  <a:pt x="27" y="26"/>
                  <a:pt x="26" y="26"/>
                </a:cubicBezTo>
                <a:cubicBezTo>
                  <a:pt x="26" y="26"/>
                  <a:pt x="26" y="27"/>
                  <a:pt x="26" y="27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0"/>
                  <a:pt x="29" y="31"/>
                  <a:pt x="29" y="33"/>
                </a:cubicBezTo>
                <a:cubicBezTo>
                  <a:pt x="29" y="34"/>
                  <a:pt x="29" y="36"/>
                  <a:pt x="29" y="38"/>
                </a:cubicBezTo>
                <a:cubicBezTo>
                  <a:pt x="29" y="38"/>
                  <a:pt x="30" y="38"/>
                  <a:pt x="31" y="39"/>
                </a:cubicBezTo>
                <a:cubicBezTo>
                  <a:pt x="32" y="40"/>
                  <a:pt x="32" y="41"/>
                  <a:pt x="32" y="42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48"/>
                  <a:pt x="33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3" y="53"/>
                  <a:pt x="16" y="54"/>
                  <a:pt x="10" y="5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41" name="Freeform 174"/>
          <p:cNvSpPr/>
          <p:nvPr/>
        </p:nvSpPr>
        <p:spPr>
          <a:xfrm>
            <a:off x="646113" y="5756275"/>
            <a:ext cx="79375" cy="793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8" h="28">
                <a:moveTo>
                  <a:pt x="2" y="28"/>
                </a:moveTo>
                <a:cubicBezTo>
                  <a:pt x="1" y="28"/>
                  <a:pt x="0" y="27"/>
                  <a:pt x="0" y="2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28" y="1"/>
                  <a:pt x="28" y="2"/>
                </a:cubicBezTo>
                <a:cubicBezTo>
                  <a:pt x="28" y="3"/>
                  <a:pt x="28" y="4"/>
                  <a:pt x="26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7"/>
                  <a:pt x="4" y="28"/>
                  <a:pt x="2" y="2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42" name="Freeform 175"/>
          <p:cNvSpPr>
            <a:spLocks noEditPoints="1"/>
          </p:cNvSpPr>
          <p:nvPr/>
        </p:nvSpPr>
        <p:spPr>
          <a:xfrm>
            <a:off x="525463" y="5588000"/>
            <a:ext cx="204787" cy="254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3" h="90">
                <a:moveTo>
                  <a:pt x="45" y="90"/>
                </a:moveTo>
                <a:cubicBezTo>
                  <a:pt x="4" y="90"/>
                  <a:pt x="4" y="90"/>
                  <a:pt x="4" y="90"/>
                </a:cubicBezTo>
                <a:cubicBezTo>
                  <a:pt x="2" y="90"/>
                  <a:pt x="0" y="88"/>
                  <a:pt x="0" y="8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3" y="2"/>
                  <a:pt x="73" y="4"/>
                </a:cubicBezTo>
                <a:cubicBezTo>
                  <a:pt x="73" y="62"/>
                  <a:pt x="73" y="62"/>
                  <a:pt x="73" y="62"/>
                </a:cubicBezTo>
                <a:cubicBezTo>
                  <a:pt x="73" y="63"/>
                  <a:pt x="73" y="64"/>
                  <a:pt x="72" y="65"/>
                </a:cubicBezTo>
                <a:cubicBezTo>
                  <a:pt x="48" y="89"/>
                  <a:pt x="48" y="89"/>
                  <a:pt x="48" y="89"/>
                </a:cubicBezTo>
                <a:cubicBezTo>
                  <a:pt x="48" y="90"/>
                  <a:pt x="47" y="90"/>
                  <a:pt x="45" y="90"/>
                </a:cubicBezTo>
                <a:close/>
                <a:moveTo>
                  <a:pt x="8" y="82"/>
                </a:moveTo>
                <a:cubicBezTo>
                  <a:pt x="44" y="82"/>
                  <a:pt x="44" y="82"/>
                  <a:pt x="44" y="82"/>
                </a:cubicBezTo>
                <a:cubicBezTo>
                  <a:pt x="65" y="60"/>
                  <a:pt x="65" y="60"/>
                  <a:pt x="65" y="60"/>
                </a:cubicBezTo>
                <a:cubicBezTo>
                  <a:pt x="65" y="8"/>
                  <a:pt x="65" y="8"/>
                  <a:pt x="65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2"/>
                  <a:pt x="8" y="82"/>
                  <a:pt x="8" y="8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43" name="Freeform 176"/>
          <p:cNvSpPr/>
          <p:nvPr/>
        </p:nvSpPr>
        <p:spPr>
          <a:xfrm>
            <a:off x="569913" y="5635625"/>
            <a:ext cx="76200" cy="11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7" h="4">
                <a:moveTo>
                  <a:pt x="25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7" y="1"/>
                  <a:pt x="27" y="2"/>
                </a:cubicBezTo>
                <a:cubicBezTo>
                  <a:pt x="27" y="3"/>
                  <a:pt x="26" y="4"/>
                  <a:pt x="25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44" name="Freeform 177"/>
          <p:cNvSpPr/>
          <p:nvPr/>
        </p:nvSpPr>
        <p:spPr>
          <a:xfrm>
            <a:off x="569913" y="5664200"/>
            <a:ext cx="120650" cy="11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3" h="4">
                <a:moveTo>
                  <a:pt x="4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3"/>
                  <a:pt x="42" y="4"/>
                  <a:pt x="4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45" name="Freeform 178"/>
          <p:cNvSpPr/>
          <p:nvPr/>
        </p:nvSpPr>
        <p:spPr>
          <a:xfrm>
            <a:off x="569913" y="5689600"/>
            <a:ext cx="120650" cy="11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3" h="4">
                <a:moveTo>
                  <a:pt x="4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3"/>
                  <a:pt x="42" y="4"/>
                  <a:pt x="4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46" name="Freeform 179"/>
          <p:cNvSpPr/>
          <p:nvPr/>
        </p:nvSpPr>
        <p:spPr>
          <a:xfrm>
            <a:off x="569913" y="5716588"/>
            <a:ext cx="57150" cy="11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0" h="4">
                <a:moveTo>
                  <a:pt x="18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20" y="1"/>
                  <a:pt x="20" y="2"/>
                </a:cubicBezTo>
                <a:cubicBezTo>
                  <a:pt x="20" y="3"/>
                  <a:pt x="19" y="4"/>
                  <a:pt x="18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547" name="组合 1"/>
          <p:cNvGrpSpPr/>
          <p:nvPr/>
        </p:nvGrpSpPr>
        <p:grpSpPr>
          <a:xfrm>
            <a:off x="77788" y="558800"/>
            <a:ext cx="279400" cy="315913"/>
            <a:chOff x="4257146" y="3175001"/>
            <a:chExt cx="279400" cy="315913"/>
          </a:xfrm>
        </p:grpSpPr>
        <p:sp>
          <p:nvSpPr>
            <p:cNvPr id="18576" name="Freeform 180"/>
            <p:cNvSpPr>
              <a:spLocks noEditPoints="1"/>
            </p:cNvSpPr>
            <p:nvPr/>
          </p:nvSpPr>
          <p:spPr>
            <a:xfrm>
              <a:off x="4453996" y="3287714"/>
              <a:ext cx="82550" cy="2032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72">
                  <a:moveTo>
                    <a:pt x="25" y="72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1" y="72"/>
                    <a:pt x="0" y="71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2"/>
                    <a:pt x="29" y="4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71"/>
                    <a:pt x="27" y="72"/>
                    <a:pt x="25" y="72"/>
                  </a:cubicBezTo>
                  <a:close/>
                  <a:moveTo>
                    <a:pt x="8" y="64"/>
                  </a:moveTo>
                  <a:cubicBezTo>
                    <a:pt x="21" y="64"/>
                    <a:pt x="21" y="64"/>
                    <a:pt x="21" y="6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4"/>
                    <a:pt x="8" y="64"/>
                    <a:pt x="8" y="6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7" name="Freeform 181"/>
            <p:cNvSpPr>
              <a:spLocks noEditPoints="1"/>
            </p:cNvSpPr>
            <p:nvPr/>
          </p:nvSpPr>
          <p:spPr>
            <a:xfrm>
              <a:off x="4355571" y="3367089"/>
              <a:ext cx="80963" cy="1238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44">
                  <a:moveTo>
                    <a:pt x="25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1" y="44"/>
                    <a:pt x="0" y="43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1"/>
                    <a:pt x="29" y="4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3"/>
                    <a:pt x="27" y="44"/>
                    <a:pt x="25" y="44"/>
                  </a:cubicBezTo>
                  <a:close/>
                  <a:moveTo>
                    <a:pt x="8" y="36"/>
                  </a:moveTo>
                  <a:cubicBezTo>
                    <a:pt x="21" y="36"/>
                    <a:pt x="21" y="36"/>
                    <a:pt x="21" y="3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6"/>
                    <a:pt x="8" y="36"/>
                    <a:pt x="8" y="3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8" name="Freeform 182"/>
            <p:cNvSpPr>
              <a:spLocks noEditPoints="1"/>
            </p:cNvSpPr>
            <p:nvPr/>
          </p:nvSpPr>
          <p:spPr>
            <a:xfrm>
              <a:off x="4257146" y="3422651"/>
              <a:ext cx="80963" cy="682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24">
                  <a:moveTo>
                    <a:pt x="25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1"/>
                    <a:pt x="29" y="4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3"/>
                    <a:pt x="27" y="24"/>
                    <a:pt x="25" y="24"/>
                  </a:cubicBezTo>
                  <a:close/>
                  <a:moveTo>
                    <a:pt x="8" y="16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6"/>
                    <a:pt x="8" y="16"/>
                    <a:pt x="8" y="1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9" name="Freeform 183"/>
            <p:cNvSpPr/>
            <p:nvPr/>
          </p:nvSpPr>
          <p:spPr>
            <a:xfrm>
              <a:off x="4434946" y="3175001"/>
              <a:ext cx="69850" cy="1127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5" h="40">
                  <a:moveTo>
                    <a:pt x="5" y="40"/>
                  </a:moveTo>
                  <a:cubicBezTo>
                    <a:pt x="4" y="40"/>
                    <a:pt x="3" y="39"/>
                    <a:pt x="2" y="38"/>
                  </a:cubicBezTo>
                  <a:cubicBezTo>
                    <a:pt x="0" y="37"/>
                    <a:pt x="0" y="34"/>
                    <a:pt x="2" y="3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5" y="19"/>
                    <a:pt x="25" y="21"/>
                    <a:pt x="23" y="23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9"/>
                    <a:pt x="6" y="40"/>
                    <a:pt x="5" y="4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0" name="Freeform 184"/>
            <p:cNvSpPr/>
            <p:nvPr/>
          </p:nvSpPr>
          <p:spPr>
            <a:xfrm>
              <a:off x="4287309" y="3219451"/>
              <a:ext cx="200025" cy="169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1" h="60">
                  <a:moveTo>
                    <a:pt x="4" y="60"/>
                  </a:moveTo>
                  <a:cubicBezTo>
                    <a:pt x="4" y="60"/>
                    <a:pt x="4" y="60"/>
                    <a:pt x="3" y="60"/>
                  </a:cubicBezTo>
                  <a:cubicBezTo>
                    <a:pt x="1" y="60"/>
                    <a:pt x="0" y="58"/>
                    <a:pt x="0" y="55"/>
                  </a:cubicBezTo>
                  <a:cubicBezTo>
                    <a:pt x="6" y="23"/>
                    <a:pt x="34" y="0"/>
                    <a:pt x="67" y="0"/>
                  </a:cubicBezTo>
                  <a:cubicBezTo>
                    <a:pt x="69" y="0"/>
                    <a:pt x="71" y="2"/>
                    <a:pt x="71" y="4"/>
                  </a:cubicBezTo>
                  <a:cubicBezTo>
                    <a:pt x="71" y="6"/>
                    <a:pt x="69" y="8"/>
                    <a:pt x="67" y="8"/>
                  </a:cubicBezTo>
                  <a:cubicBezTo>
                    <a:pt x="38" y="8"/>
                    <a:pt x="14" y="29"/>
                    <a:pt x="8" y="57"/>
                  </a:cubicBezTo>
                  <a:cubicBezTo>
                    <a:pt x="8" y="59"/>
                    <a:pt x="6" y="60"/>
                    <a:pt x="4" y="6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548" name="Freeform 185"/>
          <p:cNvSpPr>
            <a:spLocks noEditPoints="1"/>
          </p:cNvSpPr>
          <p:nvPr/>
        </p:nvSpPr>
        <p:spPr>
          <a:xfrm>
            <a:off x="2708275" y="3873500"/>
            <a:ext cx="276225" cy="2000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8" h="71">
                <a:moveTo>
                  <a:pt x="49" y="71"/>
                </a:moveTo>
                <a:cubicBezTo>
                  <a:pt x="36" y="71"/>
                  <a:pt x="22" y="70"/>
                  <a:pt x="8" y="69"/>
                </a:cubicBezTo>
                <a:cubicBezTo>
                  <a:pt x="6" y="68"/>
                  <a:pt x="5" y="67"/>
                  <a:pt x="5" y="66"/>
                </a:cubicBezTo>
                <a:cubicBezTo>
                  <a:pt x="0" y="46"/>
                  <a:pt x="0" y="26"/>
                  <a:pt x="5" y="6"/>
                </a:cubicBezTo>
                <a:cubicBezTo>
                  <a:pt x="5" y="4"/>
                  <a:pt x="6" y="3"/>
                  <a:pt x="8" y="3"/>
                </a:cubicBezTo>
                <a:cubicBezTo>
                  <a:pt x="35" y="0"/>
                  <a:pt x="63" y="0"/>
                  <a:pt x="90" y="3"/>
                </a:cubicBezTo>
                <a:cubicBezTo>
                  <a:pt x="92" y="3"/>
                  <a:pt x="93" y="4"/>
                  <a:pt x="94" y="6"/>
                </a:cubicBezTo>
                <a:cubicBezTo>
                  <a:pt x="98" y="26"/>
                  <a:pt x="98" y="46"/>
                  <a:pt x="94" y="66"/>
                </a:cubicBezTo>
                <a:cubicBezTo>
                  <a:pt x="93" y="67"/>
                  <a:pt x="92" y="68"/>
                  <a:pt x="90" y="69"/>
                </a:cubicBezTo>
                <a:cubicBezTo>
                  <a:pt x="77" y="70"/>
                  <a:pt x="63" y="71"/>
                  <a:pt x="49" y="71"/>
                </a:cubicBezTo>
                <a:close/>
                <a:moveTo>
                  <a:pt x="12" y="61"/>
                </a:moveTo>
                <a:cubicBezTo>
                  <a:pt x="37" y="64"/>
                  <a:pt x="62" y="64"/>
                  <a:pt x="87" y="61"/>
                </a:cubicBezTo>
                <a:cubicBezTo>
                  <a:pt x="90" y="44"/>
                  <a:pt x="90" y="27"/>
                  <a:pt x="87" y="11"/>
                </a:cubicBezTo>
                <a:cubicBezTo>
                  <a:pt x="62" y="8"/>
                  <a:pt x="37" y="8"/>
                  <a:pt x="12" y="11"/>
                </a:cubicBezTo>
                <a:cubicBezTo>
                  <a:pt x="8" y="27"/>
                  <a:pt x="8" y="44"/>
                  <a:pt x="12" y="6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49" name="Freeform 186"/>
          <p:cNvSpPr>
            <a:spLocks noEditPoints="1"/>
          </p:cNvSpPr>
          <p:nvPr/>
        </p:nvSpPr>
        <p:spPr>
          <a:xfrm>
            <a:off x="2806700" y="3917950"/>
            <a:ext cx="101600" cy="1111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6" h="39">
                <a:moveTo>
                  <a:pt x="6" y="39"/>
                </a:moveTo>
                <a:cubicBezTo>
                  <a:pt x="3" y="39"/>
                  <a:pt x="0" y="37"/>
                  <a:pt x="0" y="3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7" y="0"/>
                  <a:pt x="8" y="1"/>
                  <a:pt x="9" y="1"/>
                </a:cubicBezTo>
                <a:cubicBezTo>
                  <a:pt x="33" y="15"/>
                  <a:pt x="33" y="15"/>
                  <a:pt x="33" y="15"/>
                </a:cubicBezTo>
                <a:cubicBezTo>
                  <a:pt x="35" y="16"/>
                  <a:pt x="36" y="18"/>
                  <a:pt x="36" y="20"/>
                </a:cubicBezTo>
                <a:cubicBezTo>
                  <a:pt x="36" y="22"/>
                  <a:pt x="35" y="24"/>
                  <a:pt x="33" y="25"/>
                </a:cubicBezTo>
                <a:cubicBezTo>
                  <a:pt x="9" y="39"/>
                  <a:pt x="9" y="39"/>
                  <a:pt x="9" y="39"/>
                </a:cubicBezTo>
                <a:cubicBezTo>
                  <a:pt x="8" y="39"/>
                  <a:pt x="7" y="39"/>
                  <a:pt x="6" y="39"/>
                </a:cubicBezTo>
                <a:close/>
                <a:moveTo>
                  <a:pt x="8" y="10"/>
                </a:moveTo>
                <a:cubicBezTo>
                  <a:pt x="8" y="30"/>
                  <a:pt x="8" y="30"/>
                  <a:pt x="8" y="30"/>
                </a:cubicBezTo>
                <a:cubicBezTo>
                  <a:pt x="26" y="20"/>
                  <a:pt x="26" y="20"/>
                  <a:pt x="26" y="20"/>
                </a:cubicBezTo>
                <a:cubicBezTo>
                  <a:pt x="8" y="10"/>
                  <a:pt x="8" y="10"/>
                  <a:pt x="8" y="1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50" name="Freeform 193"/>
          <p:cNvSpPr>
            <a:spLocks noEditPoints="1"/>
          </p:cNvSpPr>
          <p:nvPr/>
        </p:nvSpPr>
        <p:spPr>
          <a:xfrm>
            <a:off x="2646363" y="4554538"/>
            <a:ext cx="234950" cy="127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3" h="45">
                <a:moveTo>
                  <a:pt x="69" y="45"/>
                </a:moveTo>
                <a:cubicBezTo>
                  <a:pt x="15" y="45"/>
                  <a:pt x="15" y="45"/>
                  <a:pt x="15" y="45"/>
                </a:cubicBezTo>
                <a:cubicBezTo>
                  <a:pt x="13" y="45"/>
                  <a:pt x="11" y="44"/>
                  <a:pt x="11" y="42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1" y="2"/>
                  <a:pt x="1" y="1"/>
                </a:cubicBezTo>
                <a:cubicBezTo>
                  <a:pt x="2" y="0"/>
                  <a:pt x="3" y="0"/>
                  <a:pt x="5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0" y="0"/>
                  <a:pt x="81" y="0"/>
                  <a:pt x="82" y="1"/>
                </a:cubicBezTo>
                <a:cubicBezTo>
                  <a:pt x="83" y="2"/>
                  <a:pt x="83" y="4"/>
                  <a:pt x="83" y="5"/>
                </a:cubicBezTo>
                <a:cubicBezTo>
                  <a:pt x="72" y="42"/>
                  <a:pt x="72" y="42"/>
                  <a:pt x="72" y="42"/>
                </a:cubicBezTo>
                <a:cubicBezTo>
                  <a:pt x="72" y="44"/>
                  <a:pt x="70" y="45"/>
                  <a:pt x="69" y="45"/>
                </a:cubicBezTo>
                <a:close/>
                <a:moveTo>
                  <a:pt x="18" y="37"/>
                </a:moveTo>
                <a:cubicBezTo>
                  <a:pt x="65" y="37"/>
                  <a:pt x="65" y="37"/>
                  <a:pt x="65" y="37"/>
                </a:cubicBezTo>
                <a:cubicBezTo>
                  <a:pt x="74" y="8"/>
                  <a:pt x="74" y="8"/>
                  <a:pt x="74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8" y="37"/>
                  <a:pt x="18" y="37"/>
                  <a:pt x="18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51" name="Freeform 194"/>
          <p:cNvSpPr/>
          <p:nvPr/>
        </p:nvSpPr>
        <p:spPr>
          <a:xfrm>
            <a:off x="2592388" y="4508500"/>
            <a:ext cx="107950" cy="1730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8" h="61">
                <a:moveTo>
                  <a:pt x="34" y="61"/>
                </a:moveTo>
                <a:cubicBezTo>
                  <a:pt x="32" y="61"/>
                  <a:pt x="30" y="60"/>
                  <a:pt x="30" y="58"/>
                </a:cubicBezTo>
                <a:cubicBezTo>
                  <a:pt x="17" y="9"/>
                  <a:pt x="17" y="9"/>
                  <a:pt x="17" y="9"/>
                </a:cubicBezTo>
                <a:cubicBezTo>
                  <a:pt x="4" y="9"/>
                  <a:pt x="4" y="9"/>
                  <a:pt x="4" y="9"/>
                </a:cubicBez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4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2" y="1"/>
                  <a:pt x="23" y="3"/>
                  <a:pt x="24" y="4"/>
                </a:cubicBezTo>
                <a:cubicBezTo>
                  <a:pt x="38" y="56"/>
                  <a:pt x="38" y="56"/>
                  <a:pt x="38" y="56"/>
                </a:cubicBezTo>
                <a:cubicBezTo>
                  <a:pt x="38" y="58"/>
                  <a:pt x="37" y="60"/>
                  <a:pt x="35" y="61"/>
                </a:cubicBezTo>
                <a:cubicBezTo>
                  <a:pt x="34" y="61"/>
                  <a:pt x="34" y="61"/>
                  <a:pt x="34" y="6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52" name="Freeform 195"/>
          <p:cNvSpPr>
            <a:spLocks noEditPoints="1"/>
          </p:cNvSpPr>
          <p:nvPr/>
        </p:nvSpPr>
        <p:spPr>
          <a:xfrm>
            <a:off x="2682875" y="4686300"/>
            <a:ext cx="61913" cy="63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" h="22">
                <a:moveTo>
                  <a:pt x="11" y="22"/>
                </a:move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lose/>
                <a:moveTo>
                  <a:pt x="11" y="8"/>
                </a:moveTo>
                <a:cubicBezTo>
                  <a:pt x="10" y="8"/>
                  <a:pt x="8" y="9"/>
                  <a:pt x="8" y="11"/>
                </a:cubicBezTo>
                <a:cubicBezTo>
                  <a:pt x="8" y="12"/>
                  <a:pt x="10" y="14"/>
                  <a:pt x="11" y="14"/>
                </a:cubicBezTo>
                <a:cubicBezTo>
                  <a:pt x="13" y="14"/>
                  <a:pt x="14" y="12"/>
                  <a:pt x="14" y="11"/>
                </a:cubicBezTo>
                <a:cubicBezTo>
                  <a:pt x="14" y="9"/>
                  <a:pt x="13" y="8"/>
                  <a:pt x="11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53" name="Freeform 196"/>
          <p:cNvSpPr>
            <a:spLocks noEditPoints="1"/>
          </p:cNvSpPr>
          <p:nvPr/>
        </p:nvSpPr>
        <p:spPr>
          <a:xfrm>
            <a:off x="2779713" y="4686300"/>
            <a:ext cx="61912" cy="63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" h="22">
                <a:moveTo>
                  <a:pt x="11" y="22"/>
                </a:move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lose/>
                <a:moveTo>
                  <a:pt x="11" y="8"/>
                </a:moveTo>
                <a:cubicBezTo>
                  <a:pt x="9" y="8"/>
                  <a:pt x="8" y="9"/>
                  <a:pt x="8" y="11"/>
                </a:cubicBezTo>
                <a:cubicBezTo>
                  <a:pt x="8" y="12"/>
                  <a:pt x="9" y="14"/>
                  <a:pt x="11" y="14"/>
                </a:cubicBezTo>
                <a:cubicBezTo>
                  <a:pt x="12" y="14"/>
                  <a:pt x="14" y="12"/>
                  <a:pt x="14" y="11"/>
                </a:cubicBezTo>
                <a:cubicBezTo>
                  <a:pt x="14" y="9"/>
                  <a:pt x="12" y="8"/>
                  <a:pt x="11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554" name="组合 2"/>
          <p:cNvGrpSpPr/>
          <p:nvPr/>
        </p:nvGrpSpPr>
        <p:grpSpPr>
          <a:xfrm>
            <a:off x="4559300" y="3133725"/>
            <a:ext cx="525463" cy="533400"/>
            <a:chOff x="5330721" y="1385096"/>
            <a:chExt cx="525462" cy="533400"/>
          </a:xfrm>
        </p:grpSpPr>
        <p:sp>
          <p:nvSpPr>
            <p:cNvPr id="18574" name="Freeform 109"/>
            <p:cNvSpPr>
              <a:spLocks noEditPoints="1"/>
            </p:cNvSpPr>
            <p:nvPr/>
          </p:nvSpPr>
          <p:spPr>
            <a:xfrm>
              <a:off x="5330721" y="1567658"/>
              <a:ext cx="257175" cy="3508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1" h="124">
                  <a:moveTo>
                    <a:pt x="36" y="124"/>
                  </a:moveTo>
                  <a:cubicBezTo>
                    <a:pt x="33" y="124"/>
                    <a:pt x="30" y="122"/>
                    <a:pt x="29" y="119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0"/>
                    <a:pt x="2" y="16"/>
                    <a:pt x="6" y="1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5" y="0"/>
                    <a:pt x="57" y="1"/>
                    <a:pt x="59" y="2"/>
                  </a:cubicBezTo>
                  <a:cubicBezTo>
                    <a:pt x="61" y="3"/>
                    <a:pt x="62" y="4"/>
                    <a:pt x="63" y="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2"/>
                    <a:pt x="91" y="104"/>
                    <a:pt x="90" y="106"/>
                  </a:cubicBezTo>
                  <a:cubicBezTo>
                    <a:pt x="89" y="108"/>
                    <a:pt x="87" y="109"/>
                    <a:pt x="85" y="110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8" y="124"/>
                    <a:pt x="37" y="124"/>
                    <a:pt x="36" y="124"/>
                  </a:cubicBezTo>
                  <a:close/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18" y="28"/>
                    <a:pt x="18" y="28"/>
                    <a:pt x="18" y="2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5" name="Freeform 110"/>
            <p:cNvSpPr>
              <a:spLocks noEditPoints="1"/>
            </p:cNvSpPr>
            <p:nvPr/>
          </p:nvSpPr>
          <p:spPr>
            <a:xfrm>
              <a:off x="5472008" y="1385096"/>
              <a:ext cx="384175" cy="4286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36" h="152">
                  <a:moveTo>
                    <a:pt x="89" y="152"/>
                  </a:moveTo>
                  <a:cubicBezTo>
                    <a:pt x="87" y="152"/>
                    <a:pt x="85" y="152"/>
                    <a:pt x="83" y="152"/>
                  </a:cubicBezTo>
                  <a:cubicBezTo>
                    <a:pt x="78" y="151"/>
                    <a:pt x="71" y="150"/>
                    <a:pt x="63" y="150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38" y="147"/>
                    <a:pt x="30" y="148"/>
                    <a:pt x="27" y="149"/>
                  </a:cubicBezTo>
                  <a:cubicBezTo>
                    <a:pt x="23" y="150"/>
                    <a:pt x="19" y="148"/>
                    <a:pt x="18" y="14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84"/>
                    <a:pt x="1" y="80"/>
                    <a:pt x="3" y="78"/>
                  </a:cubicBezTo>
                  <a:cubicBezTo>
                    <a:pt x="13" y="70"/>
                    <a:pt x="31" y="52"/>
                    <a:pt x="37" y="41"/>
                  </a:cubicBezTo>
                  <a:cubicBezTo>
                    <a:pt x="40" y="30"/>
                    <a:pt x="38" y="16"/>
                    <a:pt x="38" y="15"/>
                  </a:cubicBezTo>
                  <a:cubicBezTo>
                    <a:pt x="38" y="12"/>
                    <a:pt x="39" y="9"/>
                    <a:pt x="41" y="6"/>
                  </a:cubicBezTo>
                  <a:cubicBezTo>
                    <a:pt x="47" y="0"/>
                    <a:pt x="57" y="0"/>
                    <a:pt x="58" y="0"/>
                  </a:cubicBezTo>
                  <a:cubicBezTo>
                    <a:pt x="62" y="0"/>
                    <a:pt x="66" y="2"/>
                    <a:pt x="69" y="5"/>
                  </a:cubicBezTo>
                  <a:cubicBezTo>
                    <a:pt x="76" y="12"/>
                    <a:pt x="79" y="25"/>
                    <a:pt x="78" y="40"/>
                  </a:cubicBezTo>
                  <a:cubicBezTo>
                    <a:pt x="78" y="42"/>
                    <a:pt x="77" y="44"/>
                    <a:pt x="77" y="46"/>
                  </a:cubicBezTo>
                  <a:cubicBezTo>
                    <a:pt x="77" y="48"/>
                    <a:pt x="77" y="49"/>
                    <a:pt x="76" y="50"/>
                  </a:cubicBezTo>
                  <a:cubicBezTo>
                    <a:pt x="76" y="52"/>
                    <a:pt x="76" y="53"/>
                    <a:pt x="76" y="55"/>
                  </a:cubicBezTo>
                  <a:cubicBezTo>
                    <a:pt x="80" y="56"/>
                    <a:pt x="90" y="58"/>
                    <a:pt x="106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24" y="58"/>
                    <a:pt x="136" y="69"/>
                    <a:pt x="136" y="84"/>
                  </a:cubicBezTo>
                  <a:cubicBezTo>
                    <a:pt x="136" y="89"/>
                    <a:pt x="134" y="94"/>
                    <a:pt x="130" y="99"/>
                  </a:cubicBezTo>
                  <a:cubicBezTo>
                    <a:pt x="131" y="101"/>
                    <a:pt x="131" y="103"/>
                    <a:pt x="131" y="104"/>
                  </a:cubicBezTo>
                  <a:cubicBezTo>
                    <a:pt x="131" y="110"/>
                    <a:pt x="128" y="116"/>
                    <a:pt x="124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3" y="128"/>
                    <a:pt x="119" y="135"/>
                    <a:pt x="112" y="138"/>
                  </a:cubicBezTo>
                  <a:cubicBezTo>
                    <a:pt x="112" y="139"/>
                    <a:pt x="112" y="140"/>
                    <a:pt x="112" y="140"/>
                  </a:cubicBezTo>
                  <a:cubicBezTo>
                    <a:pt x="109" y="148"/>
                    <a:pt x="101" y="152"/>
                    <a:pt x="89" y="152"/>
                  </a:cubicBezTo>
                  <a:close/>
                  <a:moveTo>
                    <a:pt x="40" y="132"/>
                  </a:moveTo>
                  <a:cubicBezTo>
                    <a:pt x="44" y="132"/>
                    <a:pt x="48" y="133"/>
                    <a:pt x="52" y="133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73" y="135"/>
                    <a:pt x="80" y="135"/>
                    <a:pt x="85" y="136"/>
                  </a:cubicBezTo>
                  <a:cubicBezTo>
                    <a:pt x="86" y="136"/>
                    <a:pt x="88" y="136"/>
                    <a:pt x="89" y="136"/>
                  </a:cubicBezTo>
                  <a:cubicBezTo>
                    <a:pt x="95" y="136"/>
                    <a:pt x="97" y="135"/>
                    <a:pt x="97" y="135"/>
                  </a:cubicBezTo>
                  <a:cubicBezTo>
                    <a:pt x="97" y="134"/>
                    <a:pt x="98" y="133"/>
                    <a:pt x="98" y="132"/>
                  </a:cubicBezTo>
                  <a:cubicBezTo>
                    <a:pt x="98" y="129"/>
                    <a:pt x="100" y="127"/>
                    <a:pt x="103" y="126"/>
                  </a:cubicBezTo>
                  <a:cubicBezTo>
                    <a:pt x="106" y="125"/>
                    <a:pt x="108" y="122"/>
                    <a:pt x="108" y="119"/>
                  </a:cubicBezTo>
                  <a:cubicBezTo>
                    <a:pt x="108" y="119"/>
                    <a:pt x="108" y="118"/>
                    <a:pt x="108" y="117"/>
                  </a:cubicBezTo>
                  <a:cubicBezTo>
                    <a:pt x="107" y="114"/>
                    <a:pt x="109" y="111"/>
                    <a:pt x="112" y="109"/>
                  </a:cubicBezTo>
                  <a:cubicBezTo>
                    <a:pt x="114" y="108"/>
                    <a:pt x="115" y="106"/>
                    <a:pt x="115" y="103"/>
                  </a:cubicBezTo>
                  <a:cubicBezTo>
                    <a:pt x="115" y="102"/>
                    <a:pt x="115" y="101"/>
                    <a:pt x="115" y="100"/>
                  </a:cubicBezTo>
                  <a:cubicBezTo>
                    <a:pt x="113" y="97"/>
                    <a:pt x="114" y="93"/>
                    <a:pt x="116" y="91"/>
                  </a:cubicBezTo>
                  <a:cubicBezTo>
                    <a:pt x="119" y="89"/>
                    <a:pt x="120" y="86"/>
                    <a:pt x="120" y="84"/>
                  </a:cubicBezTo>
                  <a:cubicBezTo>
                    <a:pt x="120" y="78"/>
                    <a:pt x="115" y="73"/>
                    <a:pt x="110" y="73"/>
                  </a:cubicBezTo>
                  <a:cubicBezTo>
                    <a:pt x="110" y="73"/>
                    <a:pt x="108" y="73"/>
                    <a:pt x="106" y="73"/>
                  </a:cubicBezTo>
                  <a:cubicBezTo>
                    <a:pt x="72" y="73"/>
                    <a:pt x="66" y="67"/>
                    <a:pt x="64" y="65"/>
                  </a:cubicBezTo>
                  <a:cubicBezTo>
                    <a:pt x="62" y="63"/>
                    <a:pt x="60" y="60"/>
                    <a:pt x="60" y="57"/>
                  </a:cubicBezTo>
                  <a:cubicBezTo>
                    <a:pt x="61" y="54"/>
                    <a:pt x="61" y="52"/>
                    <a:pt x="61" y="49"/>
                  </a:cubicBezTo>
                  <a:cubicBezTo>
                    <a:pt x="61" y="47"/>
                    <a:pt x="61" y="45"/>
                    <a:pt x="62" y="44"/>
                  </a:cubicBezTo>
                  <a:cubicBezTo>
                    <a:pt x="62" y="42"/>
                    <a:pt x="62" y="41"/>
                    <a:pt x="62" y="39"/>
                  </a:cubicBezTo>
                  <a:cubicBezTo>
                    <a:pt x="63" y="24"/>
                    <a:pt x="59" y="17"/>
                    <a:pt x="58" y="15"/>
                  </a:cubicBezTo>
                  <a:cubicBezTo>
                    <a:pt x="57" y="16"/>
                    <a:pt x="55" y="16"/>
                    <a:pt x="54" y="16"/>
                  </a:cubicBezTo>
                  <a:cubicBezTo>
                    <a:pt x="55" y="22"/>
                    <a:pt x="55" y="35"/>
                    <a:pt x="51" y="46"/>
                  </a:cubicBezTo>
                  <a:cubicBezTo>
                    <a:pt x="51" y="47"/>
                    <a:pt x="51" y="47"/>
                    <a:pt x="51" y="48"/>
                  </a:cubicBezTo>
                  <a:cubicBezTo>
                    <a:pt x="45" y="59"/>
                    <a:pt x="29" y="77"/>
                    <a:pt x="17" y="87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3" y="133"/>
                    <a:pt x="37" y="132"/>
                    <a:pt x="40" y="13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55" name="组合 6"/>
          <p:cNvGrpSpPr/>
          <p:nvPr/>
        </p:nvGrpSpPr>
        <p:grpSpPr>
          <a:xfrm>
            <a:off x="2049463" y="5016500"/>
            <a:ext cx="261937" cy="263525"/>
            <a:chOff x="11067264" y="1106488"/>
            <a:chExt cx="261938" cy="263525"/>
          </a:xfrm>
        </p:grpSpPr>
        <p:sp>
          <p:nvSpPr>
            <p:cNvPr id="18565" name="Freeform 144"/>
            <p:cNvSpPr/>
            <p:nvPr/>
          </p:nvSpPr>
          <p:spPr>
            <a:xfrm>
              <a:off x="11187914" y="1106488"/>
              <a:ext cx="23813" cy="746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" h="26">
                  <a:moveTo>
                    <a:pt x="4" y="26"/>
                  </a:moveTo>
                  <a:cubicBezTo>
                    <a:pt x="1" y="26"/>
                    <a:pt x="0" y="25"/>
                    <a:pt x="0" y="2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5"/>
                    <a:pt x="6" y="26"/>
                    <a:pt x="4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6" name="Freeform 145"/>
            <p:cNvSpPr/>
            <p:nvPr/>
          </p:nvSpPr>
          <p:spPr>
            <a:xfrm>
              <a:off x="11187914" y="1296988"/>
              <a:ext cx="23813" cy="73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" h="26">
                  <a:moveTo>
                    <a:pt x="4" y="26"/>
                  </a:moveTo>
                  <a:cubicBezTo>
                    <a:pt x="1" y="26"/>
                    <a:pt x="0" y="24"/>
                    <a:pt x="0" y="2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6" y="26"/>
                    <a:pt x="4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7" name="Freeform 146"/>
            <p:cNvSpPr/>
            <p:nvPr/>
          </p:nvSpPr>
          <p:spPr>
            <a:xfrm>
              <a:off x="11256177" y="1228725"/>
              <a:ext cx="73025" cy="22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6" h="8">
                  <a:moveTo>
                    <a:pt x="2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1"/>
                    <a:pt x="26" y="4"/>
                  </a:cubicBezTo>
                  <a:cubicBezTo>
                    <a:pt x="26" y="6"/>
                    <a:pt x="24" y="8"/>
                    <a:pt x="22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8" name="Freeform 147"/>
            <p:cNvSpPr/>
            <p:nvPr/>
          </p:nvSpPr>
          <p:spPr>
            <a:xfrm>
              <a:off x="11067264" y="1228725"/>
              <a:ext cx="73025" cy="22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6" h="8">
                  <a:moveTo>
                    <a:pt x="2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1"/>
                    <a:pt x="26" y="4"/>
                  </a:cubicBezTo>
                  <a:cubicBezTo>
                    <a:pt x="26" y="6"/>
                    <a:pt x="24" y="8"/>
                    <a:pt x="22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9" name="Freeform 148"/>
            <p:cNvSpPr/>
            <p:nvPr/>
          </p:nvSpPr>
          <p:spPr>
            <a:xfrm>
              <a:off x="11233952" y="1141413"/>
              <a:ext cx="6191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5" y="21"/>
                  </a:moveTo>
                  <a:cubicBezTo>
                    <a:pt x="4" y="21"/>
                    <a:pt x="3" y="21"/>
                    <a:pt x="2" y="20"/>
                  </a:cubicBezTo>
                  <a:cubicBezTo>
                    <a:pt x="0" y="19"/>
                    <a:pt x="0" y="16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0"/>
                    <a:pt x="19" y="0"/>
                    <a:pt x="20" y="2"/>
                  </a:cubicBezTo>
                  <a:cubicBezTo>
                    <a:pt x="22" y="3"/>
                    <a:pt x="22" y="6"/>
                    <a:pt x="20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1"/>
                    <a:pt x="6" y="21"/>
                    <a:pt x="5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0" name="Freeform 149"/>
            <p:cNvSpPr/>
            <p:nvPr/>
          </p:nvSpPr>
          <p:spPr>
            <a:xfrm>
              <a:off x="11100602" y="1276350"/>
              <a:ext cx="6191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5" y="21"/>
                  </a:moveTo>
                  <a:cubicBezTo>
                    <a:pt x="4" y="21"/>
                    <a:pt x="3" y="20"/>
                    <a:pt x="2" y="19"/>
                  </a:cubicBezTo>
                  <a:cubicBezTo>
                    <a:pt x="0" y="18"/>
                    <a:pt x="0" y="15"/>
                    <a:pt x="2" y="14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6" y="0"/>
                    <a:pt x="19" y="0"/>
                    <a:pt x="20" y="1"/>
                  </a:cubicBezTo>
                  <a:cubicBezTo>
                    <a:pt x="22" y="3"/>
                    <a:pt x="22" y="5"/>
                    <a:pt x="20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1" name="Freeform 150"/>
            <p:cNvSpPr/>
            <p:nvPr/>
          </p:nvSpPr>
          <p:spPr>
            <a:xfrm>
              <a:off x="11233952" y="1273175"/>
              <a:ext cx="61913" cy="619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17" y="22"/>
                  </a:moveTo>
                  <a:cubicBezTo>
                    <a:pt x="16" y="22"/>
                    <a:pt x="15" y="21"/>
                    <a:pt x="15" y="2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2" y="16"/>
                    <a:pt x="22" y="19"/>
                    <a:pt x="20" y="20"/>
                  </a:cubicBezTo>
                  <a:cubicBezTo>
                    <a:pt x="19" y="21"/>
                    <a:pt x="18" y="22"/>
                    <a:pt x="17" y="2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2" name="Freeform 151"/>
            <p:cNvSpPr/>
            <p:nvPr/>
          </p:nvSpPr>
          <p:spPr>
            <a:xfrm>
              <a:off x="11100602" y="1141413"/>
              <a:ext cx="6191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17" y="21"/>
                  </a:moveTo>
                  <a:cubicBezTo>
                    <a:pt x="16" y="21"/>
                    <a:pt x="15" y="21"/>
                    <a:pt x="14" y="2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2" y="16"/>
                    <a:pt x="22" y="19"/>
                    <a:pt x="20" y="20"/>
                  </a:cubicBezTo>
                  <a:cubicBezTo>
                    <a:pt x="19" y="21"/>
                    <a:pt x="18" y="21"/>
                    <a:pt x="17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3" name="Freeform 152"/>
            <p:cNvSpPr>
              <a:spLocks noEditPoints="1"/>
            </p:cNvSpPr>
            <p:nvPr/>
          </p:nvSpPr>
          <p:spPr>
            <a:xfrm>
              <a:off x="11157752" y="1196975"/>
              <a:ext cx="80963" cy="82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29">
                  <a:moveTo>
                    <a:pt x="15" y="29"/>
                  </a:move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23" y="0"/>
                    <a:pt x="29" y="7"/>
                    <a:pt x="29" y="15"/>
                  </a:cubicBezTo>
                  <a:cubicBezTo>
                    <a:pt x="29" y="23"/>
                    <a:pt x="23" y="29"/>
                    <a:pt x="15" y="29"/>
                  </a:cubicBezTo>
                  <a:close/>
                  <a:moveTo>
                    <a:pt x="15" y="8"/>
                  </a:moveTo>
                  <a:cubicBezTo>
                    <a:pt x="11" y="8"/>
                    <a:pt x="8" y="11"/>
                    <a:pt x="8" y="15"/>
                  </a:cubicBezTo>
                  <a:cubicBezTo>
                    <a:pt x="8" y="18"/>
                    <a:pt x="11" y="21"/>
                    <a:pt x="15" y="21"/>
                  </a:cubicBezTo>
                  <a:cubicBezTo>
                    <a:pt x="18" y="21"/>
                    <a:pt x="21" y="18"/>
                    <a:pt x="21" y="15"/>
                  </a:cubicBezTo>
                  <a:cubicBezTo>
                    <a:pt x="21" y="11"/>
                    <a:pt x="18" y="8"/>
                    <a:pt x="15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59" name="组合 172"/>
          <p:cNvGrpSpPr/>
          <p:nvPr/>
        </p:nvGrpSpPr>
        <p:grpSpPr>
          <a:xfrm>
            <a:off x="5507038" y="2827338"/>
            <a:ext cx="1216025" cy="1217612"/>
            <a:chOff x="3957638" y="2117725"/>
            <a:chExt cx="1770062" cy="1771650"/>
          </a:xfrm>
        </p:grpSpPr>
        <p:sp>
          <p:nvSpPr>
            <p:cNvPr id="18560" name="Oval 5"/>
            <p:cNvSpPr/>
            <p:nvPr/>
          </p:nvSpPr>
          <p:spPr>
            <a:xfrm>
              <a:off x="3957638" y="2117725"/>
              <a:ext cx="1770062" cy="1771650"/>
            </a:xfrm>
            <a:prstGeom prst="ellipse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18561" name="组合 50"/>
            <p:cNvGrpSpPr/>
            <p:nvPr/>
          </p:nvGrpSpPr>
          <p:grpSpPr>
            <a:xfrm>
              <a:off x="4194175" y="2362200"/>
              <a:ext cx="1296988" cy="1282700"/>
              <a:chOff x="4511675" y="2554288"/>
              <a:chExt cx="776288" cy="768350"/>
            </a:xfrm>
          </p:grpSpPr>
          <p:sp>
            <p:nvSpPr>
              <p:cNvPr id="18562" name="AutoShape 11"/>
              <p:cNvSpPr>
                <a:spLocks noChangeAspect="1" noTextEdit="1"/>
              </p:cNvSpPr>
              <p:nvPr/>
            </p:nvSpPr>
            <p:spPr>
              <a:xfrm>
                <a:off x="4511675" y="2557463"/>
                <a:ext cx="776288" cy="7651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3" name="Freeform 13"/>
              <p:cNvSpPr>
                <a:spLocks noEditPoints="1"/>
              </p:cNvSpPr>
              <p:nvPr/>
            </p:nvSpPr>
            <p:spPr>
              <a:xfrm>
                <a:off x="4514850" y="2554288"/>
                <a:ext cx="769938" cy="768350"/>
              </a:xfrm>
              <a:custGeom>
                <a:avLst/>
                <a:gdLst/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rect l="0" t="0" r="0" b="0"/>
                <a:pathLst>
                  <a:path w="202" h="202">
                    <a:moveTo>
                      <a:pt x="115" y="184"/>
                    </a:moveTo>
                    <a:cubicBezTo>
                      <a:pt x="114" y="190"/>
                      <a:pt x="113" y="196"/>
                      <a:pt x="113" y="202"/>
                    </a:cubicBezTo>
                    <a:cubicBezTo>
                      <a:pt x="106" y="202"/>
                      <a:pt x="98" y="202"/>
                      <a:pt x="90" y="202"/>
                    </a:cubicBezTo>
                    <a:cubicBezTo>
                      <a:pt x="90" y="196"/>
                      <a:pt x="89" y="191"/>
                      <a:pt x="89" y="184"/>
                    </a:cubicBezTo>
                    <a:cubicBezTo>
                      <a:pt x="52" y="175"/>
                      <a:pt x="28" y="152"/>
                      <a:pt x="19" y="114"/>
                    </a:cubicBezTo>
                    <a:cubicBezTo>
                      <a:pt x="13" y="114"/>
                      <a:pt x="7" y="113"/>
                      <a:pt x="0" y="113"/>
                    </a:cubicBezTo>
                    <a:cubicBezTo>
                      <a:pt x="0" y="105"/>
                      <a:pt x="0" y="98"/>
                      <a:pt x="0" y="90"/>
                    </a:cubicBezTo>
                    <a:cubicBezTo>
                      <a:pt x="6" y="89"/>
                      <a:pt x="13" y="89"/>
                      <a:pt x="19" y="88"/>
                    </a:cubicBezTo>
                    <a:cubicBezTo>
                      <a:pt x="28" y="50"/>
                      <a:pt x="51" y="27"/>
                      <a:pt x="89" y="18"/>
                    </a:cubicBezTo>
                    <a:cubicBezTo>
                      <a:pt x="89" y="12"/>
                      <a:pt x="89" y="6"/>
                      <a:pt x="90" y="0"/>
                    </a:cubicBezTo>
                    <a:cubicBezTo>
                      <a:pt x="98" y="0"/>
                      <a:pt x="105" y="0"/>
                      <a:pt x="113" y="0"/>
                    </a:cubicBezTo>
                    <a:cubicBezTo>
                      <a:pt x="114" y="6"/>
                      <a:pt x="114" y="12"/>
                      <a:pt x="115" y="19"/>
                    </a:cubicBezTo>
                    <a:cubicBezTo>
                      <a:pt x="153" y="27"/>
                      <a:pt x="176" y="51"/>
                      <a:pt x="184" y="88"/>
                    </a:cubicBezTo>
                    <a:cubicBezTo>
                      <a:pt x="190" y="89"/>
                      <a:pt x="196" y="89"/>
                      <a:pt x="202" y="89"/>
                    </a:cubicBezTo>
                    <a:cubicBezTo>
                      <a:pt x="202" y="97"/>
                      <a:pt x="202" y="104"/>
                      <a:pt x="202" y="112"/>
                    </a:cubicBezTo>
                    <a:cubicBezTo>
                      <a:pt x="196" y="113"/>
                      <a:pt x="190" y="114"/>
                      <a:pt x="184" y="114"/>
                    </a:cubicBezTo>
                    <a:cubicBezTo>
                      <a:pt x="175" y="151"/>
                      <a:pt x="153" y="175"/>
                      <a:pt x="115" y="184"/>
                    </a:cubicBezTo>
                    <a:close/>
                    <a:moveTo>
                      <a:pt x="102" y="37"/>
                    </a:moveTo>
                    <a:cubicBezTo>
                      <a:pt x="66" y="37"/>
                      <a:pt x="37" y="65"/>
                      <a:pt x="37" y="102"/>
                    </a:cubicBezTo>
                    <a:cubicBezTo>
                      <a:pt x="37" y="138"/>
                      <a:pt x="66" y="166"/>
                      <a:pt x="102" y="166"/>
                    </a:cubicBezTo>
                    <a:cubicBezTo>
                      <a:pt x="138" y="165"/>
                      <a:pt x="166" y="137"/>
                      <a:pt x="166" y="102"/>
                    </a:cubicBezTo>
                    <a:cubicBezTo>
                      <a:pt x="166" y="66"/>
                      <a:pt x="138" y="37"/>
                      <a:pt x="102" y="37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4" name="Freeform 14"/>
              <p:cNvSpPr/>
              <p:nvPr/>
            </p:nvSpPr>
            <p:spPr>
              <a:xfrm>
                <a:off x="4732338" y="2770188"/>
                <a:ext cx="338138" cy="339725"/>
              </a:xfrm>
              <a:custGeom>
                <a:avLst/>
                <a:gdLst/>
                <a:ahLst/>
                <a:cxnLst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2147483646" y="0"/>
                  </a:cxn>
                </a:cxnLst>
                <a:rect l="0" t="0" r="0" b="0"/>
                <a:pathLst>
                  <a:path w="89" h="89">
                    <a:moveTo>
                      <a:pt x="45" y="0"/>
                    </a:moveTo>
                    <a:cubicBezTo>
                      <a:pt x="69" y="0"/>
                      <a:pt x="89" y="19"/>
                      <a:pt x="89" y="44"/>
                    </a:cubicBezTo>
                    <a:cubicBezTo>
                      <a:pt x="89" y="69"/>
                      <a:pt x="69" y="89"/>
                      <a:pt x="44" y="88"/>
                    </a:cubicBezTo>
                    <a:cubicBezTo>
                      <a:pt x="20" y="88"/>
                      <a:pt x="0" y="69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4"/>
          <p:cNvSpPr/>
          <p:nvPr/>
        </p:nvSpPr>
        <p:spPr>
          <a:xfrm>
            <a:off x="0" y="0"/>
            <a:ext cx="12234863" cy="201613"/>
          </a:xfrm>
          <a:prstGeom prst="rect">
            <a:avLst/>
          </a:prstGeom>
          <a:solidFill>
            <a:srgbClr val="1F4E79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7411" name="任意多边形 211"/>
          <p:cNvSpPr/>
          <p:nvPr/>
        </p:nvSpPr>
        <p:spPr>
          <a:xfrm>
            <a:off x="-22225" y="6623050"/>
            <a:ext cx="12236450" cy="138113"/>
          </a:xfrm>
          <a:custGeom>
            <a:avLst/>
            <a:gdLst/>
            <a:ahLst/>
            <a:cxnLst>
              <a:cxn ang="0">
                <a:pos x="6382022" y="0"/>
              </a:cxn>
              <a:cxn ang="0">
                <a:pos x="12237456" y="0"/>
              </a:cxn>
              <a:cxn ang="0">
                <a:pos x="12237456" y="93543"/>
              </a:cxn>
              <a:cxn ang="0">
                <a:pos x="6363058" y="93543"/>
              </a:cxn>
              <a:cxn ang="0">
                <a:pos x="6370609" y="87288"/>
              </a:cxn>
              <a:cxn ang="0">
                <a:pos x="6392091" y="27858"/>
              </a:cxn>
              <a:cxn ang="0">
                <a:pos x="0" y="0"/>
              </a:cxn>
              <a:cxn ang="0">
                <a:pos x="5855433" y="0"/>
              </a:cxn>
              <a:cxn ang="0">
                <a:pos x="5845364" y="27858"/>
              </a:cxn>
              <a:cxn ang="0">
                <a:pos x="5866845" y="87288"/>
              </a:cxn>
              <a:cxn ang="0">
                <a:pos x="5874397" y="93543"/>
              </a:cxn>
              <a:cxn ang="0">
                <a:pos x="0" y="93543"/>
              </a:cxn>
            </a:cxnLst>
            <a:rect l="0" t="0" r="0" b="0"/>
            <a:pathLst>
              <a:path w="12235444" h="168111">
                <a:moveTo>
                  <a:pt x="6380972" y="0"/>
                </a:moveTo>
                <a:lnTo>
                  <a:pt x="12235444" y="0"/>
                </a:lnTo>
                <a:lnTo>
                  <a:pt x="12235444" y="168111"/>
                </a:lnTo>
                <a:lnTo>
                  <a:pt x="6362012" y="168111"/>
                </a:lnTo>
                <a:lnTo>
                  <a:pt x="6369561" y="156870"/>
                </a:lnTo>
                <a:cubicBezTo>
                  <a:pt x="6383392" y="124043"/>
                  <a:pt x="6391040" y="87951"/>
                  <a:pt x="6391040" y="50066"/>
                </a:cubicBezTo>
                <a:lnTo>
                  <a:pt x="6380972" y="0"/>
                </a:lnTo>
                <a:close/>
                <a:moveTo>
                  <a:pt x="0" y="0"/>
                </a:moveTo>
                <a:lnTo>
                  <a:pt x="5854471" y="0"/>
                </a:lnTo>
                <a:lnTo>
                  <a:pt x="5844402" y="50066"/>
                </a:lnTo>
                <a:cubicBezTo>
                  <a:pt x="5844402" y="87951"/>
                  <a:pt x="5852050" y="124043"/>
                  <a:pt x="5865881" y="156870"/>
                </a:cubicBezTo>
                <a:lnTo>
                  <a:pt x="5873431" y="168111"/>
                </a:lnTo>
                <a:lnTo>
                  <a:pt x="0" y="168111"/>
                </a:lnTo>
                <a:lnTo>
                  <a:pt x="0" y="0"/>
                </a:lnTo>
                <a:close/>
              </a:path>
            </a:pathLst>
          </a:custGeom>
          <a:solidFill>
            <a:srgbClr val="1F4E7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2" name="Oval 5"/>
          <p:cNvSpPr/>
          <p:nvPr/>
        </p:nvSpPr>
        <p:spPr>
          <a:xfrm>
            <a:off x="5892800" y="6450013"/>
            <a:ext cx="406400" cy="407987"/>
          </a:xfrm>
          <a:prstGeom prst="ellipse">
            <a:avLst/>
          </a:prstGeom>
          <a:solidFill>
            <a:srgbClr val="1F4E79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7413" name="矩形 4"/>
          <p:cNvSpPr/>
          <p:nvPr/>
        </p:nvSpPr>
        <p:spPr>
          <a:xfrm>
            <a:off x="5866765" y="6463792"/>
            <a:ext cx="3349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fld id="{9A0DB2DC-4C9A-4742-B13C-FB6460FD3503}" type="slidenum"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fld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4" name="矩形 3"/>
          <p:cNvSpPr/>
          <p:nvPr/>
        </p:nvSpPr>
        <p:spPr>
          <a:xfrm>
            <a:off x="1239838" y="184150"/>
            <a:ext cx="355536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第六部分 进展安排</a:t>
            </a:r>
          </a:p>
        </p:txBody>
      </p:sp>
      <p:sp>
        <p:nvSpPr>
          <p:cNvPr id="77" name="矩形 76"/>
          <p:cNvSpPr/>
          <p:nvPr/>
        </p:nvSpPr>
        <p:spPr>
          <a:xfrm>
            <a:off x="1293813" y="773113"/>
            <a:ext cx="1743075" cy="4603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417" name="组合 7"/>
          <p:cNvGrpSpPr/>
          <p:nvPr/>
        </p:nvGrpSpPr>
        <p:grpSpPr>
          <a:xfrm>
            <a:off x="117475" y="201613"/>
            <a:ext cx="1058863" cy="1058862"/>
            <a:chOff x="3517681" y="279400"/>
            <a:chExt cx="1770062" cy="1771650"/>
          </a:xfrm>
        </p:grpSpPr>
        <p:sp>
          <p:nvSpPr>
            <p:cNvPr id="17422" name="Oval 5"/>
            <p:cNvSpPr/>
            <p:nvPr/>
          </p:nvSpPr>
          <p:spPr>
            <a:xfrm>
              <a:off x="3517681" y="279400"/>
              <a:ext cx="1770062" cy="1771650"/>
            </a:xfrm>
            <a:prstGeom prst="rect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7423" name="Oval 6"/>
            <p:cNvSpPr/>
            <p:nvPr/>
          </p:nvSpPr>
          <p:spPr>
            <a:xfrm>
              <a:off x="4325938" y="1093788"/>
              <a:ext cx="155575" cy="15398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7424" name="Freeform 7"/>
            <p:cNvSpPr>
              <a:spLocks noEditPoints="1"/>
            </p:cNvSpPr>
            <p:nvPr/>
          </p:nvSpPr>
          <p:spPr>
            <a:xfrm>
              <a:off x="4114800" y="508000"/>
              <a:ext cx="577850" cy="1312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53" h="348">
                  <a:moveTo>
                    <a:pt x="77" y="348"/>
                  </a:moveTo>
                  <a:cubicBezTo>
                    <a:pt x="34" y="348"/>
                    <a:pt x="0" y="272"/>
                    <a:pt x="0" y="174"/>
                  </a:cubicBezTo>
                  <a:cubicBezTo>
                    <a:pt x="0" y="77"/>
                    <a:pt x="34" y="0"/>
                    <a:pt x="77" y="0"/>
                  </a:cubicBezTo>
                  <a:cubicBezTo>
                    <a:pt x="120" y="0"/>
                    <a:pt x="153" y="77"/>
                    <a:pt x="153" y="174"/>
                  </a:cubicBezTo>
                  <a:cubicBezTo>
                    <a:pt x="153" y="272"/>
                    <a:pt x="120" y="348"/>
                    <a:pt x="77" y="348"/>
                  </a:cubicBezTo>
                  <a:close/>
                  <a:moveTo>
                    <a:pt x="77" y="13"/>
                  </a:moveTo>
                  <a:cubicBezTo>
                    <a:pt x="42" y="13"/>
                    <a:pt x="13" y="87"/>
                    <a:pt x="13" y="174"/>
                  </a:cubicBezTo>
                  <a:cubicBezTo>
                    <a:pt x="13" y="262"/>
                    <a:pt x="42" y="336"/>
                    <a:pt x="77" y="336"/>
                  </a:cubicBezTo>
                  <a:cubicBezTo>
                    <a:pt x="111" y="336"/>
                    <a:pt x="141" y="262"/>
                    <a:pt x="141" y="174"/>
                  </a:cubicBezTo>
                  <a:cubicBezTo>
                    <a:pt x="141" y="87"/>
                    <a:pt x="111" y="13"/>
                    <a:pt x="77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Freeform 8"/>
            <p:cNvSpPr>
              <a:spLocks noEditPoints="1"/>
            </p:cNvSpPr>
            <p:nvPr/>
          </p:nvSpPr>
          <p:spPr>
            <a:xfrm>
              <a:off x="3749675" y="877888"/>
              <a:ext cx="1312862" cy="5778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48" h="153">
                  <a:moveTo>
                    <a:pt x="174" y="153"/>
                  </a:moveTo>
                  <a:cubicBezTo>
                    <a:pt x="76" y="153"/>
                    <a:pt x="0" y="119"/>
                    <a:pt x="0" y="76"/>
                  </a:cubicBezTo>
                  <a:cubicBezTo>
                    <a:pt x="0" y="33"/>
                    <a:pt x="76" y="0"/>
                    <a:pt x="174" y="0"/>
                  </a:cubicBezTo>
                  <a:cubicBezTo>
                    <a:pt x="271" y="0"/>
                    <a:pt x="348" y="33"/>
                    <a:pt x="348" y="76"/>
                  </a:cubicBezTo>
                  <a:cubicBezTo>
                    <a:pt x="348" y="119"/>
                    <a:pt x="271" y="153"/>
                    <a:pt x="174" y="153"/>
                  </a:cubicBezTo>
                  <a:close/>
                  <a:moveTo>
                    <a:pt x="174" y="12"/>
                  </a:moveTo>
                  <a:cubicBezTo>
                    <a:pt x="86" y="12"/>
                    <a:pt x="12" y="42"/>
                    <a:pt x="12" y="76"/>
                  </a:cubicBezTo>
                  <a:cubicBezTo>
                    <a:pt x="12" y="111"/>
                    <a:pt x="86" y="140"/>
                    <a:pt x="174" y="140"/>
                  </a:cubicBezTo>
                  <a:cubicBezTo>
                    <a:pt x="261" y="140"/>
                    <a:pt x="335" y="111"/>
                    <a:pt x="335" y="76"/>
                  </a:cubicBezTo>
                  <a:cubicBezTo>
                    <a:pt x="335" y="42"/>
                    <a:pt x="261" y="12"/>
                    <a:pt x="174" y="1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Freeform 9"/>
            <p:cNvSpPr>
              <a:spLocks noEditPoints="1"/>
            </p:cNvSpPr>
            <p:nvPr/>
          </p:nvSpPr>
          <p:spPr>
            <a:xfrm>
              <a:off x="3881438" y="655638"/>
              <a:ext cx="1047750" cy="1019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8" h="270">
                  <a:moveTo>
                    <a:pt x="229" y="270"/>
                  </a:moveTo>
                  <a:cubicBezTo>
                    <a:pt x="190" y="270"/>
                    <a:pt x="134" y="238"/>
                    <a:pt x="85" y="189"/>
                  </a:cubicBezTo>
                  <a:cubicBezTo>
                    <a:pt x="52" y="157"/>
                    <a:pt x="27" y="121"/>
                    <a:pt x="14" y="89"/>
                  </a:cubicBezTo>
                  <a:cubicBezTo>
                    <a:pt x="0" y="55"/>
                    <a:pt x="0" y="27"/>
                    <a:pt x="16" y="12"/>
                  </a:cubicBezTo>
                  <a:cubicBezTo>
                    <a:pt x="24" y="4"/>
                    <a:pt x="35" y="0"/>
                    <a:pt x="48" y="0"/>
                  </a:cubicBezTo>
                  <a:cubicBezTo>
                    <a:pt x="87" y="0"/>
                    <a:pt x="144" y="32"/>
                    <a:pt x="193" y="81"/>
                  </a:cubicBezTo>
                  <a:cubicBezTo>
                    <a:pt x="225" y="113"/>
                    <a:pt x="250" y="149"/>
                    <a:pt x="264" y="182"/>
                  </a:cubicBezTo>
                  <a:cubicBezTo>
                    <a:pt x="278" y="216"/>
                    <a:pt x="277" y="243"/>
                    <a:pt x="262" y="258"/>
                  </a:cubicBezTo>
                  <a:cubicBezTo>
                    <a:pt x="254" y="266"/>
                    <a:pt x="243" y="270"/>
                    <a:pt x="229" y="270"/>
                  </a:cubicBezTo>
                  <a:close/>
                  <a:moveTo>
                    <a:pt x="48" y="13"/>
                  </a:moveTo>
                  <a:cubicBezTo>
                    <a:pt x="38" y="13"/>
                    <a:pt x="30" y="16"/>
                    <a:pt x="25" y="21"/>
                  </a:cubicBezTo>
                  <a:cubicBezTo>
                    <a:pt x="13" y="32"/>
                    <a:pt x="14" y="55"/>
                    <a:pt x="26" y="84"/>
                  </a:cubicBezTo>
                  <a:cubicBezTo>
                    <a:pt x="38" y="115"/>
                    <a:pt x="62" y="149"/>
                    <a:pt x="94" y="180"/>
                  </a:cubicBezTo>
                  <a:cubicBezTo>
                    <a:pt x="140" y="227"/>
                    <a:pt x="194" y="258"/>
                    <a:pt x="229" y="258"/>
                  </a:cubicBezTo>
                  <a:cubicBezTo>
                    <a:pt x="239" y="258"/>
                    <a:pt x="247" y="255"/>
                    <a:pt x="253" y="249"/>
                  </a:cubicBezTo>
                  <a:cubicBezTo>
                    <a:pt x="264" y="238"/>
                    <a:pt x="264" y="215"/>
                    <a:pt x="252" y="186"/>
                  </a:cubicBezTo>
                  <a:cubicBezTo>
                    <a:pt x="239" y="155"/>
                    <a:pt x="215" y="121"/>
                    <a:pt x="184" y="90"/>
                  </a:cubicBezTo>
                  <a:cubicBezTo>
                    <a:pt x="138" y="44"/>
                    <a:pt x="83" y="13"/>
                    <a:pt x="48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Freeform 10"/>
            <p:cNvSpPr>
              <a:spLocks noEditPoints="1"/>
            </p:cNvSpPr>
            <p:nvPr/>
          </p:nvSpPr>
          <p:spPr>
            <a:xfrm>
              <a:off x="3881438" y="655638"/>
              <a:ext cx="1047750" cy="1019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8" h="270">
                  <a:moveTo>
                    <a:pt x="48" y="270"/>
                  </a:moveTo>
                  <a:cubicBezTo>
                    <a:pt x="35" y="270"/>
                    <a:pt x="24" y="266"/>
                    <a:pt x="16" y="258"/>
                  </a:cubicBezTo>
                  <a:cubicBezTo>
                    <a:pt x="0" y="243"/>
                    <a:pt x="0" y="216"/>
                    <a:pt x="14" y="182"/>
                  </a:cubicBezTo>
                  <a:cubicBezTo>
                    <a:pt x="27" y="149"/>
                    <a:pt x="52" y="113"/>
                    <a:pt x="85" y="81"/>
                  </a:cubicBezTo>
                  <a:cubicBezTo>
                    <a:pt x="134" y="32"/>
                    <a:pt x="190" y="0"/>
                    <a:pt x="229" y="0"/>
                  </a:cubicBezTo>
                  <a:cubicBezTo>
                    <a:pt x="243" y="0"/>
                    <a:pt x="254" y="4"/>
                    <a:pt x="262" y="12"/>
                  </a:cubicBezTo>
                  <a:cubicBezTo>
                    <a:pt x="277" y="27"/>
                    <a:pt x="278" y="55"/>
                    <a:pt x="264" y="89"/>
                  </a:cubicBezTo>
                  <a:cubicBezTo>
                    <a:pt x="250" y="121"/>
                    <a:pt x="225" y="157"/>
                    <a:pt x="193" y="189"/>
                  </a:cubicBezTo>
                  <a:cubicBezTo>
                    <a:pt x="144" y="238"/>
                    <a:pt x="87" y="270"/>
                    <a:pt x="48" y="270"/>
                  </a:cubicBezTo>
                  <a:close/>
                  <a:moveTo>
                    <a:pt x="229" y="13"/>
                  </a:moveTo>
                  <a:cubicBezTo>
                    <a:pt x="194" y="13"/>
                    <a:pt x="140" y="44"/>
                    <a:pt x="94" y="90"/>
                  </a:cubicBezTo>
                  <a:cubicBezTo>
                    <a:pt x="62" y="121"/>
                    <a:pt x="38" y="155"/>
                    <a:pt x="26" y="186"/>
                  </a:cubicBezTo>
                  <a:cubicBezTo>
                    <a:pt x="14" y="215"/>
                    <a:pt x="13" y="238"/>
                    <a:pt x="25" y="249"/>
                  </a:cubicBezTo>
                  <a:cubicBezTo>
                    <a:pt x="30" y="255"/>
                    <a:pt x="38" y="258"/>
                    <a:pt x="48" y="258"/>
                  </a:cubicBezTo>
                  <a:cubicBezTo>
                    <a:pt x="83" y="258"/>
                    <a:pt x="138" y="227"/>
                    <a:pt x="184" y="180"/>
                  </a:cubicBezTo>
                  <a:cubicBezTo>
                    <a:pt x="215" y="149"/>
                    <a:pt x="239" y="115"/>
                    <a:pt x="252" y="84"/>
                  </a:cubicBezTo>
                  <a:cubicBezTo>
                    <a:pt x="264" y="55"/>
                    <a:pt x="264" y="32"/>
                    <a:pt x="253" y="21"/>
                  </a:cubicBezTo>
                  <a:cubicBezTo>
                    <a:pt x="247" y="16"/>
                    <a:pt x="239" y="13"/>
                    <a:pt x="229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表格 1"/>
          <p:cNvGraphicFramePr/>
          <p:nvPr/>
        </p:nvGraphicFramePr>
        <p:xfrm>
          <a:off x="1624965" y="1261110"/>
          <a:ext cx="9083040" cy="4953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计划时间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完成内容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进展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9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201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年10月上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10月下</a:t>
                      </a:r>
                    </a:p>
                    <a:p>
                      <a:pPr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完成需求分析，功能分析，需要学习确定的内容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已完成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201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年10月下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月上</a:t>
                      </a:r>
                    </a:p>
                    <a:p>
                      <a:pPr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完成开题报告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已完成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201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年1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月上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月下</a:t>
                      </a:r>
                    </a:p>
                    <a:p>
                      <a:pPr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学习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j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s等必备知识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正在进行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201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年1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月下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月上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分工协作开发，完成主要功能的实现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待完成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201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年1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月上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-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月下</a:t>
                      </a:r>
                    </a:p>
                    <a:p>
                      <a:pPr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分工协作开发，完成主要页面的实现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待完成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39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201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年1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月下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查漏补缺，撰写结题报告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待完成</a:t>
                      </a:r>
                    </a:p>
                    <a:p>
                      <a:pPr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等腰三角形 203"/>
          <p:cNvSpPr/>
          <p:nvPr/>
        </p:nvSpPr>
        <p:spPr>
          <a:xfrm rot="5400000">
            <a:off x="-384969" y="377031"/>
            <a:ext cx="6858000" cy="6103938"/>
          </a:xfrm>
          <a:prstGeom prst="triangle">
            <a:avLst>
              <a:gd name="adj" fmla="val 10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39" name="TextBox 6"/>
          <p:cNvSpPr txBox="1"/>
          <p:nvPr/>
        </p:nvSpPr>
        <p:spPr>
          <a:xfrm>
            <a:off x="3606800" y="1243013"/>
            <a:ext cx="1725613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48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07" name="TextBox 7"/>
          <p:cNvSpPr txBox="1"/>
          <p:nvPr/>
        </p:nvSpPr>
        <p:spPr>
          <a:xfrm>
            <a:off x="3621088" y="2082800"/>
            <a:ext cx="218281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8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28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341" name="组合 207"/>
          <p:cNvGrpSpPr/>
          <p:nvPr/>
        </p:nvGrpSpPr>
        <p:grpSpPr>
          <a:xfrm>
            <a:off x="7805420" y="3710305"/>
            <a:ext cx="648000" cy="612000"/>
            <a:chOff x="8950325" y="2114550"/>
            <a:chExt cx="1774825" cy="1774825"/>
          </a:xfrm>
        </p:grpSpPr>
        <p:sp>
          <p:nvSpPr>
            <p:cNvPr id="14574" name="Oval 5"/>
            <p:cNvSpPr/>
            <p:nvPr/>
          </p:nvSpPr>
          <p:spPr>
            <a:xfrm>
              <a:off x="8950325" y="2114550"/>
              <a:ext cx="1774825" cy="1774825"/>
            </a:xfrm>
            <a:prstGeom prst="ellipse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4575" name="Freeform 6"/>
            <p:cNvSpPr/>
            <p:nvPr/>
          </p:nvSpPr>
          <p:spPr>
            <a:xfrm>
              <a:off x="9461500" y="2963863"/>
              <a:ext cx="814388" cy="46513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6" h="123">
                  <a:moveTo>
                    <a:pt x="216" y="81"/>
                  </a:moveTo>
                  <a:cubicBezTo>
                    <a:pt x="216" y="89"/>
                    <a:pt x="212" y="101"/>
                    <a:pt x="208" y="108"/>
                  </a:cubicBezTo>
                  <a:cubicBezTo>
                    <a:pt x="208" y="108"/>
                    <a:pt x="199" y="123"/>
                    <a:pt x="116" y="123"/>
                  </a:cubicBezTo>
                  <a:cubicBezTo>
                    <a:pt x="34" y="123"/>
                    <a:pt x="12" y="105"/>
                    <a:pt x="12" y="105"/>
                  </a:cubicBezTo>
                  <a:cubicBezTo>
                    <a:pt x="5" y="100"/>
                    <a:pt x="0" y="89"/>
                    <a:pt x="0" y="8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9" y="0"/>
                    <a:pt x="216" y="6"/>
                    <a:pt x="216" y="15"/>
                  </a:cubicBezTo>
                  <a:lnTo>
                    <a:pt x="216" y="81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76" name="Freeform 7"/>
            <p:cNvSpPr/>
            <p:nvPr/>
          </p:nvSpPr>
          <p:spPr>
            <a:xfrm>
              <a:off x="9097963" y="2654300"/>
              <a:ext cx="1476375" cy="514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91" h="136">
                  <a:moveTo>
                    <a:pt x="8" y="60"/>
                  </a:moveTo>
                  <a:cubicBezTo>
                    <a:pt x="0" y="62"/>
                    <a:pt x="0" y="66"/>
                    <a:pt x="8" y="69"/>
                  </a:cubicBezTo>
                  <a:cubicBezTo>
                    <a:pt x="193" y="134"/>
                    <a:pt x="193" y="134"/>
                    <a:pt x="193" y="134"/>
                  </a:cubicBezTo>
                  <a:cubicBezTo>
                    <a:pt x="201" y="136"/>
                    <a:pt x="213" y="136"/>
                    <a:pt x="221" y="133"/>
                  </a:cubicBezTo>
                  <a:cubicBezTo>
                    <a:pt x="384" y="73"/>
                    <a:pt x="384" y="73"/>
                    <a:pt x="384" y="73"/>
                  </a:cubicBezTo>
                  <a:cubicBezTo>
                    <a:pt x="391" y="70"/>
                    <a:pt x="391" y="66"/>
                    <a:pt x="384" y="63"/>
                  </a:cubicBezTo>
                  <a:cubicBezTo>
                    <a:pt x="210" y="2"/>
                    <a:pt x="210" y="2"/>
                    <a:pt x="210" y="2"/>
                  </a:cubicBezTo>
                  <a:cubicBezTo>
                    <a:pt x="202" y="0"/>
                    <a:pt x="189" y="0"/>
                    <a:pt x="182" y="2"/>
                  </a:cubicBezTo>
                  <a:lnTo>
                    <a:pt x="8" y="6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77" name="Freeform 8"/>
            <p:cNvSpPr/>
            <p:nvPr/>
          </p:nvSpPr>
          <p:spPr>
            <a:xfrm>
              <a:off x="10275888" y="3009900"/>
              <a:ext cx="57150" cy="3540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rect l="0" t="0" r="0" b="0"/>
              <a:pathLst>
                <a:path w="15" h="94">
                  <a:moveTo>
                    <a:pt x="15" y="79"/>
                  </a:moveTo>
                  <a:cubicBezTo>
                    <a:pt x="15" y="87"/>
                    <a:pt x="11" y="94"/>
                    <a:pt x="7" y="94"/>
                  </a:cubicBezTo>
                  <a:cubicBezTo>
                    <a:pt x="3" y="94"/>
                    <a:pt x="0" y="87"/>
                    <a:pt x="0" y="7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79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 cap="flat" cmpd="sng">
              <a:solidFill>
                <a:srgbClr val="203864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78" name="Freeform 9"/>
            <p:cNvSpPr/>
            <p:nvPr/>
          </p:nvSpPr>
          <p:spPr>
            <a:xfrm>
              <a:off x="10231438" y="3327400"/>
              <a:ext cx="134937" cy="1047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rect l="0" t="0" r="0" b="0"/>
              <a:pathLst>
                <a:path w="36" h="28">
                  <a:moveTo>
                    <a:pt x="36" y="14"/>
                  </a:moveTo>
                  <a:cubicBezTo>
                    <a:pt x="36" y="22"/>
                    <a:pt x="30" y="28"/>
                    <a:pt x="22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7" y="28"/>
                    <a:pt x="0" y="22"/>
                    <a:pt x="0" y="14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0"/>
                    <a:pt x="36" y="7"/>
                    <a:pt x="36" y="14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 cap="flat" cmpd="sng">
              <a:solidFill>
                <a:srgbClr val="203864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2" name="组合 44"/>
          <p:cNvGrpSpPr/>
          <p:nvPr/>
        </p:nvGrpSpPr>
        <p:grpSpPr>
          <a:xfrm>
            <a:off x="7785735" y="349250"/>
            <a:ext cx="648335" cy="613410"/>
            <a:chOff x="3503613" y="279400"/>
            <a:chExt cx="1770062" cy="1771650"/>
          </a:xfrm>
        </p:grpSpPr>
        <p:sp>
          <p:nvSpPr>
            <p:cNvPr id="14568" name="Oval 5"/>
            <p:cNvSpPr/>
            <p:nvPr/>
          </p:nvSpPr>
          <p:spPr>
            <a:xfrm>
              <a:off x="3503613" y="279400"/>
              <a:ext cx="1770062" cy="1771650"/>
            </a:xfrm>
            <a:prstGeom prst="ellipse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4569" name="Oval 6"/>
            <p:cNvSpPr/>
            <p:nvPr/>
          </p:nvSpPr>
          <p:spPr>
            <a:xfrm>
              <a:off x="4325938" y="1093788"/>
              <a:ext cx="155575" cy="15398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4570" name="Freeform 7"/>
            <p:cNvSpPr>
              <a:spLocks noEditPoints="1"/>
            </p:cNvSpPr>
            <p:nvPr/>
          </p:nvSpPr>
          <p:spPr>
            <a:xfrm>
              <a:off x="4114800" y="508000"/>
              <a:ext cx="577850" cy="1312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53" h="348">
                  <a:moveTo>
                    <a:pt x="77" y="348"/>
                  </a:moveTo>
                  <a:cubicBezTo>
                    <a:pt x="34" y="348"/>
                    <a:pt x="0" y="272"/>
                    <a:pt x="0" y="174"/>
                  </a:cubicBezTo>
                  <a:cubicBezTo>
                    <a:pt x="0" y="77"/>
                    <a:pt x="34" y="0"/>
                    <a:pt x="77" y="0"/>
                  </a:cubicBezTo>
                  <a:cubicBezTo>
                    <a:pt x="120" y="0"/>
                    <a:pt x="153" y="77"/>
                    <a:pt x="153" y="174"/>
                  </a:cubicBezTo>
                  <a:cubicBezTo>
                    <a:pt x="153" y="272"/>
                    <a:pt x="120" y="348"/>
                    <a:pt x="77" y="348"/>
                  </a:cubicBezTo>
                  <a:close/>
                  <a:moveTo>
                    <a:pt x="77" y="13"/>
                  </a:moveTo>
                  <a:cubicBezTo>
                    <a:pt x="42" y="13"/>
                    <a:pt x="13" y="87"/>
                    <a:pt x="13" y="174"/>
                  </a:cubicBezTo>
                  <a:cubicBezTo>
                    <a:pt x="13" y="262"/>
                    <a:pt x="42" y="336"/>
                    <a:pt x="77" y="336"/>
                  </a:cubicBezTo>
                  <a:cubicBezTo>
                    <a:pt x="111" y="336"/>
                    <a:pt x="141" y="262"/>
                    <a:pt x="141" y="174"/>
                  </a:cubicBezTo>
                  <a:cubicBezTo>
                    <a:pt x="141" y="87"/>
                    <a:pt x="111" y="13"/>
                    <a:pt x="77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71" name="Freeform 8"/>
            <p:cNvSpPr>
              <a:spLocks noEditPoints="1"/>
            </p:cNvSpPr>
            <p:nvPr/>
          </p:nvSpPr>
          <p:spPr>
            <a:xfrm>
              <a:off x="3749675" y="877888"/>
              <a:ext cx="1312862" cy="5778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48" h="153">
                  <a:moveTo>
                    <a:pt x="174" y="153"/>
                  </a:moveTo>
                  <a:cubicBezTo>
                    <a:pt x="76" y="153"/>
                    <a:pt x="0" y="119"/>
                    <a:pt x="0" y="76"/>
                  </a:cubicBezTo>
                  <a:cubicBezTo>
                    <a:pt x="0" y="33"/>
                    <a:pt x="76" y="0"/>
                    <a:pt x="174" y="0"/>
                  </a:cubicBezTo>
                  <a:cubicBezTo>
                    <a:pt x="271" y="0"/>
                    <a:pt x="348" y="33"/>
                    <a:pt x="348" y="76"/>
                  </a:cubicBezTo>
                  <a:cubicBezTo>
                    <a:pt x="348" y="119"/>
                    <a:pt x="271" y="153"/>
                    <a:pt x="174" y="153"/>
                  </a:cubicBezTo>
                  <a:close/>
                  <a:moveTo>
                    <a:pt x="174" y="12"/>
                  </a:moveTo>
                  <a:cubicBezTo>
                    <a:pt x="86" y="12"/>
                    <a:pt x="12" y="42"/>
                    <a:pt x="12" y="76"/>
                  </a:cubicBezTo>
                  <a:cubicBezTo>
                    <a:pt x="12" y="111"/>
                    <a:pt x="86" y="140"/>
                    <a:pt x="174" y="140"/>
                  </a:cubicBezTo>
                  <a:cubicBezTo>
                    <a:pt x="261" y="140"/>
                    <a:pt x="335" y="111"/>
                    <a:pt x="335" y="76"/>
                  </a:cubicBezTo>
                  <a:cubicBezTo>
                    <a:pt x="335" y="42"/>
                    <a:pt x="261" y="12"/>
                    <a:pt x="174" y="1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72" name="Freeform 9"/>
            <p:cNvSpPr>
              <a:spLocks noEditPoints="1"/>
            </p:cNvSpPr>
            <p:nvPr/>
          </p:nvSpPr>
          <p:spPr>
            <a:xfrm>
              <a:off x="3881438" y="655638"/>
              <a:ext cx="1047750" cy="1019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8" h="270">
                  <a:moveTo>
                    <a:pt x="229" y="270"/>
                  </a:moveTo>
                  <a:cubicBezTo>
                    <a:pt x="190" y="270"/>
                    <a:pt x="134" y="238"/>
                    <a:pt x="85" y="189"/>
                  </a:cubicBezTo>
                  <a:cubicBezTo>
                    <a:pt x="52" y="157"/>
                    <a:pt x="27" y="121"/>
                    <a:pt x="14" y="89"/>
                  </a:cubicBezTo>
                  <a:cubicBezTo>
                    <a:pt x="0" y="55"/>
                    <a:pt x="0" y="27"/>
                    <a:pt x="16" y="12"/>
                  </a:cubicBezTo>
                  <a:cubicBezTo>
                    <a:pt x="24" y="4"/>
                    <a:pt x="35" y="0"/>
                    <a:pt x="48" y="0"/>
                  </a:cubicBezTo>
                  <a:cubicBezTo>
                    <a:pt x="87" y="0"/>
                    <a:pt x="144" y="32"/>
                    <a:pt x="193" y="81"/>
                  </a:cubicBezTo>
                  <a:cubicBezTo>
                    <a:pt x="225" y="113"/>
                    <a:pt x="250" y="149"/>
                    <a:pt x="264" y="182"/>
                  </a:cubicBezTo>
                  <a:cubicBezTo>
                    <a:pt x="278" y="216"/>
                    <a:pt x="277" y="243"/>
                    <a:pt x="262" y="258"/>
                  </a:cubicBezTo>
                  <a:cubicBezTo>
                    <a:pt x="254" y="266"/>
                    <a:pt x="243" y="270"/>
                    <a:pt x="229" y="270"/>
                  </a:cubicBezTo>
                  <a:close/>
                  <a:moveTo>
                    <a:pt x="48" y="13"/>
                  </a:moveTo>
                  <a:cubicBezTo>
                    <a:pt x="38" y="13"/>
                    <a:pt x="30" y="16"/>
                    <a:pt x="25" y="21"/>
                  </a:cubicBezTo>
                  <a:cubicBezTo>
                    <a:pt x="13" y="32"/>
                    <a:pt x="14" y="55"/>
                    <a:pt x="26" y="84"/>
                  </a:cubicBezTo>
                  <a:cubicBezTo>
                    <a:pt x="38" y="115"/>
                    <a:pt x="62" y="149"/>
                    <a:pt x="94" y="180"/>
                  </a:cubicBezTo>
                  <a:cubicBezTo>
                    <a:pt x="140" y="227"/>
                    <a:pt x="194" y="258"/>
                    <a:pt x="229" y="258"/>
                  </a:cubicBezTo>
                  <a:cubicBezTo>
                    <a:pt x="239" y="258"/>
                    <a:pt x="247" y="255"/>
                    <a:pt x="253" y="249"/>
                  </a:cubicBezTo>
                  <a:cubicBezTo>
                    <a:pt x="264" y="238"/>
                    <a:pt x="264" y="215"/>
                    <a:pt x="252" y="186"/>
                  </a:cubicBezTo>
                  <a:cubicBezTo>
                    <a:pt x="239" y="155"/>
                    <a:pt x="215" y="121"/>
                    <a:pt x="184" y="90"/>
                  </a:cubicBezTo>
                  <a:cubicBezTo>
                    <a:pt x="138" y="44"/>
                    <a:pt x="83" y="13"/>
                    <a:pt x="48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73" name="Freeform 10"/>
            <p:cNvSpPr>
              <a:spLocks noEditPoints="1"/>
            </p:cNvSpPr>
            <p:nvPr/>
          </p:nvSpPr>
          <p:spPr>
            <a:xfrm>
              <a:off x="3881438" y="655638"/>
              <a:ext cx="1047750" cy="1019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8" h="270">
                  <a:moveTo>
                    <a:pt x="48" y="270"/>
                  </a:moveTo>
                  <a:cubicBezTo>
                    <a:pt x="35" y="270"/>
                    <a:pt x="24" y="266"/>
                    <a:pt x="16" y="258"/>
                  </a:cubicBezTo>
                  <a:cubicBezTo>
                    <a:pt x="0" y="243"/>
                    <a:pt x="0" y="216"/>
                    <a:pt x="14" y="182"/>
                  </a:cubicBezTo>
                  <a:cubicBezTo>
                    <a:pt x="27" y="149"/>
                    <a:pt x="52" y="113"/>
                    <a:pt x="85" y="81"/>
                  </a:cubicBezTo>
                  <a:cubicBezTo>
                    <a:pt x="134" y="32"/>
                    <a:pt x="190" y="0"/>
                    <a:pt x="229" y="0"/>
                  </a:cubicBezTo>
                  <a:cubicBezTo>
                    <a:pt x="243" y="0"/>
                    <a:pt x="254" y="4"/>
                    <a:pt x="262" y="12"/>
                  </a:cubicBezTo>
                  <a:cubicBezTo>
                    <a:pt x="277" y="27"/>
                    <a:pt x="278" y="55"/>
                    <a:pt x="264" y="89"/>
                  </a:cubicBezTo>
                  <a:cubicBezTo>
                    <a:pt x="250" y="121"/>
                    <a:pt x="225" y="157"/>
                    <a:pt x="193" y="189"/>
                  </a:cubicBezTo>
                  <a:cubicBezTo>
                    <a:pt x="144" y="238"/>
                    <a:pt x="87" y="270"/>
                    <a:pt x="48" y="270"/>
                  </a:cubicBezTo>
                  <a:close/>
                  <a:moveTo>
                    <a:pt x="229" y="13"/>
                  </a:moveTo>
                  <a:cubicBezTo>
                    <a:pt x="194" y="13"/>
                    <a:pt x="140" y="44"/>
                    <a:pt x="94" y="90"/>
                  </a:cubicBezTo>
                  <a:cubicBezTo>
                    <a:pt x="62" y="121"/>
                    <a:pt x="38" y="155"/>
                    <a:pt x="26" y="186"/>
                  </a:cubicBezTo>
                  <a:cubicBezTo>
                    <a:pt x="14" y="215"/>
                    <a:pt x="13" y="238"/>
                    <a:pt x="25" y="249"/>
                  </a:cubicBezTo>
                  <a:cubicBezTo>
                    <a:pt x="30" y="255"/>
                    <a:pt x="38" y="258"/>
                    <a:pt x="48" y="258"/>
                  </a:cubicBezTo>
                  <a:cubicBezTo>
                    <a:pt x="83" y="258"/>
                    <a:pt x="138" y="227"/>
                    <a:pt x="184" y="180"/>
                  </a:cubicBezTo>
                  <a:cubicBezTo>
                    <a:pt x="215" y="149"/>
                    <a:pt x="239" y="115"/>
                    <a:pt x="252" y="84"/>
                  </a:cubicBezTo>
                  <a:cubicBezTo>
                    <a:pt x="264" y="55"/>
                    <a:pt x="264" y="32"/>
                    <a:pt x="253" y="21"/>
                  </a:cubicBezTo>
                  <a:cubicBezTo>
                    <a:pt x="247" y="16"/>
                    <a:pt x="239" y="13"/>
                    <a:pt x="229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3" name="组合 220"/>
          <p:cNvGrpSpPr/>
          <p:nvPr/>
        </p:nvGrpSpPr>
        <p:grpSpPr>
          <a:xfrm>
            <a:off x="7805420" y="1450975"/>
            <a:ext cx="648000" cy="612000"/>
            <a:chOff x="3957638" y="2117725"/>
            <a:chExt cx="1770062" cy="1771650"/>
          </a:xfrm>
        </p:grpSpPr>
        <p:sp>
          <p:nvSpPr>
            <p:cNvPr id="14563" name="Oval 5"/>
            <p:cNvSpPr/>
            <p:nvPr/>
          </p:nvSpPr>
          <p:spPr>
            <a:xfrm>
              <a:off x="3957638" y="2117725"/>
              <a:ext cx="1770062" cy="1771650"/>
            </a:xfrm>
            <a:prstGeom prst="ellipse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14564" name="组合 50"/>
            <p:cNvGrpSpPr/>
            <p:nvPr/>
          </p:nvGrpSpPr>
          <p:grpSpPr>
            <a:xfrm>
              <a:off x="4194175" y="2362200"/>
              <a:ext cx="1296988" cy="1282700"/>
              <a:chOff x="4511675" y="2554288"/>
              <a:chExt cx="776288" cy="768350"/>
            </a:xfrm>
          </p:grpSpPr>
          <p:sp>
            <p:nvSpPr>
              <p:cNvPr id="14565" name="AutoShape 11"/>
              <p:cNvSpPr>
                <a:spLocks noChangeAspect="1" noTextEdit="1"/>
              </p:cNvSpPr>
              <p:nvPr/>
            </p:nvSpPr>
            <p:spPr>
              <a:xfrm>
                <a:off x="4511675" y="2557463"/>
                <a:ext cx="776288" cy="7651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66" name="Freeform 13"/>
              <p:cNvSpPr>
                <a:spLocks noEditPoints="1"/>
              </p:cNvSpPr>
              <p:nvPr/>
            </p:nvSpPr>
            <p:spPr>
              <a:xfrm>
                <a:off x="4514850" y="2554288"/>
                <a:ext cx="769938" cy="768350"/>
              </a:xfrm>
              <a:custGeom>
                <a:avLst/>
                <a:gdLst/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rect l="0" t="0" r="0" b="0"/>
                <a:pathLst>
                  <a:path w="202" h="202">
                    <a:moveTo>
                      <a:pt x="115" y="184"/>
                    </a:moveTo>
                    <a:cubicBezTo>
                      <a:pt x="114" y="190"/>
                      <a:pt x="113" y="196"/>
                      <a:pt x="113" y="202"/>
                    </a:cubicBezTo>
                    <a:cubicBezTo>
                      <a:pt x="106" y="202"/>
                      <a:pt x="98" y="202"/>
                      <a:pt x="90" y="202"/>
                    </a:cubicBezTo>
                    <a:cubicBezTo>
                      <a:pt x="90" y="196"/>
                      <a:pt x="89" y="191"/>
                      <a:pt x="89" y="184"/>
                    </a:cubicBezTo>
                    <a:cubicBezTo>
                      <a:pt x="52" y="175"/>
                      <a:pt x="28" y="152"/>
                      <a:pt x="19" y="114"/>
                    </a:cubicBezTo>
                    <a:cubicBezTo>
                      <a:pt x="13" y="114"/>
                      <a:pt x="7" y="113"/>
                      <a:pt x="0" y="113"/>
                    </a:cubicBezTo>
                    <a:cubicBezTo>
                      <a:pt x="0" y="105"/>
                      <a:pt x="0" y="98"/>
                      <a:pt x="0" y="90"/>
                    </a:cubicBezTo>
                    <a:cubicBezTo>
                      <a:pt x="6" y="89"/>
                      <a:pt x="13" y="89"/>
                      <a:pt x="19" y="88"/>
                    </a:cubicBezTo>
                    <a:cubicBezTo>
                      <a:pt x="28" y="50"/>
                      <a:pt x="51" y="27"/>
                      <a:pt x="89" y="18"/>
                    </a:cubicBezTo>
                    <a:cubicBezTo>
                      <a:pt x="89" y="12"/>
                      <a:pt x="89" y="6"/>
                      <a:pt x="90" y="0"/>
                    </a:cubicBezTo>
                    <a:cubicBezTo>
                      <a:pt x="98" y="0"/>
                      <a:pt x="105" y="0"/>
                      <a:pt x="113" y="0"/>
                    </a:cubicBezTo>
                    <a:cubicBezTo>
                      <a:pt x="114" y="6"/>
                      <a:pt x="114" y="12"/>
                      <a:pt x="115" y="19"/>
                    </a:cubicBezTo>
                    <a:cubicBezTo>
                      <a:pt x="153" y="27"/>
                      <a:pt x="176" y="51"/>
                      <a:pt x="184" y="88"/>
                    </a:cubicBezTo>
                    <a:cubicBezTo>
                      <a:pt x="190" y="89"/>
                      <a:pt x="196" y="89"/>
                      <a:pt x="202" y="89"/>
                    </a:cubicBezTo>
                    <a:cubicBezTo>
                      <a:pt x="202" y="97"/>
                      <a:pt x="202" y="104"/>
                      <a:pt x="202" y="112"/>
                    </a:cubicBezTo>
                    <a:cubicBezTo>
                      <a:pt x="196" y="113"/>
                      <a:pt x="190" y="114"/>
                      <a:pt x="184" y="114"/>
                    </a:cubicBezTo>
                    <a:cubicBezTo>
                      <a:pt x="175" y="151"/>
                      <a:pt x="153" y="175"/>
                      <a:pt x="115" y="184"/>
                    </a:cubicBezTo>
                    <a:close/>
                    <a:moveTo>
                      <a:pt x="102" y="37"/>
                    </a:moveTo>
                    <a:cubicBezTo>
                      <a:pt x="66" y="37"/>
                      <a:pt x="37" y="65"/>
                      <a:pt x="37" y="102"/>
                    </a:cubicBezTo>
                    <a:cubicBezTo>
                      <a:pt x="37" y="138"/>
                      <a:pt x="66" y="166"/>
                      <a:pt x="102" y="166"/>
                    </a:cubicBezTo>
                    <a:cubicBezTo>
                      <a:pt x="138" y="165"/>
                      <a:pt x="166" y="137"/>
                      <a:pt x="166" y="102"/>
                    </a:cubicBezTo>
                    <a:cubicBezTo>
                      <a:pt x="166" y="66"/>
                      <a:pt x="138" y="37"/>
                      <a:pt x="102" y="37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67" name="Freeform 14"/>
              <p:cNvSpPr/>
              <p:nvPr/>
            </p:nvSpPr>
            <p:spPr>
              <a:xfrm>
                <a:off x="4732338" y="2770188"/>
                <a:ext cx="338138" cy="339725"/>
              </a:xfrm>
              <a:custGeom>
                <a:avLst/>
                <a:gdLst/>
                <a:ahLst/>
                <a:cxnLst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2147483646" y="0"/>
                  </a:cxn>
                </a:cxnLst>
                <a:rect l="0" t="0" r="0" b="0"/>
                <a:pathLst>
                  <a:path w="89" h="89">
                    <a:moveTo>
                      <a:pt x="45" y="0"/>
                    </a:moveTo>
                    <a:cubicBezTo>
                      <a:pt x="69" y="0"/>
                      <a:pt x="89" y="19"/>
                      <a:pt x="89" y="44"/>
                    </a:cubicBezTo>
                    <a:cubicBezTo>
                      <a:pt x="89" y="69"/>
                      <a:pt x="69" y="89"/>
                      <a:pt x="44" y="88"/>
                    </a:cubicBezTo>
                    <a:cubicBezTo>
                      <a:pt x="20" y="88"/>
                      <a:pt x="0" y="69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344" name="组合 70"/>
          <p:cNvGrpSpPr/>
          <p:nvPr/>
        </p:nvGrpSpPr>
        <p:grpSpPr>
          <a:xfrm>
            <a:off x="7785100" y="2570480"/>
            <a:ext cx="648000" cy="612000"/>
            <a:chOff x="4846638" y="76200"/>
            <a:chExt cx="1773237" cy="1774825"/>
          </a:xfrm>
        </p:grpSpPr>
        <p:sp>
          <p:nvSpPr>
            <p:cNvPr id="14549" name="Oval 18"/>
            <p:cNvSpPr/>
            <p:nvPr/>
          </p:nvSpPr>
          <p:spPr>
            <a:xfrm>
              <a:off x="4846638" y="76200"/>
              <a:ext cx="1773237" cy="1774825"/>
            </a:xfrm>
            <a:prstGeom prst="ellipse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4550" name="Freeform 19"/>
            <p:cNvSpPr/>
            <p:nvPr/>
          </p:nvSpPr>
          <p:spPr>
            <a:xfrm>
              <a:off x="5345113" y="446088"/>
              <a:ext cx="800100" cy="10350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2" h="274">
                  <a:moveTo>
                    <a:pt x="212" y="257"/>
                  </a:moveTo>
                  <a:cubicBezTo>
                    <a:pt x="212" y="266"/>
                    <a:pt x="205" y="274"/>
                    <a:pt x="196" y="274"/>
                  </a:cubicBezTo>
                  <a:cubicBezTo>
                    <a:pt x="17" y="274"/>
                    <a:pt x="17" y="274"/>
                    <a:pt x="17" y="274"/>
                  </a:cubicBezTo>
                  <a:cubicBezTo>
                    <a:pt x="7" y="274"/>
                    <a:pt x="0" y="266"/>
                    <a:pt x="0" y="2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5" y="0"/>
                    <a:pt x="212" y="8"/>
                    <a:pt x="212" y="17"/>
                  </a:cubicBezTo>
                  <a:lnTo>
                    <a:pt x="212" y="257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51" name="Freeform 20"/>
            <p:cNvSpPr/>
            <p:nvPr/>
          </p:nvSpPr>
          <p:spPr>
            <a:xfrm>
              <a:off x="5432425" y="563563"/>
              <a:ext cx="625475" cy="8001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66" h="212">
                  <a:moveTo>
                    <a:pt x="166" y="199"/>
                  </a:moveTo>
                  <a:cubicBezTo>
                    <a:pt x="166" y="206"/>
                    <a:pt x="160" y="212"/>
                    <a:pt x="153" y="212"/>
                  </a:cubicBezTo>
                  <a:cubicBezTo>
                    <a:pt x="13" y="212"/>
                    <a:pt x="13" y="212"/>
                    <a:pt x="13" y="212"/>
                  </a:cubicBezTo>
                  <a:cubicBezTo>
                    <a:pt x="6" y="212"/>
                    <a:pt x="0" y="206"/>
                    <a:pt x="0" y="19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60" y="0"/>
                    <a:pt x="166" y="5"/>
                    <a:pt x="166" y="13"/>
                  </a:cubicBezTo>
                  <a:lnTo>
                    <a:pt x="166" y="199"/>
                  </a:lnTo>
                  <a:close/>
                </a:path>
              </a:pathLst>
            </a:custGeom>
            <a:solidFill>
              <a:srgbClr val="1F4E7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52" name="Freeform 21"/>
            <p:cNvSpPr/>
            <p:nvPr/>
          </p:nvSpPr>
          <p:spPr>
            <a:xfrm>
              <a:off x="5624513" y="728663"/>
              <a:ext cx="365125" cy="42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7" h="11">
                  <a:moveTo>
                    <a:pt x="97" y="8"/>
                  </a:moveTo>
                  <a:cubicBezTo>
                    <a:pt x="97" y="10"/>
                    <a:pt x="95" y="11"/>
                    <a:pt x="9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1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1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53" name="Freeform 22"/>
            <p:cNvSpPr/>
            <p:nvPr/>
          </p:nvSpPr>
          <p:spPr>
            <a:xfrm>
              <a:off x="5510213" y="709613"/>
              <a:ext cx="84137" cy="841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22" y="17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1"/>
                    <a:pt x="22" y="4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54" name="Freeform 23"/>
            <p:cNvSpPr/>
            <p:nvPr/>
          </p:nvSpPr>
          <p:spPr>
            <a:xfrm>
              <a:off x="5624513" y="842963"/>
              <a:ext cx="365125" cy="444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7" h="12">
                  <a:moveTo>
                    <a:pt x="97" y="8"/>
                  </a:moveTo>
                  <a:cubicBezTo>
                    <a:pt x="97" y="10"/>
                    <a:pt x="95" y="12"/>
                    <a:pt x="9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55" name="Freeform 24"/>
            <p:cNvSpPr/>
            <p:nvPr/>
          </p:nvSpPr>
          <p:spPr>
            <a:xfrm>
              <a:off x="5510213" y="823913"/>
              <a:ext cx="84137" cy="82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22" y="18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56" name="Freeform 25"/>
            <p:cNvSpPr/>
            <p:nvPr/>
          </p:nvSpPr>
          <p:spPr>
            <a:xfrm>
              <a:off x="5624513" y="955675"/>
              <a:ext cx="365125" cy="46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7" h="12">
                  <a:moveTo>
                    <a:pt x="97" y="8"/>
                  </a:moveTo>
                  <a:cubicBezTo>
                    <a:pt x="97" y="10"/>
                    <a:pt x="95" y="12"/>
                    <a:pt x="9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57" name="Freeform 26"/>
            <p:cNvSpPr/>
            <p:nvPr/>
          </p:nvSpPr>
          <p:spPr>
            <a:xfrm>
              <a:off x="5510213" y="936625"/>
              <a:ext cx="84137" cy="82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22" y="18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58" name="Freeform 27"/>
            <p:cNvSpPr/>
            <p:nvPr/>
          </p:nvSpPr>
          <p:spPr>
            <a:xfrm>
              <a:off x="5624513" y="1068388"/>
              <a:ext cx="365125" cy="46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7" h="12">
                  <a:moveTo>
                    <a:pt x="97" y="8"/>
                  </a:moveTo>
                  <a:cubicBezTo>
                    <a:pt x="97" y="10"/>
                    <a:pt x="95" y="12"/>
                    <a:pt x="9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59" name="Freeform 28"/>
            <p:cNvSpPr/>
            <p:nvPr/>
          </p:nvSpPr>
          <p:spPr>
            <a:xfrm>
              <a:off x="5510213" y="1049338"/>
              <a:ext cx="84137" cy="841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22" y="18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60" name="Freeform 29"/>
            <p:cNvSpPr/>
            <p:nvPr/>
          </p:nvSpPr>
          <p:spPr>
            <a:xfrm>
              <a:off x="5624513" y="1185863"/>
              <a:ext cx="365125" cy="412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7" h="11">
                  <a:moveTo>
                    <a:pt x="97" y="7"/>
                  </a:moveTo>
                  <a:cubicBezTo>
                    <a:pt x="97" y="10"/>
                    <a:pt x="95" y="11"/>
                    <a:pt x="9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1"/>
                    <a:pt x="0" y="10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1"/>
                    <a:pt x="97" y="3"/>
                  </a:cubicBezTo>
                  <a:lnTo>
                    <a:pt x="97" y="7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61" name="Freeform 30"/>
            <p:cNvSpPr/>
            <p:nvPr/>
          </p:nvSpPr>
          <p:spPr>
            <a:xfrm>
              <a:off x="5510213" y="1163638"/>
              <a:ext cx="84137" cy="82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22" y="18"/>
                  </a:moveTo>
                  <a:cubicBezTo>
                    <a:pt x="22" y="21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5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62" name="Freeform 31"/>
            <p:cNvSpPr/>
            <p:nvPr/>
          </p:nvSpPr>
          <p:spPr>
            <a:xfrm>
              <a:off x="5594350" y="495300"/>
              <a:ext cx="285750" cy="1476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6" h="39">
                  <a:moveTo>
                    <a:pt x="76" y="25"/>
                  </a:moveTo>
                  <a:cubicBezTo>
                    <a:pt x="76" y="33"/>
                    <a:pt x="70" y="39"/>
                    <a:pt x="63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6" y="39"/>
                    <a:pt x="0" y="33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0" y="0"/>
                    <a:pt x="76" y="6"/>
                    <a:pt x="76" y="13"/>
                  </a:cubicBezTo>
                  <a:lnTo>
                    <a:pt x="76" y="25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45" name="Freeform 20"/>
          <p:cNvSpPr>
            <a:spLocks noEditPoints="1"/>
          </p:cNvSpPr>
          <p:nvPr/>
        </p:nvSpPr>
        <p:spPr>
          <a:xfrm>
            <a:off x="1938338" y="2854325"/>
            <a:ext cx="247650" cy="163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8" h="58">
                <a:moveTo>
                  <a:pt x="80" y="58"/>
                </a:moveTo>
                <a:cubicBezTo>
                  <a:pt x="8" y="58"/>
                  <a:pt x="8" y="58"/>
                  <a:pt x="8" y="58"/>
                </a:cubicBezTo>
                <a:cubicBezTo>
                  <a:pt x="4" y="58"/>
                  <a:pt x="0" y="55"/>
                  <a:pt x="0" y="50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3"/>
                  <a:pt x="88" y="8"/>
                </a:cubicBezTo>
                <a:cubicBezTo>
                  <a:pt x="88" y="50"/>
                  <a:pt x="88" y="50"/>
                  <a:pt x="88" y="50"/>
                </a:cubicBezTo>
                <a:cubicBezTo>
                  <a:pt x="88" y="55"/>
                  <a:pt x="84" y="58"/>
                  <a:pt x="80" y="58"/>
                </a:cubicBezTo>
                <a:close/>
                <a:moveTo>
                  <a:pt x="8" y="8"/>
                </a:moveTo>
                <a:cubicBezTo>
                  <a:pt x="8" y="50"/>
                  <a:pt x="8" y="50"/>
                  <a:pt x="8" y="50"/>
                </a:cubicBezTo>
                <a:cubicBezTo>
                  <a:pt x="80" y="50"/>
                  <a:pt x="80" y="50"/>
                  <a:pt x="80" y="50"/>
                </a:cubicBezTo>
                <a:cubicBezTo>
                  <a:pt x="80" y="8"/>
                  <a:pt x="80" y="8"/>
                  <a:pt x="80" y="8"/>
                </a:cubicBezTo>
                <a:cubicBezTo>
                  <a:pt x="8" y="8"/>
                  <a:pt x="8" y="8"/>
                  <a:pt x="8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6" name="Freeform 21"/>
          <p:cNvSpPr/>
          <p:nvPr/>
        </p:nvSpPr>
        <p:spPr>
          <a:xfrm>
            <a:off x="1978025" y="2746375"/>
            <a:ext cx="169863" cy="127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0" h="45">
                <a:moveTo>
                  <a:pt x="56" y="45"/>
                </a:moveTo>
                <a:cubicBezTo>
                  <a:pt x="53" y="45"/>
                  <a:pt x="52" y="43"/>
                  <a:pt x="52" y="41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18"/>
                  <a:pt x="42" y="8"/>
                  <a:pt x="30" y="8"/>
                </a:cubicBezTo>
                <a:cubicBezTo>
                  <a:pt x="18" y="8"/>
                  <a:pt x="8" y="18"/>
                  <a:pt x="8" y="30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3"/>
                  <a:pt x="7" y="45"/>
                  <a:pt x="4" y="45"/>
                </a:cubicBezTo>
                <a:cubicBezTo>
                  <a:pt x="2" y="45"/>
                  <a:pt x="0" y="43"/>
                  <a:pt x="0" y="4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4" y="0"/>
                  <a:pt x="30" y="0"/>
                </a:cubicBezTo>
                <a:cubicBezTo>
                  <a:pt x="46" y="0"/>
                  <a:pt x="60" y="13"/>
                  <a:pt x="60" y="30"/>
                </a:cubicBezTo>
                <a:cubicBezTo>
                  <a:pt x="60" y="41"/>
                  <a:pt x="60" y="41"/>
                  <a:pt x="60" y="41"/>
                </a:cubicBezTo>
                <a:cubicBezTo>
                  <a:pt x="60" y="43"/>
                  <a:pt x="58" y="45"/>
                  <a:pt x="56" y="45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7" name="Freeform 22"/>
          <p:cNvSpPr/>
          <p:nvPr/>
        </p:nvSpPr>
        <p:spPr>
          <a:xfrm>
            <a:off x="2039938" y="2897188"/>
            <a:ext cx="44450" cy="698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16" h="25">
                <a:moveTo>
                  <a:pt x="8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2"/>
                  <a:pt x="1" y="15"/>
                  <a:pt x="4" y="16"/>
                </a:cubicBezTo>
                <a:cubicBezTo>
                  <a:pt x="4" y="25"/>
                  <a:pt x="4" y="25"/>
                  <a:pt x="4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16"/>
                  <a:pt x="12" y="16"/>
                  <a:pt x="12" y="16"/>
                </a:cubicBezTo>
                <a:cubicBezTo>
                  <a:pt x="15" y="15"/>
                  <a:pt x="16" y="12"/>
                  <a:pt x="16" y="9"/>
                </a:cubicBezTo>
                <a:cubicBezTo>
                  <a:pt x="16" y="4"/>
                  <a:pt x="13" y="0"/>
                  <a:pt x="8" y="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8" name="Freeform 23"/>
          <p:cNvSpPr>
            <a:spLocks noEditPoints="1"/>
          </p:cNvSpPr>
          <p:nvPr/>
        </p:nvSpPr>
        <p:spPr>
          <a:xfrm>
            <a:off x="930275" y="4743450"/>
            <a:ext cx="282575" cy="246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0" h="87">
                <a:moveTo>
                  <a:pt x="51" y="87"/>
                </a:moveTo>
                <a:cubicBezTo>
                  <a:pt x="50" y="87"/>
                  <a:pt x="49" y="87"/>
                  <a:pt x="49" y="87"/>
                </a:cubicBezTo>
                <a:cubicBezTo>
                  <a:pt x="49" y="86"/>
                  <a:pt x="48" y="86"/>
                  <a:pt x="48" y="86"/>
                </a:cubicBezTo>
                <a:cubicBezTo>
                  <a:pt x="47" y="85"/>
                  <a:pt x="47" y="85"/>
                  <a:pt x="47" y="85"/>
                </a:cubicBezTo>
                <a:cubicBezTo>
                  <a:pt x="44" y="83"/>
                  <a:pt x="36" y="78"/>
                  <a:pt x="31" y="74"/>
                </a:cubicBezTo>
                <a:cubicBezTo>
                  <a:pt x="13" y="60"/>
                  <a:pt x="3" y="49"/>
                  <a:pt x="1" y="41"/>
                </a:cubicBezTo>
                <a:cubicBezTo>
                  <a:pt x="0" y="38"/>
                  <a:pt x="0" y="35"/>
                  <a:pt x="0" y="32"/>
                </a:cubicBezTo>
                <a:cubicBezTo>
                  <a:pt x="0" y="23"/>
                  <a:pt x="3" y="15"/>
                  <a:pt x="9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7" y="0"/>
                  <a:pt x="44" y="4"/>
                  <a:pt x="50" y="10"/>
                </a:cubicBezTo>
                <a:cubicBezTo>
                  <a:pt x="55" y="4"/>
                  <a:pt x="63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87" y="0"/>
                  <a:pt x="100" y="14"/>
                  <a:pt x="100" y="31"/>
                </a:cubicBezTo>
                <a:cubicBezTo>
                  <a:pt x="100" y="34"/>
                  <a:pt x="100" y="37"/>
                  <a:pt x="99" y="40"/>
                </a:cubicBezTo>
                <a:cubicBezTo>
                  <a:pt x="98" y="48"/>
                  <a:pt x="88" y="59"/>
                  <a:pt x="70" y="74"/>
                </a:cubicBezTo>
                <a:cubicBezTo>
                  <a:pt x="63" y="79"/>
                  <a:pt x="57" y="84"/>
                  <a:pt x="53" y="86"/>
                </a:cubicBezTo>
                <a:cubicBezTo>
                  <a:pt x="52" y="87"/>
                  <a:pt x="52" y="87"/>
                  <a:pt x="51" y="87"/>
                </a:cubicBezTo>
                <a:close/>
                <a:moveTo>
                  <a:pt x="29" y="9"/>
                </a:moveTo>
                <a:cubicBezTo>
                  <a:pt x="24" y="9"/>
                  <a:pt x="19" y="11"/>
                  <a:pt x="15" y="15"/>
                </a:cubicBezTo>
                <a:cubicBezTo>
                  <a:pt x="11" y="19"/>
                  <a:pt x="8" y="25"/>
                  <a:pt x="8" y="32"/>
                </a:cubicBezTo>
                <a:cubicBezTo>
                  <a:pt x="8" y="34"/>
                  <a:pt x="9" y="37"/>
                  <a:pt x="9" y="39"/>
                </a:cubicBezTo>
                <a:cubicBezTo>
                  <a:pt x="10" y="42"/>
                  <a:pt x="15" y="50"/>
                  <a:pt x="37" y="67"/>
                </a:cubicBezTo>
                <a:cubicBezTo>
                  <a:pt x="41" y="71"/>
                  <a:pt x="47" y="75"/>
                  <a:pt x="51" y="78"/>
                </a:cubicBezTo>
                <a:cubicBezTo>
                  <a:pt x="55" y="75"/>
                  <a:pt x="59" y="72"/>
                  <a:pt x="65" y="67"/>
                </a:cubicBezTo>
                <a:cubicBezTo>
                  <a:pt x="86" y="50"/>
                  <a:pt x="90" y="41"/>
                  <a:pt x="91" y="38"/>
                </a:cubicBezTo>
                <a:cubicBezTo>
                  <a:pt x="92" y="35"/>
                  <a:pt x="92" y="33"/>
                  <a:pt x="92" y="31"/>
                </a:cubicBezTo>
                <a:cubicBezTo>
                  <a:pt x="92" y="18"/>
                  <a:pt x="83" y="8"/>
                  <a:pt x="71" y="8"/>
                </a:cubicBezTo>
                <a:cubicBezTo>
                  <a:pt x="71" y="8"/>
                  <a:pt x="71" y="8"/>
                  <a:pt x="71" y="8"/>
                </a:cubicBezTo>
                <a:cubicBezTo>
                  <a:pt x="64" y="8"/>
                  <a:pt x="57" y="12"/>
                  <a:pt x="54" y="19"/>
                </a:cubicBezTo>
                <a:cubicBezTo>
                  <a:pt x="53" y="20"/>
                  <a:pt x="52" y="21"/>
                  <a:pt x="50" y="21"/>
                </a:cubicBezTo>
                <a:cubicBezTo>
                  <a:pt x="49" y="21"/>
                  <a:pt x="47" y="20"/>
                  <a:pt x="46" y="19"/>
                </a:cubicBezTo>
                <a:cubicBezTo>
                  <a:pt x="42" y="13"/>
                  <a:pt x="36" y="9"/>
                  <a:pt x="29" y="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9" name="Freeform 24"/>
          <p:cNvSpPr/>
          <p:nvPr/>
        </p:nvSpPr>
        <p:spPr>
          <a:xfrm>
            <a:off x="1125538" y="4784725"/>
            <a:ext cx="47625" cy="682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" h="24">
                <a:moveTo>
                  <a:pt x="13" y="24"/>
                </a:moveTo>
                <a:cubicBezTo>
                  <a:pt x="13" y="24"/>
                  <a:pt x="13" y="24"/>
                  <a:pt x="13" y="23"/>
                </a:cubicBezTo>
                <a:cubicBezTo>
                  <a:pt x="12" y="23"/>
                  <a:pt x="11" y="22"/>
                  <a:pt x="11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8"/>
                  <a:pt x="12" y="17"/>
                  <a:pt x="12" y="16"/>
                </a:cubicBezTo>
                <a:cubicBezTo>
                  <a:pt x="12" y="9"/>
                  <a:pt x="8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0" y="0"/>
                  <a:pt x="16" y="7"/>
                  <a:pt x="16" y="16"/>
                </a:cubicBezTo>
                <a:cubicBezTo>
                  <a:pt x="17" y="18"/>
                  <a:pt x="16" y="19"/>
                  <a:pt x="16" y="21"/>
                </a:cubicBezTo>
                <a:cubicBezTo>
                  <a:pt x="16" y="22"/>
                  <a:pt x="16" y="22"/>
                  <a:pt x="16" y="22"/>
                </a:cubicBezTo>
                <a:cubicBezTo>
                  <a:pt x="15" y="23"/>
                  <a:pt x="14" y="24"/>
                  <a:pt x="13" y="2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350" name="组合 11"/>
          <p:cNvGrpSpPr/>
          <p:nvPr/>
        </p:nvGrpSpPr>
        <p:grpSpPr>
          <a:xfrm>
            <a:off x="4357688" y="5446713"/>
            <a:ext cx="431800" cy="576262"/>
            <a:chOff x="4383923" y="5140326"/>
            <a:chExt cx="431800" cy="576262"/>
          </a:xfrm>
        </p:grpSpPr>
        <p:sp>
          <p:nvSpPr>
            <p:cNvPr id="14545" name="Freeform 25"/>
            <p:cNvSpPr/>
            <p:nvPr/>
          </p:nvSpPr>
          <p:spPr>
            <a:xfrm>
              <a:off x="4587123" y="5426076"/>
              <a:ext cx="25400" cy="2508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6" h="158">
                  <a:moveTo>
                    <a:pt x="16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58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6" name="Oval 26"/>
            <p:cNvSpPr/>
            <p:nvPr/>
          </p:nvSpPr>
          <p:spPr>
            <a:xfrm>
              <a:off x="4572836" y="5414963"/>
              <a:ext cx="53975" cy="52388"/>
            </a:xfrm>
            <a:prstGeom prst="ellipse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4547" name="Freeform 27"/>
            <p:cNvSpPr/>
            <p:nvPr/>
          </p:nvSpPr>
          <p:spPr>
            <a:xfrm>
              <a:off x="4439486" y="5140326"/>
              <a:ext cx="315913" cy="476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99" h="30">
                  <a:moveTo>
                    <a:pt x="19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3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8" name="Freeform 28"/>
            <p:cNvSpPr>
              <a:spLocks noEditPoints="1"/>
            </p:cNvSpPr>
            <p:nvPr/>
          </p:nvSpPr>
          <p:spPr>
            <a:xfrm>
              <a:off x="4383923" y="5202238"/>
              <a:ext cx="431800" cy="514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2" h="324">
                  <a:moveTo>
                    <a:pt x="147" y="324"/>
                  </a:moveTo>
                  <a:lnTo>
                    <a:pt x="122" y="324"/>
                  </a:lnTo>
                  <a:lnTo>
                    <a:pt x="0" y="167"/>
                  </a:lnTo>
                  <a:lnTo>
                    <a:pt x="53" y="57"/>
                  </a:lnTo>
                  <a:lnTo>
                    <a:pt x="53" y="0"/>
                  </a:lnTo>
                  <a:lnTo>
                    <a:pt x="218" y="0"/>
                  </a:lnTo>
                  <a:lnTo>
                    <a:pt x="218" y="57"/>
                  </a:lnTo>
                  <a:lnTo>
                    <a:pt x="272" y="167"/>
                  </a:lnTo>
                  <a:lnTo>
                    <a:pt x="147" y="324"/>
                  </a:lnTo>
                  <a:close/>
                  <a:moveTo>
                    <a:pt x="35" y="164"/>
                  </a:moveTo>
                  <a:lnTo>
                    <a:pt x="135" y="290"/>
                  </a:lnTo>
                  <a:lnTo>
                    <a:pt x="234" y="164"/>
                  </a:lnTo>
                  <a:lnTo>
                    <a:pt x="186" y="64"/>
                  </a:lnTo>
                  <a:lnTo>
                    <a:pt x="186" y="31"/>
                  </a:lnTo>
                  <a:lnTo>
                    <a:pt x="85" y="31"/>
                  </a:lnTo>
                  <a:lnTo>
                    <a:pt x="85" y="64"/>
                  </a:lnTo>
                  <a:lnTo>
                    <a:pt x="35" y="164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1" name="Freeform 29"/>
          <p:cNvSpPr/>
          <p:nvPr/>
        </p:nvSpPr>
        <p:spPr>
          <a:xfrm>
            <a:off x="406400" y="4918075"/>
            <a:ext cx="211138" cy="254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75" h="90">
                <a:moveTo>
                  <a:pt x="75" y="90"/>
                </a:moveTo>
                <a:cubicBezTo>
                  <a:pt x="57" y="90"/>
                  <a:pt x="57" y="90"/>
                  <a:pt x="57" y="90"/>
                </a:cubicBezTo>
                <a:cubicBezTo>
                  <a:pt x="57" y="55"/>
                  <a:pt x="33" y="25"/>
                  <a:pt x="0" y="17"/>
                </a:cubicBezTo>
                <a:cubicBezTo>
                  <a:pt x="4" y="0"/>
                  <a:pt x="4" y="0"/>
                  <a:pt x="4" y="0"/>
                </a:cubicBezTo>
                <a:cubicBezTo>
                  <a:pt x="46" y="10"/>
                  <a:pt x="75" y="47"/>
                  <a:pt x="75" y="9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2" name="Freeform 30"/>
          <p:cNvSpPr/>
          <p:nvPr/>
        </p:nvSpPr>
        <p:spPr>
          <a:xfrm>
            <a:off x="93663" y="4921250"/>
            <a:ext cx="204787" cy="250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3" h="89">
                <a:moveTo>
                  <a:pt x="18" y="89"/>
                </a:moveTo>
                <a:cubicBezTo>
                  <a:pt x="0" y="89"/>
                  <a:pt x="0" y="89"/>
                  <a:pt x="0" y="89"/>
                </a:cubicBezTo>
                <a:cubicBezTo>
                  <a:pt x="0" y="47"/>
                  <a:pt x="28" y="11"/>
                  <a:pt x="68" y="0"/>
                </a:cubicBezTo>
                <a:cubicBezTo>
                  <a:pt x="73" y="17"/>
                  <a:pt x="73" y="17"/>
                  <a:pt x="73" y="17"/>
                </a:cubicBezTo>
                <a:cubicBezTo>
                  <a:pt x="41" y="26"/>
                  <a:pt x="18" y="55"/>
                  <a:pt x="18" y="8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3" name="Freeform 31"/>
          <p:cNvSpPr>
            <a:spLocks noEditPoints="1"/>
          </p:cNvSpPr>
          <p:nvPr/>
        </p:nvSpPr>
        <p:spPr>
          <a:xfrm>
            <a:off x="42863" y="5135563"/>
            <a:ext cx="157162" cy="158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9" h="100">
                <a:moveTo>
                  <a:pt x="99" y="100"/>
                </a:moveTo>
                <a:lnTo>
                  <a:pt x="0" y="100"/>
                </a:lnTo>
                <a:lnTo>
                  <a:pt x="0" y="0"/>
                </a:lnTo>
                <a:lnTo>
                  <a:pt x="99" y="0"/>
                </a:lnTo>
                <a:lnTo>
                  <a:pt x="99" y="100"/>
                </a:lnTo>
                <a:close/>
                <a:moveTo>
                  <a:pt x="32" y="68"/>
                </a:moveTo>
                <a:lnTo>
                  <a:pt x="67" y="68"/>
                </a:lnTo>
                <a:lnTo>
                  <a:pt x="67" y="30"/>
                </a:lnTo>
                <a:lnTo>
                  <a:pt x="32" y="30"/>
                </a:lnTo>
                <a:lnTo>
                  <a:pt x="32" y="68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4" name="Freeform 32"/>
          <p:cNvSpPr>
            <a:spLocks noEditPoints="1"/>
          </p:cNvSpPr>
          <p:nvPr/>
        </p:nvSpPr>
        <p:spPr>
          <a:xfrm>
            <a:off x="511175" y="5135563"/>
            <a:ext cx="157163" cy="158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9" h="100">
                <a:moveTo>
                  <a:pt x="99" y="100"/>
                </a:moveTo>
                <a:lnTo>
                  <a:pt x="0" y="100"/>
                </a:lnTo>
                <a:lnTo>
                  <a:pt x="0" y="0"/>
                </a:lnTo>
                <a:lnTo>
                  <a:pt x="99" y="0"/>
                </a:lnTo>
                <a:lnTo>
                  <a:pt x="99" y="100"/>
                </a:lnTo>
                <a:close/>
                <a:moveTo>
                  <a:pt x="32" y="68"/>
                </a:moveTo>
                <a:lnTo>
                  <a:pt x="67" y="68"/>
                </a:lnTo>
                <a:lnTo>
                  <a:pt x="67" y="30"/>
                </a:lnTo>
                <a:lnTo>
                  <a:pt x="32" y="30"/>
                </a:lnTo>
                <a:lnTo>
                  <a:pt x="32" y="68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5" name="Freeform 33"/>
          <p:cNvSpPr>
            <a:spLocks noEditPoints="1"/>
          </p:cNvSpPr>
          <p:nvPr/>
        </p:nvSpPr>
        <p:spPr>
          <a:xfrm>
            <a:off x="276225" y="4862513"/>
            <a:ext cx="158750" cy="1571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0" h="99">
                <a:moveTo>
                  <a:pt x="100" y="99"/>
                </a:moveTo>
                <a:lnTo>
                  <a:pt x="0" y="99"/>
                </a:lnTo>
                <a:lnTo>
                  <a:pt x="0" y="0"/>
                </a:lnTo>
                <a:lnTo>
                  <a:pt x="100" y="0"/>
                </a:lnTo>
                <a:lnTo>
                  <a:pt x="100" y="99"/>
                </a:lnTo>
                <a:close/>
                <a:moveTo>
                  <a:pt x="32" y="67"/>
                </a:moveTo>
                <a:lnTo>
                  <a:pt x="68" y="67"/>
                </a:lnTo>
                <a:lnTo>
                  <a:pt x="68" y="32"/>
                </a:lnTo>
                <a:lnTo>
                  <a:pt x="32" y="32"/>
                </a:lnTo>
                <a:lnTo>
                  <a:pt x="32" y="67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6" name="Freeform 34"/>
          <p:cNvSpPr/>
          <p:nvPr/>
        </p:nvSpPr>
        <p:spPr>
          <a:xfrm>
            <a:off x="98425" y="4913313"/>
            <a:ext cx="195263" cy="2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3" h="16">
                <a:moveTo>
                  <a:pt x="123" y="16"/>
                </a:moveTo>
                <a:lnTo>
                  <a:pt x="0" y="16"/>
                </a:lnTo>
                <a:lnTo>
                  <a:pt x="0" y="0"/>
                </a:lnTo>
                <a:lnTo>
                  <a:pt x="123" y="0"/>
                </a:lnTo>
                <a:lnTo>
                  <a:pt x="123" y="16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7" name="Oval 35"/>
          <p:cNvSpPr/>
          <p:nvPr/>
        </p:nvSpPr>
        <p:spPr>
          <a:xfrm>
            <a:off x="68263" y="4899025"/>
            <a:ext cx="52387" cy="52388"/>
          </a:xfrm>
          <a:prstGeom prst="ellipse">
            <a:avLst/>
          </a:prstGeom>
          <a:solidFill>
            <a:srgbClr val="CCCCCC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4358" name="Freeform 36"/>
          <p:cNvSpPr/>
          <p:nvPr/>
        </p:nvSpPr>
        <p:spPr>
          <a:xfrm>
            <a:off x="423863" y="4913313"/>
            <a:ext cx="193675" cy="2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2" h="16">
                <a:moveTo>
                  <a:pt x="122" y="16"/>
                </a:moveTo>
                <a:lnTo>
                  <a:pt x="0" y="16"/>
                </a:lnTo>
                <a:lnTo>
                  <a:pt x="0" y="0"/>
                </a:lnTo>
                <a:lnTo>
                  <a:pt x="122" y="0"/>
                </a:lnTo>
                <a:lnTo>
                  <a:pt x="122" y="16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9" name="Oval 37"/>
          <p:cNvSpPr/>
          <p:nvPr/>
        </p:nvSpPr>
        <p:spPr>
          <a:xfrm>
            <a:off x="588963" y="4899025"/>
            <a:ext cx="53975" cy="52388"/>
          </a:xfrm>
          <a:prstGeom prst="ellipse">
            <a:avLst/>
          </a:prstGeom>
          <a:solidFill>
            <a:srgbClr val="CCCCCC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4360" name="Freeform 38"/>
          <p:cNvSpPr>
            <a:spLocks noEditPoints="1"/>
          </p:cNvSpPr>
          <p:nvPr/>
        </p:nvSpPr>
        <p:spPr>
          <a:xfrm>
            <a:off x="1131888" y="1939925"/>
            <a:ext cx="265112" cy="265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4" h="94">
                <a:moveTo>
                  <a:pt x="52" y="94"/>
                </a:moveTo>
                <a:cubicBezTo>
                  <a:pt x="42" y="94"/>
                  <a:pt x="42" y="94"/>
                  <a:pt x="42" y="94"/>
                </a:cubicBezTo>
                <a:cubicBezTo>
                  <a:pt x="38" y="94"/>
                  <a:pt x="35" y="91"/>
                  <a:pt x="35" y="87"/>
                </a:cubicBezTo>
                <a:cubicBezTo>
                  <a:pt x="35" y="80"/>
                  <a:pt x="35" y="80"/>
                  <a:pt x="35" y="80"/>
                </a:cubicBezTo>
                <a:cubicBezTo>
                  <a:pt x="32" y="79"/>
                  <a:pt x="32" y="79"/>
                  <a:pt x="32" y="79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0" y="86"/>
                  <a:pt x="18" y="84"/>
                </a:cubicBezTo>
                <a:cubicBezTo>
                  <a:pt x="10" y="76"/>
                  <a:pt x="10" y="76"/>
                  <a:pt x="10" y="76"/>
                </a:cubicBezTo>
                <a:cubicBezTo>
                  <a:pt x="9" y="75"/>
                  <a:pt x="8" y="73"/>
                  <a:pt x="8" y="71"/>
                </a:cubicBezTo>
                <a:cubicBezTo>
                  <a:pt x="8" y="70"/>
                  <a:pt x="9" y="68"/>
                  <a:pt x="10" y="67"/>
                </a:cubicBezTo>
                <a:cubicBezTo>
                  <a:pt x="15" y="62"/>
                  <a:pt x="15" y="62"/>
                  <a:pt x="15" y="62"/>
                </a:cubicBezTo>
                <a:cubicBezTo>
                  <a:pt x="14" y="59"/>
                  <a:pt x="14" y="59"/>
                  <a:pt x="14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3" y="59"/>
                  <a:pt x="0" y="56"/>
                  <a:pt x="0" y="5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38"/>
                  <a:pt x="3" y="35"/>
                  <a:pt x="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5" y="32"/>
                  <a:pt x="15" y="32"/>
                  <a:pt x="15" y="32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5"/>
                  <a:pt x="8" y="24"/>
                  <a:pt x="8" y="22"/>
                </a:cubicBezTo>
                <a:cubicBezTo>
                  <a:pt x="8" y="20"/>
                  <a:pt x="9" y="18"/>
                  <a:pt x="10" y="17"/>
                </a:cubicBezTo>
                <a:cubicBezTo>
                  <a:pt x="18" y="10"/>
                  <a:pt x="18" y="10"/>
                  <a:pt x="18" y="10"/>
                </a:cubicBezTo>
                <a:cubicBezTo>
                  <a:pt x="20" y="7"/>
                  <a:pt x="25" y="7"/>
                  <a:pt x="27" y="10"/>
                </a:cubicBezTo>
                <a:cubicBezTo>
                  <a:pt x="32" y="14"/>
                  <a:pt x="32" y="14"/>
                  <a:pt x="32" y="14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6"/>
                  <a:pt x="35" y="6"/>
                  <a:pt x="35" y="6"/>
                </a:cubicBezTo>
                <a:cubicBezTo>
                  <a:pt x="35" y="3"/>
                  <a:pt x="38" y="0"/>
                  <a:pt x="4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6" y="0"/>
                  <a:pt x="59" y="3"/>
                  <a:pt x="59" y="6"/>
                </a:cubicBezTo>
                <a:cubicBezTo>
                  <a:pt x="59" y="13"/>
                  <a:pt x="59" y="13"/>
                  <a:pt x="59" y="13"/>
                </a:cubicBezTo>
                <a:cubicBezTo>
                  <a:pt x="62" y="14"/>
                  <a:pt x="62" y="14"/>
                  <a:pt x="62" y="14"/>
                </a:cubicBezTo>
                <a:cubicBezTo>
                  <a:pt x="67" y="10"/>
                  <a:pt x="67" y="10"/>
                  <a:pt x="67" y="10"/>
                </a:cubicBezTo>
                <a:cubicBezTo>
                  <a:pt x="68" y="9"/>
                  <a:pt x="70" y="8"/>
                  <a:pt x="72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4" y="8"/>
                  <a:pt x="76" y="9"/>
                  <a:pt x="77" y="10"/>
                </a:cubicBezTo>
                <a:cubicBezTo>
                  <a:pt x="84" y="17"/>
                  <a:pt x="84" y="17"/>
                  <a:pt x="84" y="17"/>
                </a:cubicBezTo>
                <a:cubicBezTo>
                  <a:pt x="85" y="18"/>
                  <a:pt x="86" y="20"/>
                  <a:pt x="86" y="22"/>
                </a:cubicBezTo>
                <a:cubicBezTo>
                  <a:pt x="86" y="24"/>
                  <a:pt x="85" y="25"/>
                  <a:pt x="84" y="27"/>
                </a:cubicBezTo>
                <a:cubicBezTo>
                  <a:pt x="79" y="31"/>
                  <a:pt x="79" y="31"/>
                  <a:pt x="79" y="31"/>
                </a:cubicBezTo>
                <a:cubicBezTo>
                  <a:pt x="81" y="35"/>
                  <a:pt x="81" y="35"/>
                  <a:pt x="81" y="35"/>
                </a:cubicBezTo>
                <a:cubicBezTo>
                  <a:pt x="87" y="35"/>
                  <a:pt x="87" y="35"/>
                  <a:pt x="87" y="35"/>
                </a:cubicBezTo>
                <a:cubicBezTo>
                  <a:pt x="91" y="35"/>
                  <a:pt x="94" y="38"/>
                  <a:pt x="94" y="42"/>
                </a:cubicBezTo>
                <a:cubicBezTo>
                  <a:pt x="94" y="52"/>
                  <a:pt x="94" y="52"/>
                  <a:pt x="94" y="52"/>
                </a:cubicBezTo>
                <a:cubicBezTo>
                  <a:pt x="94" y="56"/>
                  <a:pt x="91" y="59"/>
                  <a:pt x="87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0" y="62"/>
                  <a:pt x="80" y="62"/>
                  <a:pt x="80" y="62"/>
                </a:cubicBezTo>
                <a:cubicBezTo>
                  <a:pt x="84" y="67"/>
                  <a:pt x="84" y="67"/>
                  <a:pt x="84" y="67"/>
                </a:cubicBezTo>
                <a:cubicBezTo>
                  <a:pt x="85" y="68"/>
                  <a:pt x="86" y="70"/>
                  <a:pt x="86" y="71"/>
                </a:cubicBezTo>
                <a:cubicBezTo>
                  <a:pt x="86" y="73"/>
                  <a:pt x="85" y="75"/>
                  <a:pt x="84" y="76"/>
                </a:cubicBezTo>
                <a:cubicBezTo>
                  <a:pt x="77" y="84"/>
                  <a:pt x="77" y="84"/>
                  <a:pt x="77" y="84"/>
                </a:cubicBezTo>
                <a:cubicBezTo>
                  <a:pt x="74" y="86"/>
                  <a:pt x="70" y="86"/>
                  <a:pt x="67" y="84"/>
                </a:cubicBezTo>
                <a:cubicBezTo>
                  <a:pt x="62" y="79"/>
                  <a:pt x="62" y="79"/>
                  <a:pt x="62" y="79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87"/>
                  <a:pt x="59" y="87"/>
                  <a:pt x="59" y="87"/>
                </a:cubicBezTo>
                <a:cubicBezTo>
                  <a:pt x="59" y="91"/>
                  <a:pt x="56" y="94"/>
                  <a:pt x="52" y="94"/>
                </a:cubicBezTo>
                <a:close/>
                <a:moveTo>
                  <a:pt x="43" y="86"/>
                </a:moveTo>
                <a:cubicBezTo>
                  <a:pt x="51" y="86"/>
                  <a:pt x="51" y="86"/>
                  <a:pt x="51" y="86"/>
                </a:cubicBezTo>
                <a:cubicBezTo>
                  <a:pt x="51" y="80"/>
                  <a:pt x="51" y="80"/>
                  <a:pt x="51" y="80"/>
                </a:cubicBezTo>
                <a:cubicBezTo>
                  <a:pt x="51" y="77"/>
                  <a:pt x="53" y="74"/>
                  <a:pt x="57" y="73"/>
                </a:cubicBezTo>
                <a:cubicBezTo>
                  <a:pt x="59" y="72"/>
                  <a:pt x="59" y="72"/>
                  <a:pt x="59" y="72"/>
                </a:cubicBezTo>
                <a:cubicBezTo>
                  <a:pt x="60" y="71"/>
                  <a:pt x="61" y="71"/>
                  <a:pt x="62" y="71"/>
                </a:cubicBezTo>
                <a:cubicBezTo>
                  <a:pt x="65" y="71"/>
                  <a:pt x="67" y="72"/>
                  <a:pt x="68" y="73"/>
                </a:cubicBezTo>
                <a:cubicBezTo>
                  <a:pt x="72" y="77"/>
                  <a:pt x="72" y="77"/>
                  <a:pt x="72" y="77"/>
                </a:cubicBezTo>
                <a:cubicBezTo>
                  <a:pt x="78" y="71"/>
                  <a:pt x="78" y="71"/>
                  <a:pt x="78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1" y="65"/>
                  <a:pt x="71" y="61"/>
                  <a:pt x="72" y="58"/>
                </a:cubicBezTo>
                <a:cubicBezTo>
                  <a:pt x="73" y="56"/>
                  <a:pt x="73" y="56"/>
                  <a:pt x="73" y="56"/>
                </a:cubicBezTo>
                <a:cubicBezTo>
                  <a:pt x="74" y="53"/>
                  <a:pt x="78" y="51"/>
                  <a:pt x="81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6" y="43"/>
                  <a:pt x="86" y="43"/>
                  <a:pt x="86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78" y="43"/>
                  <a:pt x="74" y="40"/>
                  <a:pt x="73" y="37"/>
                </a:cubicBezTo>
                <a:cubicBezTo>
                  <a:pt x="72" y="35"/>
                  <a:pt x="72" y="35"/>
                  <a:pt x="72" y="35"/>
                </a:cubicBezTo>
                <a:cubicBezTo>
                  <a:pt x="71" y="32"/>
                  <a:pt x="71" y="28"/>
                  <a:pt x="74" y="26"/>
                </a:cubicBezTo>
                <a:cubicBezTo>
                  <a:pt x="78" y="22"/>
                  <a:pt x="78" y="22"/>
                  <a:pt x="78" y="22"/>
                </a:cubicBezTo>
                <a:cubicBezTo>
                  <a:pt x="72" y="16"/>
                  <a:pt x="72" y="16"/>
                  <a:pt x="72" y="16"/>
                </a:cubicBezTo>
                <a:cubicBezTo>
                  <a:pt x="68" y="20"/>
                  <a:pt x="68" y="20"/>
                  <a:pt x="68" y="20"/>
                </a:cubicBezTo>
                <a:cubicBezTo>
                  <a:pt x="66" y="22"/>
                  <a:pt x="62" y="23"/>
                  <a:pt x="59" y="22"/>
                </a:cubicBezTo>
                <a:cubicBezTo>
                  <a:pt x="56" y="21"/>
                  <a:pt x="56" y="21"/>
                  <a:pt x="56" y="21"/>
                </a:cubicBezTo>
                <a:cubicBezTo>
                  <a:pt x="53" y="20"/>
                  <a:pt x="51" y="16"/>
                  <a:pt x="51" y="13"/>
                </a:cubicBezTo>
                <a:cubicBezTo>
                  <a:pt x="51" y="8"/>
                  <a:pt x="51" y="8"/>
                  <a:pt x="51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13"/>
                  <a:pt x="43" y="13"/>
                  <a:pt x="43" y="13"/>
                </a:cubicBezTo>
                <a:cubicBezTo>
                  <a:pt x="43" y="16"/>
                  <a:pt x="41" y="20"/>
                  <a:pt x="38" y="21"/>
                </a:cubicBezTo>
                <a:cubicBezTo>
                  <a:pt x="35" y="22"/>
                  <a:pt x="35" y="22"/>
                  <a:pt x="35" y="22"/>
                </a:cubicBezTo>
                <a:cubicBezTo>
                  <a:pt x="34" y="22"/>
                  <a:pt x="33" y="22"/>
                  <a:pt x="32" y="22"/>
                </a:cubicBezTo>
                <a:cubicBezTo>
                  <a:pt x="30" y="22"/>
                  <a:pt x="28" y="22"/>
                  <a:pt x="26" y="20"/>
                </a:cubicBezTo>
                <a:cubicBezTo>
                  <a:pt x="22" y="16"/>
                  <a:pt x="22" y="16"/>
                  <a:pt x="22" y="16"/>
                </a:cubicBezTo>
                <a:cubicBezTo>
                  <a:pt x="17" y="22"/>
                  <a:pt x="17" y="22"/>
                  <a:pt x="17" y="22"/>
                </a:cubicBezTo>
                <a:cubicBezTo>
                  <a:pt x="21" y="26"/>
                  <a:pt x="21" y="26"/>
                  <a:pt x="21" y="26"/>
                </a:cubicBezTo>
                <a:cubicBezTo>
                  <a:pt x="23" y="28"/>
                  <a:pt x="24" y="32"/>
                  <a:pt x="22" y="35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40"/>
                  <a:pt x="17" y="43"/>
                  <a:pt x="14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51"/>
                  <a:pt x="8" y="51"/>
                  <a:pt x="8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7" y="51"/>
                  <a:pt x="20" y="53"/>
                  <a:pt x="21" y="56"/>
                </a:cubicBezTo>
                <a:cubicBezTo>
                  <a:pt x="22" y="59"/>
                  <a:pt x="22" y="59"/>
                  <a:pt x="22" y="59"/>
                </a:cubicBezTo>
                <a:cubicBezTo>
                  <a:pt x="24" y="61"/>
                  <a:pt x="23" y="65"/>
                  <a:pt x="21" y="68"/>
                </a:cubicBezTo>
                <a:cubicBezTo>
                  <a:pt x="17" y="71"/>
                  <a:pt x="17" y="71"/>
                  <a:pt x="17" y="71"/>
                </a:cubicBezTo>
                <a:cubicBezTo>
                  <a:pt x="22" y="77"/>
                  <a:pt x="22" y="77"/>
                  <a:pt x="22" y="77"/>
                </a:cubicBezTo>
                <a:cubicBezTo>
                  <a:pt x="26" y="73"/>
                  <a:pt x="26" y="73"/>
                  <a:pt x="26" y="73"/>
                </a:cubicBezTo>
                <a:cubicBezTo>
                  <a:pt x="29" y="71"/>
                  <a:pt x="33" y="70"/>
                  <a:pt x="35" y="72"/>
                </a:cubicBezTo>
                <a:cubicBezTo>
                  <a:pt x="38" y="73"/>
                  <a:pt x="38" y="73"/>
                  <a:pt x="38" y="73"/>
                </a:cubicBezTo>
                <a:cubicBezTo>
                  <a:pt x="41" y="74"/>
                  <a:pt x="43" y="77"/>
                  <a:pt x="43" y="80"/>
                </a:cubicBezTo>
                <a:cubicBezTo>
                  <a:pt x="43" y="86"/>
                  <a:pt x="43" y="86"/>
                  <a:pt x="43" y="86"/>
                </a:cubicBezTo>
                <a:close/>
                <a:moveTo>
                  <a:pt x="47" y="64"/>
                </a:moveTo>
                <a:cubicBezTo>
                  <a:pt x="38" y="64"/>
                  <a:pt x="30" y="56"/>
                  <a:pt x="30" y="47"/>
                </a:cubicBezTo>
                <a:cubicBezTo>
                  <a:pt x="30" y="37"/>
                  <a:pt x="38" y="29"/>
                  <a:pt x="47" y="29"/>
                </a:cubicBezTo>
                <a:cubicBezTo>
                  <a:pt x="57" y="29"/>
                  <a:pt x="65" y="37"/>
                  <a:pt x="65" y="47"/>
                </a:cubicBezTo>
                <a:cubicBezTo>
                  <a:pt x="65" y="56"/>
                  <a:pt x="57" y="64"/>
                  <a:pt x="47" y="64"/>
                </a:cubicBezTo>
                <a:close/>
                <a:moveTo>
                  <a:pt x="47" y="37"/>
                </a:moveTo>
                <a:cubicBezTo>
                  <a:pt x="42" y="37"/>
                  <a:pt x="38" y="41"/>
                  <a:pt x="38" y="47"/>
                </a:cubicBezTo>
                <a:cubicBezTo>
                  <a:pt x="38" y="52"/>
                  <a:pt x="42" y="56"/>
                  <a:pt x="47" y="56"/>
                </a:cubicBezTo>
                <a:cubicBezTo>
                  <a:pt x="52" y="56"/>
                  <a:pt x="57" y="52"/>
                  <a:pt x="57" y="47"/>
                </a:cubicBezTo>
                <a:cubicBezTo>
                  <a:pt x="57" y="41"/>
                  <a:pt x="52" y="37"/>
                  <a:pt x="47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1" name="Freeform 46"/>
          <p:cNvSpPr>
            <a:spLocks noEditPoints="1"/>
          </p:cNvSpPr>
          <p:nvPr/>
        </p:nvSpPr>
        <p:spPr>
          <a:xfrm>
            <a:off x="3175" y="3292475"/>
            <a:ext cx="425450" cy="4254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51" h="151">
                <a:moveTo>
                  <a:pt x="74" y="151"/>
                </a:moveTo>
                <a:cubicBezTo>
                  <a:pt x="74" y="151"/>
                  <a:pt x="74" y="151"/>
                  <a:pt x="74" y="151"/>
                </a:cubicBezTo>
                <a:cubicBezTo>
                  <a:pt x="71" y="151"/>
                  <a:pt x="67" y="149"/>
                  <a:pt x="65" y="147"/>
                </a:cubicBezTo>
                <a:cubicBezTo>
                  <a:pt x="4" y="86"/>
                  <a:pt x="4" y="86"/>
                  <a:pt x="4" y="86"/>
                </a:cubicBezTo>
                <a:cubicBezTo>
                  <a:pt x="1" y="83"/>
                  <a:pt x="0" y="80"/>
                  <a:pt x="0" y="76"/>
                </a:cubicBezTo>
                <a:cubicBezTo>
                  <a:pt x="0" y="72"/>
                  <a:pt x="1" y="69"/>
                  <a:pt x="4" y="66"/>
                </a:cubicBezTo>
                <a:cubicBezTo>
                  <a:pt x="23" y="47"/>
                  <a:pt x="23" y="47"/>
                  <a:pt x="23" y="47"/>
                </a:cubicBezTo>
                <a:cubicBezTo>
                  <a:pt x="24" y="46"/>
                  <a:pt x="27" y="45"/>
                  <a:pt x="29" y="46"/>
                </a:cubicBezTo>
                <a:cubicBezTo>
                  <a:pt x="31" y="46"/>
                  <a:pt x="33" y="48"/>
                  <a:pt x="34" y="51"/>
                </a:cubicBezTo>
                <a:cubicBezTo>
                  <a:pt x="34" y="53"/>
                  <a:pt x="35" y="56"/>
                  <a:pt x="37" y="58"/>
                </a:cubicBezTo>
                <a:cubicBezTo>
                  <a:pt x="43" y="63"/>
                  <a:pt x="52" y="63"/>
                  <a:pt x="58" y="58"/>
                </a:cubicBezTo>
                <a:cubicBezTo>
                  <a:pt x="63" y="52"/>
                  <a:pt x="63" y="43"/>
                  <a:pt x="58" y="37"/>
                </a:cubicBezTo>
                <a:cubicBezTo>
                  <a:pt x="56" y="35"/>
                  <a:pt x="53" y="34"/>
                  <a:pt x="51" y="33"/>
                </a:cubicBezTo>
                <a:cubicBezTo>
                  <a:pt x="48" y="33"/>
                  <a:pt x="46" y="31"/>
                  <a:pt x="46" y="29"/>
                </a:cubicBezTo>
                <a:cubicBezTo>
                  <a:pt x="45" y="27"/>
                  <a:pt x="46" y="24"/>
                  <a:pt x="47" y="23"/>
                </a:cubicBezTo>
                <a:cubicBezTo>
                  <a:pt x="65" y="6"/>
                  <a:pt x="65" y="6"/>
                  <a:pt x="65" y="6"/>
                </a:cubicBezTo>
                <a:cubicBezTo>
                  <a:pt x="70" y="0"/>
                  <a:pt x="79" y="0"/>
                  <a:pt x="84" y="6"/>
                </a:cubicBezTo>
                <a:cubicBezTo>
                  <a:pt x="96" y="18"/>
                  <a:pt x="96" y="18"/>
                  <a:pt x="96" y="18"/>
                </a:cubicBezTo>
                <a:cubicBezTo>
                  <a:pt x="98" y="15"/>
                  <a:pt x="100" y="13"/>
                  <a:pt x="102" y="10"/>
                </a:cubicBezTo>
                <a:cubicBezTo>
                  <a:pt x="107" y="5"/>
                  <a:pt x="114" y="2"/>
                  <a:pt x="121" y="2"/>
                </a:cubicBezTo>
                <a:cubicBezTo>
                  <a:pt x="128" y="2"/>
                  <a:pt x="135" y="5"/>
                  <a:pt x="140" y="10"/>
                </a:cubicBezTo>
                <a:cubicBezTo>
                  <a:pt x="151" y="21"/>
                  <a:pt x="151" y="38"/>
                  <a:pt x="140" y="49"/>
                </a:cubicBezTo>
                <a:cubicBezTo>
                  <a:pt x="138" y="51"/>
                  <a:pt x="135" y="53"/>
                  <a:pt x="132" y="54"/>
                </a:cubicBezTo>
                <a:cubicBezTo>
                  <a:pt x="145" y="66"/>
                  <a:pt x="145" y="66"/>
                  <a:pt x="145" y="66"/>
                </a:cubicBezTo>
                <a:cubicBezTo>
                  <a:pt x="147" y="69"/>
                  <a:pt x="149" y="72"/>
                  <a:pt x="149" y="76"/>
                </a:cubicBezTo>
                <a:cubicBezTo>
                  <a:pt x="149" y="80"/>
                  <a:pt x="147" y="83"/>
                  <a:pt x="145" y="86"/>
                </a:cubicBezTo>
                <a:cubicBezTo>
                  <a:pt x="128" y="103"/>
                  <a:pt x="128" y="103"/>
                  <a:pt x="128" y="103"/>
                </a:cubicBezTo>
                <a:cubicBezTo>
                  <a:pt x="126" y="105"/>
                  <a:pt x="124" y="105"/>
                  <a:pt x="121" y="105"/>
                </a:cubicBezTo>
                <a:cubicBezTo>
                  <a:pt x="119" y="104"/>
                  <a:pt x="117" y="102"/>
                  <a:pt x="117" y="100"/>
                </a:cubicBezTo>
                <a:cubicBezTo>
                  <a:pt x="116" y="97"/>
                  <a:pt x="115" y="95"/>
                  <a:pt x="113" y="93"/>
                </a:cubicBezTo>
                <a:cubicBezTo>
                  <a:pt x="108" y="87"/>
                  <a:pt x="98" y="87"/>
                  <a:pt x="93" y="93"/>
                </a:cubicBezTo>
                <a:cubicBezTo>
                  <a:pt x="87" y="98"/>
                  <a:pt x="87" y="107"/>
                  <a:pt x="93" y="113"/>
                </a:cubicBezTo>
                <a:cubicBezTo>
                  <a:pt x="95" y="115"/>
                  <a:pt x="97" y="116"/>
                  <a:pt x="100" y="117"/>
                </a:cubicBezTo>
                <a:cubicBezTo>
                  <a:pt x="102" y="117"/>
                  <a:pt x="104" y="119"/>
                  <a:pt x="105" y="121"/>
                </a:cubicBezTo>
                <a:cubicBezTo>
                  <a:pt x="105" y="124"/>
                  <a:pt x="105" y="126"/>
                  <a:pt x="103" y="128"/>
                </a:cubicBezTo>
                <a:cubicBezTo>
                  <a:pt x="84" y="147"/>
                  <a:pt x="84" y="147"/>
                  <a:pt x="84" y="147"/>
                </a:cubicBezTo>
                <a:cubicBezTo>
                  <a:pt x="81" y="149"/>
                  <a:pt x="78" y="151"/>
                  <a:pt x="74" y="151"/>
                </a:cubicBezTo>
                <a:close/>
                <a:moveTo>
                  <a:pt x="25" y="63"/>
                </a:moveTo>
                <a:cubicBezTo>
                  <a:pt x="13" y="75"/>
                  <a:pt x="13" y="75"/>
                  <a:pt x="13" y="75"/>
                </a:cubicBezTo>
                <a:cubicBezTo>
                  <a:pt x="12" y="76"/>
                  <a:pt x="12" y="76"/>
                  <a:pt x="12" y="76"/>
                </a:cubicBezTo>
                <a:cubicBezTo>
                  <a:pt x="12" y="76"/>
                  <a:pt x="12" y="77"/>
                  <a:pt x="13" y="77"/>
                </a:cubicBezTo>
                <a:cubicBezTo>
                  <a:pt x="74" y="138"/>
                  <a:pt x="74" y="138"/>
                  <a:pt x="74" y="138"/>
                </a:cubicBezTo>
                <a:cubicBezTo>
                  <a:pt x="74" y="138"/>
                  <a:pt x="74" y="138"/>
                  <a:pt x="75" y="138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86" y="124"/>
                  <a:pt x="85" y="123"/>
                  <a:pt x="84" y="122"/>
                </a:cubicBezTo>
                <a:cubicBezTo>
                  <a:pt x="73" y="111"/>
                  <a:pt x="73" y="94"/>
                  <a:pt x="84" y="84"/>
                </a:cubicBezTo>
                <a:cubicBezTo>
                  <a:pt x="89" y="79"/>
                  <a:pt x="96" y="76"/>
                  <a:pt x="103" y="76"/>
                </a:cubicBezTo>
                <a:cubicBezTo>
                  <a:pt x="110" y="76"/>
                  <a:pt x="117" y="79"/>
                  <a:pt x="122" y="84"/>
                </a:cubicBezTo>
                <a:cubicBezTo>
                  <a:pt x="123" y="85"/>
                  <a:pt x="124" y="86"/>
                  <a:pt x="125" y="87"/>
                </a:cubicBezTo>
                <a:cubicBezTo>
                  <a:pt x="136" y="77"/>
                  <a:pt x="136" y="77"/>
                  <a:pt x="136" y="77"/>
                </a:cubicBezTo>
                <a:cubicBezTo>
                  <a:pt x="136" y="77"/>
                  <a:pt x="136" y="76"/>
                  <a:pt x="136" y="76"/>
                </a:cubicBezTo>
                <a:cubicBezTo>
                  <a:pt x="136" y="76"/>
                  <a:pt x="136" y="76"/>
                  <a:pt x="136" y="7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3" y="53"/>
                  <a:pt x="112" y="50"/>
                  <a:pt x="114" y="47"/>
                </a:cubicBezTo>
                <a:cubicBezTo>
                  <a:pt x="115" y="45"/>
                  <a:pt x="117" y="43"/>
                  <a:pt x="120" y="44"/>
                </a:cubicBezTo>
                <a:cubicBezTo>
                  <a:pt x="124" y="44"/>
                  <a:pt x="128" y="43"/>
                  <a:pt x="131" y="40"/>
                </a:cubicBezTo>
                <a:cubicBezTo>
                  <a:pt x="137" y="34"/>
                  <a:pt x="137" y="25"/>
                  <a:pt x="131" y="19"/>
                </a:cubicBezTo>
                <a:cubicBezTo>
                  <a:pt x="126" y="14"/>
                  <a:pt x="116" y="14"/>
                  <a:pt x="111" y="19"/>
                </a:cubicBezTo>
                <a:cubicBezTo>
                  <a:pt x="108" y="22"/>
                  <a:pt x="106" y="26"/>
                  <a:pt x="107" y="31"/>
                </a:cubicBezTo>
                <a:cubicBezTo>
                  <a:pt x="107" y="33"/>
                  <a:pt x="105" y="36"/>
                  <a:pt x="103" y="37"/>
                </a:cubicBezTo>
                <a:cubicBezTo>
                  <a:pt x="101" y="38"/>
                  <a:pt x="98" y="37"/>
                  <a:pt x="96" y="36"/>
                </a:cubicBezTo>
                <a:cubicBezTo>
                  <a:pt x="75" y="15"/>
                  <a:pt x="75" y="15"/>
                  <a:pt x="75" y="15"/>
                </a:cubicBezTo>
                <a:cubicBezTo>
                  <a:pt x="74" y="14"/>
                  <a:pt x="74" y="14"/>
                  <a:pt x="74" y="15"/>
                </a:cubicBezTo>
                <a:cubicBezTo>
                  <a:pt x="63" y="25"/>
                  <a:pt x="63" y="25"/>
                  <a:pt x="63" y="25"/>
                </a:cubicBezTo>
                <a:cubicBezTo>
                  <a:pt x="64" y="26"/>
                  <a:pt x="66" y="27"/>
                  <a:pt x="67" y="28"/>
                </a:cubicBezTo>
                <a:cubicBezTo>
                  <a:pt x="77" y="39"/>
                  <a:pt x="77" y="56"/>
                  <a:pt x="67" y="67"/>
                </a:cubicBezTo>
                <a:cubicBezTo>
                  <a:pt x="62" y="72"/>
                  <a:pt x="55" y="75"/>
                  <a:pt x="48" y="75"/>
                </a:cubicBezTo>
                <a:cubicBezTo>
                  <a:pt x="40" y="75"/>
                  <a:pt x="34" y="72"/>
                  <a:pt x="28" y="67"/>
                </a:cubicBezTo>
                <a:cubicBezTo>
                  <a:pt x="27" y="66"/>
                  <a:pt x="26" y="64"/>
                  <a:pt x="25" y="6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2" name="Freeform 47"/>
          <p:cNvSpPr/>
          <p:nvPr/>
        </p:nvSpPr>
        <p:spPr>
          <a:xfrm>
            <a:off x="42863" y="2886075"/>
            <a:ext cx="123825" cy="123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4" h="44">
                <a:moveTo>
                  <a:pt x="20" y="44"/>
                </a:moveTo>
                <a:cubicBezTo>
                  <a:pt x="14" y="44"/>
                  <a:pt x="9" y="42"/>
                  <a:pt x="6" y="38"/>
                </a:cubicBezTo>
                <a:cubicBezTo>
                  <a:pt x="2" y="35"/>
                  <a:pt x="0" y="30"/>
                  <a:pt x="0" y="24"/>
                </a:cubicBezTo>
                <a:cubicBezTo>
                  <a:pt x="0" y="19"/>
                  <a:pt x="2" y="14"/>
                  <a:pt x="6" y="11"/>
                </a:cubicBezTo>
                <a:cubicBezTo>
                  <a:pt x="15" y="1"/>
                  <a:pt x="15" y="1"/>
                  <a:pt x="15" y="1"/>
                </a:cubicBezTo>
                <a:cubicBezTo>
                  <a:pt x="17" y="0"/>
                  <a:pt x="19" y="0"/>
                  <a:pt x="21" y="1"/>
                </a:cubicBezTo>
                <a:cubicBezTo>
                  <a:pt x="23" y="3"/>
                  <a:pt x="23" y="5"/>
                  <a:pt x="21" y="7"/>
                </a:cubicBezTo>
                <a:cubicBezTo>
                  <a:pt x="11" y="16"/>
                  <a:pt x="11" y="16"/>
                  <a:pt x="11" y="16"/>
                </a:cubicBezTo>
                <a:cubicBezTo>
                  <a:pt x="9" y="18"/>
                  <a:pt x="8" y="21"/>
                  <a:pt x="8" y="24"/>
                </a:cubicBezTo>
                <a:cubicBezTo>
                  <a:pt x="8" y="27"/>
                  <a:pt x="9" y="30"/>
                  <a:pt x="11" y="33"/>
                </a:cubicBezTo>
                <a:cubicBezTo>
                  <a:pt x="16" y="37"/>
                  <a:pt x="23" y="37"/>
                  <a:pt x="28" y="33"/>
                </a:cubicBezTo>
                <a:cubicBezTo>
                  <a:pt x="37" y="23"/>
                  <a:pt x="37" y="23"/>
                  <a:pt x="37" y="23"/>
                </a:cubicBezTo>
                <a:cubicBezTo>
                  <a:pt x="39" y="21"/>
                  <a:pt x="41" y="21"/>
                  <a:pt x="43" y="23"/>
                </a:cubicBezTo>
                <a:cubicBezTo>
                  <a:pt x="44" y="25"/>
                  <a:pt x="44" y="27"/>
                  <a:pt x="43" y="29"/>
                </a:cubicBezTo>
                <a:cubicBezTo>
                  <a:pt x="33" y="38"/>
                  <a:pt x="33" y="38"/>
                  <a:pt x="33" y="38"/>
                </a:cubicBezTo>
                <a:cubicBezTo>
                  <a:pt x="30" y="42"/>
                  <a:pt x="25" y="44"/>
                  <a:pt x="20" y="4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3" name="Freeform 48"/>
          <p:cNvSpPr>
            <a:spLocks noEditPoints="1"/>
          </p:cNvSpPr>
          <p:nvPr/>
        </p:nvSpPr>
        <p:spPr>
          <a:xfrm>
            <a:off x="76200" y="2773363"/>
            <a:ext cx="203200" cy="2000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2" h="71">
                <a:moveTo>
                  <a:pt x="31" y="71"/>
                </a:moveTo>
                <a:cubicBezTo>
                  <a:pt x="30" y="71"/>
                  <a:pt x="28" y="71"/>
                  <a:pt x="28" y="70"/>
                </a:cubicBezTo>
                <a:cubicBezTo>
                  <a:pt x="21" y="59"/>
                  <a:pt x="13" y="51"/>
                  <a:pt x="2" y="44"/>
                </a:cubicBezTo>
                <a:cubicBezTo>
                  <a:pt x="1" y="43"/>
                  <a:pt x="0" y="41"/>
                  <a:pt x="1" y="39"/>
                </a:cubicBezTo>
                <a:cubicBezTo>
                  <a:pt x="18" y="3"/>
                  <a:pt x="18" y="3"/>
                  <a:pt x="18" y="3"/>
                </a:cubicBezTo>
                <a:cubicBezTo>
                  <a:pt x="19" y="2"/>
                  <a:pt x="20" y="1"/>
                  <a:pt x="21" y="1"/>
                </a:cubicBezTo>
                <a:cubicBezTo>
                  <a:pt x="22" y="0"/>
                  <a:pt x="23" y="1"/>
                  <a:pt x="24" y="1"/>
                </a:cubicBezTo>
                <a:cubicBezTo>
                  <a:pt x="43" y="13"/>
                  <a:pt x="59" y="29"/>
                  <a:pt x="71" y="48"/>
                </a:cubicBezTo>
                <a:cubicBezTo>
                  <a:pt x="71" y="49"/>
                  <a:pt x="72" y="50"/>
                  <a:pt x="71" y="51"/>
                </a:cubicBezTo>
                <a:cubicBezTo>
                  <a:pt x="71" y="52"/>
                  <a:pt x="70" y="53"/>
                  <a:pt x="69" y="54"/>
                </a:cubicBezTo>
                <a:cubicBezTo>
                  <a:pt x="33" y="71"/>
                  <a:pt x="33" y="71"/>
                  <a:pt x="33" y="71"/>
                </a:cubicBezTo>
                <a:cubicBezTo>
                  <a:pt x="32" y="71"/>
                  <a:pt x="32" y="71"/>
                  <a:pt x="31" y="71"/>
                </a:cubicBezTo>
                <a:close/>
                <a:moveTo>
                  <a:pt x="10" y="40"/>
                </a:moveTo>
                <a:cubicBezTo>
                  <a:pt x="19" y="46"/>
                  <a:pt x="26" y="53"/>
                  <a:pt x="32" y="62"/>
                </a:cubicBezTo>
                <a:cubicBezTo>
                  <a:pt x="61" y="48"/>
                  <a:pt x="61" y="48"/>
                  <a:pt x="61" y="48"/>
                </a:cubicBezTo>
                <a:cubicBezTo>
                  <a:pt x="51" y="34"/>
                  <a:pt x="38" y="21"/>
                  <a:pt x="24" y="11"/>
                </a:cubicBezTo>
                <a:cubicBezTo>
                  <a:pt x="10" y="40"/>
                  <a:pt x="10" y="40"/>
                  <a:pt x="10" y="4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4" name="Freeform 49"/>
          <p:cNvSpPr/>
          <p:nvPr/>
        </p:nvSpPr>
        <p:spPr>
          <a:xfrm>
            <a:off x="119063" y="2978150"/>
            <a:ext cx="66675" cy="381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4" h="13">
                <a:moveTo>
                  <a:pt x="14" y="13"/>
                </a:moveTo>
                <a:cubicBezTo>
                  <a:pt x="10" y="13"/>
                  <a:pt x="6" y="11"/>
                  <a:pt x="2" y="8"/>
                </a:cubicBezTo>
                <a:cubicBezTo>
                  <a:pt x="0" y="6"/>
                  <a:pt x="0" y="4"/>
                  <a:pt x="2" y="2"/>
                </a:cubicBezTo>
                <a:cubicBezTo>
                  <a:pt x="4" y="0"/>
                  <a:pt x="6" y="0"/>
                  <a:pt x="8" y="2"/>
                </a:cubicBezTo>
                <a:cubicBezTo>
                  <a:pt x="11" y="5"/>
                  <a:pt x="15" y="6"/>
                  <a:pt x="17" y="4"/>
                </a:cubicBezTo>
                <a:cubicBezTo>
                  <a:pt x="19" y="3"/>
                  <a:pt x="21" y="3"/>
                  <a:pt x="23" y="4"/>
                </a:cubicBezTo>
                <a:cubicBezTo>
                  <a:pt x="24" y="6"/>
                  <a:pt x="24" y="8"/>
                  <a:pt x="23" y="10"/>
                </a:cubicBezTo>
                <a:cubicBezTo>
                  <a:pt x="21" y="12"/>
                  <a:pt x="18" y="13"/>
                  <a:pt x="14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5" name="Freeform 50"/>
          <p:cNvSpPr>
            <a:spLocks noEditPoints="1"/>
          </p:cNvSpPr>
          <p:nvPr/>
        </p:nvSpPr>
        <p:spPr>
          <a:xfrm>
            <a:off x="406400" y="2341563"/>
            <a:ext cx="998538" cy="11826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4" h="419">
                <a:moveTo>
                  <a:pt x="257" y="419"/>
                </a:moveTo>
                <a:cubicBezTo>
                  <a:pt x="98" y="419"/>
                  <a:pt x="98" y="419"/>
                  <a:pt x="98" y="419"/>
                </a:cubicBezTo>
                <a:cubicBezTo>
                  <a:pt x="92" y="419"/>
                  <a:pt x="87" y="417"/>
                  <a:pt x="83" y="413"/>
                </a:cubicBezTo>
                <a:cubicBezTo>
                  <a:pt x="79" y="408"/>
                  <a:pt x="77" y="403"/>
                  <a:pt x="77" y="397"/>
                </a:cubicBezTo>
                <a:cubicBezTo>
                  <a:pt x="78" y="382"/>
                  <a:pt x="76" y="354"/>
                  <a:pt x="67" y="342"/>
                </a:cubicBezTo>
                <a:cubicBezTo>
                  <a:pt x="1" y="257"/>
                  <a:pt x="0" y="178"/>
                  <a:pt x="0" y="177"/>
                </a:cubicBezTo>
                <a:cubicBezTo>
                  <a:pt x="0" y="79"/>
                  <a:pt x="80" y="0"/>
                  <a:pt x="177" y="0"/>
                </a:cubicBezTo>
                <a:cubicBezTo>
                  <a:pt x="275" y="0"/>
                  <a:pt x="354" y="79"/>
                  <a:pt x="354" y="177"/>
                </a:cubicBezTo>
                <a:cubicBezTo>
                  <a:pt x="354" y="178"/>
                  <a:pt x="353" y="257"/>
                  <a:pt x="287" y="342"/>
                </a:cubicBezTo>
                <a:cubicBezTo>
                  <a:pt x="278" y="355"/>
                  <a:pt x="277" y="384"/>
                  <a:pt x="278" y="397"/>
                </a:cubicBezTo>
                <a:cubicBezTo>
                  <a:pt x="278" y="403"/>
                  <a:pt x="276" y="408"/>
                  <a:pt x="272" y="413"/>
                </a:cubicBezTo>
                <a:cubicBezTo>
                  <a:pt x="268" y="417"/>
                  <a:pt x="263" y="419"/>
                  <a:pt x="257" y="419"/>
                </a:cubicBezTo>
                <a:close/>
                <a:moveTo>
                  <a:pt x="119" y="377"/>
                </a:moveTo>
                <a:cubicBezTo>
                  <a:pt x="236" y="377"/>
                  <a:pt x="236" y="377"/>
                  <a:pt x="236" y="377"/>
                </a:cubicBezTo>
                <a:cubicBezTo>
                  <a:pt x="237" y="359"/>
                  <a:pt x="241" y="334"/>
                  <a:pt x="254" y="317"/>
                </a:cubicBezTo>
                <a:cubicBezTo>
                  <a:pt x="309" y="245"/>
                  <a:pt x="312" y="177"/>
                  <a:pt x="312" y="177"/>
                </a:cubicBezTo>
                <a:cubicBezTo>
                  <a:pt x="312" y="102"/>
                  <a:pt x="251" y="42"/>
                  <a:pt x="177" y="42"/>
                </a:cubicBezTo>
                <a:cubicBezTo>
                  <a:pt x="103" y="42"/>
                  <a:pt x="42" y="102"/>
                  <a:pt x="42" y="177"/>
                </a:cubicBezTo>
                <a:cubicBezTo>
                  <a:pt x="42" y="177"/>
                  <a:pt x="45" y="245"/>
                  <a:pt x="100" y="317"/>
                </a:cubicBezTo>
                <a:cubicBezTo>
                  <a:pt x="113" y="334"/>
                  <a:pt x="118" y="359"/>
                  <a:pt x="119" y="37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6" name="Freeform 51"/>
          <p:cNvSpPr/>
          <p:nvPr/>
        </p:nvSpPr>
        <p:spPr>
          <a:xfrm>
            <a:off x="612775" y="3538538"/>
            <a:ext cx="585788" cy="1174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08" h="42">
                <a:moveTo>
                  <a:pt x="187" y="42"/>
                </a:moveTo>
                <a:cubicBezTo>
                  <a:pt x="22" y="42"/>
                  <a:pt x="22" y="42"/>
                  <a:pt x="22" y="42"/>
                </a:cubicBezTo>
                <a:cubicBezTo>
                  <a:pt x="10" y="42"/>
                  <a:pt x="0" y="33"/>
                  <a:pt x="0" y="21"/>
                </a:cubicBezTo>
                <a:cubicBezTo>
                  <a:pt x="0" y="10"/>
                  <a:pt x="10" y="0"/>
                  <a:pt x="22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98" y="0"/>
                  <a:pt x="208" y="10"/>
                  <a:pt x="208" y="21"/>
                </a:cubicBezTo>
                <a:cubicBezTo>
                  <a:pt x="208" y="33"/>
                  <a:pt x="198" y="42"/>
                  <a:pt x="187" y="4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7" name="Freeform 52"/>
          <p:cNvSpPr/>
          <p:nvPr/>
        </p:nvSpPr>
        <p:spPr>
          <a:xfrm>
            <a:off x="668338" y="3667125"/>
            <a:ext cx="474662" cy="1222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68" h="43">
                <a:moveTo>
                  <a:pt x="147" y="43"/>
                </a:moveTo>
                <a:cubicBezTo>
                  <a:pt x="21" y="43"/>
                  <a:pt x="21" y="43"/>
                  <a:pt x="21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8" y="0"/>
                  <a:pt x="168" y="10"/>
                  <a:pt x="168" y="21"/>
                </a:cubicBezTo>
                <a:cubicBezTo>
                  <a:pt x="168" y="33"/>
                  <a:pt x="158" y="43"/>
                  <a:pt x="147" y="4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8" name="Freeform 53"/>
          <p:cNvSpPr/>
          <p:nvPr/>
        </p:nvSpPr>
        <p:spPr>
          <a:xfrm>
            <a:off x="725488" y="2828925"/>
            <a:ext cx="131762" cy="627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3" h="395">
                <a:moveTo>
                  <a:pt x="46" y="395"/>
                </a:moveTo>
                <a:lnTo>
                  <a:pt x="0" y="4"/>
                </a:lnTo>
                <a:lnTo>
                  <a:pt x="37" y="0"/>
                </a:lnTo>
                <a:lnTo>
                  <a:pt x="83" y="391"/>
                </a:lnTo>
                <a:lnTo>
                  <a:pt x="46" y="395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9" name="Freeform 54"/>
          <p:cNvSpPr/>
          <p:nvPr/>
        </p:nvSpPr>
        <p:spPr>
          <a:xfrm>
            <a:off x="954088" y="2828925"/>
            <a:ext cx="134937" cy="627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5" h="395">
                <a:moveTo>
                  <a:pt x="37" y="395"/>
                </a:moveTo>
                <a:lnTo>
                  <a:pt x="0" y="391"/>
                </a:lnTo>
                <a:lnTo>
                  <a:pt x="48" y="0"/>
                </a:lnTo>
                <a:lnTo>
                  <a:pt x="85" y="4"/>
                </a:lnTo>
                <a:lnTo>
                  <a:pt x="37" y="395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70" name="Freeform 55"/>
          <p:cNvSpPr/>
          <p:nvPr/>
        </p:nvSpPr>
        <p:spPr>
          <a:xfrm>
            <a:off x="741363" y="2882900"/>
            <a:ext cx="319087" cy="101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3" h="36">
                <a:moveTo>
                  <a:pt x="96" y="36"/>
                </a:moveTo>
                <a:cubicBezTo>
                  <a:pt x="89" y="36"/>
                  <a:pt x="85" y="32"/>
                  <a:pt x="83" y="29"/>
                </a:cubicBezTo>
                <a:cubicBezTo>
                  <a:pt x="80" y="32"/>
                  <a:pt x="76" y="36"/>
                  <a:pt x="70" y="36"/>
                </a:cubicBezTo>
                <a:cubicBezTo>
                  <a:pt x="63" y="36"/>
                  <a:pt x="59" y="32"/>
                  <a:pt x="57" y="29"/>
                </a:cubicBezTo>
                <a:cubicBezTo>
                  <a:pt x="54" y="32"/>
                  <a:pt x="50" y="36"/>
                  <a:pt x="44" y="36"/>
                </a:cubicBezTo>
                <a:cubicBezTo>
                  <a:pt x="37" y="36"/>
                  <a:pt x="33" y="32"/>
                  <a:pt x="31" y="29"/>
                </a:cubicBezTo>
                <a:cubicBezTo>
                  <a:pt x="28" y="32"/>
                  <a:pt x="24" y="36"/>
                  <a:pt x="18" y="36"/>
                </a:cubicBezTo>
                <a:cubicBezTo>
                  <a:pt x="8" y="36"/>
                  <a:pt x="4" y="27"/>
                  <a:pt x="2" y="23"/>
                </a:cubicBezTo>
                <a:cubicBezTo>
                  <a:pt x="1" y="22"/>
                  <a:pt x="1" y="20"/>
                  <a:pt x="0" y="20"/>
                </a:cubicBezTo>
                <a:cubicBezTo>
                  <a:pt x="1" y="20"/>
                  <a:pt x="3" y="22"/>
                  <a:pt x="5" y="22"/>
                </a:cubicBezTo>
                <a:cubicBezTo>
                  <a:pt x="5" y="0"/>
                  <a:pt x="5" y="0"/>
                  <a:pt x="5" y="0"/>
                </a:cubicBezTo>
                <a:cubicBezTo>
                  <a:pt x="11" y="0"/>
                  <a:pt x="15" y="4"/>
                  <a:pt x="18" y="8"/>
                </a:cubicBezTo>
                <a:cubicBezTo>
                  <a:pt x="20" y="4"/>
                  <a:pt x="24" y="0"/>
                  <a:pt x="31" y="0"/>
                </a:cubicBezTo>
                <a:cubicBezTo>
                  <a:pt x="37" y="0"/>
                  <a:pt x="41" y="4"/>
                  <a:pt x="44" y="8"/>
                </a:cubicBezTo>
                <a:cubicBezTo>
                  <a:pt x="46" y="4"/>
                  <a:pt x="50" y="0"/>
                  <a:pt x="57" y="0"/>
                </a:cubicBezTo>
                <a:cubicBezTo>
                  <a:pt x="63" y="0"/>
                  <a:pt x="67" y="4"/>
                  <a:pt x="70" y="8"/>
                </a:cubicBezTo>
                <a:cubicBezTo>
                  <a:pt x="72" y="4"/>
                  <a:pt x="76" y="0"/>
                  <a:pt x="83" y="0"/>
                </a:cubicBezTo>
                <a:cubicBezTo>
                  <a:pt x="89" y="0"/>
                  <a:pt x="93" y="4"/>
                  <a:pt x="96" y="8"/>
                </a:cubicBezTo>
                <a:cubicBezTo>
                  <a:pt x="98" y="4"/>
                  <a:pt x="102" y="0"/>
                  <a:pt x="109" y="0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11" y="22"/>
                  <a:pt x="113" y="20"/>
                  <a:pt x="113" y="20"/>
                </a:cubicBezTo>
                <a:cubicBezTo>
                  <a:pt x="113" y="20"/>
                  <a:pt x="112" y="22"/>
                  <a:pt x="112" y="23"/>
                </a:cubicBezTo>
                <a:cubicBezTo>
                  <a:pt x="110" y="27"/>
                  <a:pt x="106" y="36"/>
                  <a:pt x="96" y="3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71" name="Freeform 56"/>
          <p:cNvSpPr/>
          <p:nvPr/>
        </p:nvSpPr>
        <p:spPr>
          <a:xfrm>
            <a:off x="290513" y="1960563"/>
            <a:ext cx="369887" cy="3667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1" h="130">
                <a:moveTo>
                  <a:pt x="31" y="130"/>
                </a:moveTo>
                <a:cubicBezTo>
                  <a:pt x="29" y="130"/>
                  <a:pt x="26" y="129"/>
                  <a:pt x="24" y="127"/>
                </a:cubicBezTo>
                <a:cubicBezTo>
                  <a:pt x="21" y="123"/>
                  <a:pt x="22" y="117"/>
                  <a:pt x="26" y="114"/>
                </a:cubicBezTo>
                <a:cubicBezTo>
                  <a:pt x="58" y="92"/>
                  <a:pt x="86" y="63"/>
                  <a:pt x="109" y="31"/>
                </a:cubicBezTo>
                <a:cubicBezTo>
                  <a:pt x="112" y="27"/>
                  <a:pt x="112" y="21"/>
                  <a:pt x="111" y="20"/>
                </a:cubicBezTo>
                <a:cubicBezTo>
                  <a:pt x="110" y="19"/>
                  <a:pt x="105" y="19"/>
                  <a:pt x="100" y="22"/>
                </a:cubicBezTo>
                <a:cubicBezTo>
                  <a:pt x="68" y="45"/>
                  <a:pt x="40" y="74"/>
                  <a:pt x="17" y="105"/>
                </a:cubicBezTo>
                <a:cubicBezTo>
                  <a:pt x="14" y="109"/>
                  <a:pt x="8" y="110"/>
                  <a:pt x="4" y="107"/>
                </a:cubicBezTo>
                <a:cubicBezTo>
                  <a:pt x="1" y="104"/>
                  <a:pt x="0" y="99"/>
                  <a:pt x="2" y="95"/>
                </a:cubicBezTo>
                <a:cubicBezTo>
                  <a:pt x="26" y="62"/>
                  <a:pt x="56" y="32"/>
                  <a:pt x="90" y="8"/>
                </a:cubicBezTo>
                <a:cubicBezTo>
                  <a:pt x="101" y="0"/>
                  <a:pt x="116" y="0"/>
                  <a:pt x="124" y="8"/>
                </a:cubicBezTo>
                <a:cubicBezTo>
                  <a:pt x="131" y="15"/>
                  <a:pt x="131" y="30"/>
                  <a:pt x="124" y="41"/>
                </a:cubicBezTo>
                <a:cubicBezTo>
                  <a:pt x="100" y="75"/>
                  <a:pt x="70" y="105"/>
                  <a:pt x="36" y="129"/>
                </a:cubicBezTo>
                <a:cubicBezTo>
                  <a:pt x="35" y="130"/>
                  <a:pt x="33" y="130"/>
                  <a:pt x="31" y="13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72" name="Freeform 57"/>
          <p:cNvSpPr/>
          <p:nvPr/>
        </p:nvSpPr>
        <p:spPr>
          <a:xfrm>
            <a:off x="257175" y="2239963"/>
            <a:ext cx="123825" cy="123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4" h="44">
                <a:moveTo>
                  <a:pt x="34" y="44"/>
                </a:moveTo>
                <a:cubicBezTo>
                  <a:pt x="32" y="44"/>
                  <a:pt x="30" y="43"/>
                  <a:pt x="28" y="41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3"/>
                  <a:pt x="0" y="7"/>
                  <a:pt x="3" y="4"/>
                </a:cubicBezTo>
                <a:cubicBezTo>
                  <a:pt x="6" y="0"/>
                  <a:pt x="12" y="0"/>
                  <a:pt x="16" y="4"/>
                </a:cubicBezTo>
                <a:cubicBezTo>
                  <a:pt x="41" y="29"/>
                  <a:pt x="41" y="29"/>
                  <a:pt x="41" y="29"/>
                </a:cubicBezTo>
                <a:cubicBezTo>
                  <a:pt x="44" y="32"/>
                  <a:pt x="44" y="38"/>
                  <a:pt x="41" y="41"/>
                </a:cubicBezTo>
                <a:cubicBezTo>
                  <a:pt x="39" y="43"/>
                  <a:pt x="37" y="44"/>
                  <a:pt x="34" y="4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73" name="Freeform 58"/>
          <p:cNvSpPr/>
          <p:nvPr/>
        </p:nvSpPr>
        <p:spPr>
          <a:xfrm>
            <a:off x="273050" y="2219325"/>
            <a:ext cx="127000" cy="123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5" h="44">
                <a:moveTo>
                  <a:pt x="35" y="44"/>
                </a:moveTo>
                <a:cubicBezTo>
                  <a:pt x="33" y="44"/>
                  <a:pt x="31" y="43"/>
                  <a:pt x="29" y="42"/>
                </a:cubicBezTo>
                <a:cubicBezTo>
                  <a:pt x="4" y="16"/>
                  <a:pt x="4" y="16"/>
                  <a:pt x="4" y="16"/>
                </a:cubicBezTo>
                <a:cubicBezTo>
                  <a:pt x="0" y="13"/>
                  <a:pt x="0" y="7"/>
                  <a:pt x="4" y="4"/>
                </a:cubicBezTo>
                <a:cubicBezTo>
                  <a:pt x="7" y="0"/>
                  <a:pt x="13" y="0"/>
                  <a:pt x="16" y="4"/>
                </a:cubicBezTo>
                <a:cubicBezTo>
                  <a:pt x="41" y="29"/>
                  <a:pt x="41" y="29"/>
                  <a:pt x="41" y="29"/>
                </a:cubicBezTo>
                <a:cubicBezTo>
                  <a:pt x="45" y="33"/>
                  <a:pt x="45" y="38"/>
                  <a:pt x="41" y="42"/>
                </a:cubicBezTo>
                <a:cubicBezTo>
                  <a:pt x="40" y="43"/>
                  <a:pt x="37" y="44"/>
                  <a:pt x="35" y="4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74" name="Freeform 59"/>
          <p:cNvSpPr>
            <a:spLocks noEditPoints="1"/>
          </p:cNvSpPr>
          <p:nvPr/>
        </p:nvSpPr>
        <p:spPr>
          <a:xfrm>
            <a:off x="73025" y="2287588"/>
            <a:ext cx="271463" cy="2619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6" h="93">
                <a:moveTo>
                  <a:pt x="15" y="93"/>
                </a:moveTo>
                <a:cubicBezTo>
                  <a:pt x="14" y="93"/>
                  <a:pt x="13" y="93"/>
                  <a:pt x="13" y="93"/>
                </a:cubicBezTo>
                <a:cubicBezTo>
                  <a:pt x="10" y="92"/>
                  <a:pt x="7" y="90"/>
                  <a:pt x="6" y="86"/>
                </a:cubicBezTo>
                <a:cubicBezTo>
                  <a:pt x="0" y="62"/>
                  <a:pt x="6" y="29"/>
                  <a:pt x="31" y="14"/>
                </a:cubicBezTo>
                <a:cubicBezTo>
                  <a:pt x="39" y="9"/>
                  <a:pt x="48" y="5"/>
                  <a:pt x="56" y="1"/>
                </a:cubicBezTo>
                <a:cubicBezTo>
                  <a:pt x="59" y="0"/>
                  <a:pt x="63" y="0"/>
                  <a:pt x="66" y="3"/>
                </a:cubicBezTo>
                <a:cubicBezTo>
                  <a:pt x="93" y="29"/>
                  <a:pt x="93" y="29"/>
                  <a:pt x="93" y="29"/>
                </a:cubicBezTo>
                <a:cubicBezTo>
                  <a:pt x="95" y="32"/>
                  <a:pt x="96" y="35"/>
                  <a:pt x="95" y="37"/>
                </a:cubicBezTo>
                <a:cubicBezTo>
                  <a:pt x="93" y="48"/>
                  <a:pt x="89" y="62"/>
                  <a:pt x="77" y="69"/>
                </a:cubicBezTo>
                <a:cubicBezTo>
                  <a:pt x="66" y="75"/>
                  <a:pt x="57" y="77"/>
                  <a:pt x="49" y="78"/>
                </a:cubicBezTo>
                <a:cubicBezTo>
                  <a:pt x="38" y="79"/>
                  <a:pt x="31" y="80"/>
                  <a:pt x="21" y="90"/>
                </a:cubicBezTo>
                <a:cubicBezTo>
                  <a:pt x="20" y="92"/>
                  <a:pt x="17" y="93"/>
                  <a:pt x="15" y="93"/>
                </a:cubicBezTo>
                <a:close/>
                <a:moveTo>
                  <a:pt x="58" y="20"/>
                </a:moveTo>
                <a:cubicBezTo>
                  <a:pt x="52" y="23"/>
                  <a:pt x="46" y="26"/>
                  <a:pt x="40" y="29"/>
                </a:cubicBezTo>
                <a:cubicBezTo>
                  <a:pt x="27" y="37"/>
                  <a:pt x="22" y="52"/>
                  <a:pt x="22" y="67"/>
                </a:cubicBezTo>
                <a:cubicBezTo>
                  <a:pt x="30" y="62"/>
                  <a:pt x="39" y="61"/>
                  <a:pt x="46" y="60"/>
                </a:cubicBezTo>
                <a:cubicBezTo>
                  <a:pt x="54" y="59"/>
                  <a:pt x="60" y="58"/>
                  <a:pt x="68" y="54"/>
                </a:cubicBezTo>
                <a:cubicBezTo>
                  <a:pt x="71" y="52"/>
                  <a:pt x="74" y="47"/>
                  <a:pt x="77" y="39"/>
                </a:cubicBezTo>
                <a:cubicBezTo>
                  <a:pt x="58" y="20"/>
                  <a:pt x="58" y="20"/>
                  <a:pt x="58" y="2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375" name="组合 9"/>
          <p:cNvGrpSpPr/>
          <p:nvPr/>
        </p:nvGrpSpPr>
        <p:grpSpPr>
          <a:xfrm>
            <a:off x="31750" y="844550"/>
            <a:ext cx="290513" cy="279400"/>
            <a:chOff x="57150" y="1257301"/>
            <a:chExt cx="290513" cy="279400"/>
          </a:xfrm>
        </p:grpSpPr>
        <p:sp>
          <p:nvSpPr>
            <p:cNvPr id="14538" name="Freeform 60"/>
            <p:cNvSpPr>
              <a:spLocks noEditPoints="1"/>
            </p:cNvSpPr>
            <p:nvPr/>
          </p:nvSpPr>
          <p:spPr>
            <a:xfrm>
              <a:off x="109538" y="1387476"/>
              <a:ext cx="85725" cy="841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0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7"/>
                    <a:pt x="30" y="15"/>
                  </a:cubicBezTo>
                  <a:cubicBezTo>
                    <a:pt x="30" y="23"/>
                    <a:pt x="23" y="30"/>
                    <a:pt x="15" y="30"/>
                  </a:cubicBezTo>
                  <a:close/>
                  <a:moveTo>
                    <a:pt x="15" y="8"/>
                  </a:move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9" y="22"/>
                    <a:pt x="22" y="19"/>
                    <a:pt x="22" y="15"/>
                  </a:cubicBezTo>
                  <a:cubicBezTo>
                    <a:pt x="22" y="11"/>
                    <a:pt x="19" y="8"/>
                    <a:pt x="15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39" name="Freeform 61"/>
            <p:cNvSpPr>
              <a:spLocks noEditPoints="1"/>
            </p:cNvSpPr>
            <p:nvPr/>
          </p:nvSpPr>
          <p:spPr>
            <a:xfrm>
              <a:off x="220663" y="1257301"/>
              <a:ext cx="87313" cy="873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1" h="31">
                  <a:moveTo>
                    <a:pt x="16" y="31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24"/>
                    <a:pt x="24" y="31"/>
                    <a:pt x="16" y="31"/>
                  </a:cubicBez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6"/>
                  </a:cubicBezTo>
                  <a:cubicBezTo>
                    <a:pt x="8" y="20"/>
                    <a:pt x="12" y="23"/>
                    <a:pt x="16" y="23"/>
                  </a:cubicBezTo>
                  <a:cubicBezTo>
                    <a:pt x="20" y="23"/>
                    <a:pt x="23" y="20"/>
                    <a:pt x="23" y="16"/>
                  </a:cubicBezTo>
                  <a:cubicBezTo>
                    <a:pt x="23" y="11"/>
                    <a:pt x="20" y="8"/>
                    <a:pt x="16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0" name="Freeform 62"/>
            <p:cNvSpPr/>
            <p:nvPr/>
          </p:nvSpPr>
          <p:spPr>
            <a:xfrm>
              <a:off x="146050" y="1322388"/>
              <a:ext cx="71438" cy="666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5" h="24">
                  <a:moveTo>
                    <a:pt x="21" y="2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7" y="23"/>
                    <a:pt x="17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3" y="1"/>
                    <a:pt x="23" y="2"/>
                  </a:cubicBezTo>
                  <a:cubicBezTo>
                    <a:pt x="24" y="2"/>
                    <a:pt x="25" y="3"/>
                    <a:pt x="25" y="4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3"/>
                    <a:pt x="23" y="24"/>
                    <a:pt x="21" y="2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1" name="Freeform 63"/>
            <p:cNvSpPr/>
            <p:nvPr/>
          </p:nvSpPr>
          <p:spPr>
            <a:xfrm>
              <a:off x="146050" y="1323976"/>
              <a:ext cx="65088" cy="857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3" h="30">
                  <a:moveTo>
                    <a:pt x="4" y="30"/>
                  </a:moveTo>
                  <a:cubicBezTo>
                    <a:pt x="4" y="30"/>
                    <a:pt x="4" y="30"/>
                    <a:pt x="3" y="30"/>
                  </a:cubicBezTo>
                  <a:cubicBezTo>
                    <a:pt x="1" y="29"/>
                    <a:pt x="0" y="27"/>
                    <a:pt x="1" y="25"/>
                  </a:cubicBezTo>
                  <a:cubicBezTo>
                    <a:pt x="3" y="17"/>
                    <a:pt x="7" y="11"/>
                    <a:pt x="13" y="5"/>
                  </a:cubicBezTo>
                  <a:cubicBezTo>
                    <a:pt x="14" y="4"/>
                    <a:pt x="15" y="3"/>
                    <a:pt x="16" y="2"/>
                  </a:cubicBezTo>
                  <a:cubicBezTo>
                    <a:pt x="18" y="0"/>
                    <a:pt x="21" y="1"/>
                    <a:pt x="22" y="2"/>
                  </a:cubicBezTo>
                  <a:cubicBezTo>
                    <a:pt x="23" y="4"/>
                    <a:pt x="23" y="7"/>
                    <a:pt x="21" y="8"/>
                  </a:cubicBezTo>
                  <a:cubicBezTo>
                    <a:pt x="20" y="9"/>
                    <a:pt x="19" y="10"/>
                    <a:pt x="18" y="11"/>
                  </a:cubicBezTo>
                  <a:cubicBezTo>
                    <a:pt x="14" y="15"/>
                    <a:pt x="10" y="21"/>
                    <a:pt x="8" y="27"/>
                  </a:cubicBezTo>
                  <a:cubicBezTo>
                    <a:pt x="8" y="29"/>
                    <a:pt x="6" y="30"/>
                    <a:pt x="4" y="3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2" name="Freeform 64"/>
            <p:cNvSpPr/>
            <p:nvPr/>
          </p:nvSpPr>
          <p:spPr>
            <a:xfrm>
              <a:off x="57150" y="1262063"/>
              <a:ext cx="290513" cy="2746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3" h="97">
                  <a:moveTo>
                    <a:pt x="52" y="97"/>
                  </a:moveTo>
                  <a:cubicBezTo>
                    <a:pt x="39" y="97"/>
                    <a:pt x="27" y="92"/>
                    <a:pt x="18" y="83"/>
                  </a:cubicBezTo>
                  <a:cubicBezTo>
                    <a:pt x="0" y="65"/>
                    <a:pt x="0" y="35"/>
                    <a:pt x="18" y="17"/>
                  </a:cubicBezTo>
                  <a:cubicBezTo>
                    <a:pt x="30" y="4"/>
                    <a:pt x="48" y="0"/>
                    <a:pt x="65" y="5"/>
                  </a:cubicBezTo>
                  <a:cubicBezTo>
                    <a:pt x="67" y="5"/>
                    <a:pt x="68" y="8"/>
                    <a:pt x="67" y="10"/>
                  </a:cubicBezTo>
                  <a:cubicBezTo>
                    <a:pt x="67" y="12"/>
                    <a:pt x="65" y="13"/>
                    <a:pt x="62" y="12"/>
                  </a:cubicBezTo>
                  <a:cubicBezTo>
                    <a:pt x="49" y="8"/>
                    <a:pt x="34" y="12"/>
                    <a:pt x="24" y="22"/>
                  </a:cubicBezTo>
                  <a:cubicBezTo>
                    <a:pt x="9" y="37"/>
                    <a:pt x="9" y="62"/>
                    <a:pt x="24" y="78"/>
                  </a:cubicBezTo>
                  <a:cubicBezTo>
                    <a:pt x="39" y="93"/>
                    <a:pt x="64" y="93"/>
                    <a:pt x="79" y="78"/>
                  </a:cubicBezTo>
                  <a:cubicBezTo>
                    <a:pt x="94" y="63"/>
                    <a:pt x="95" y="39"/>
                    <a:pt x="80" y="23"/>
                  </a:cubicBezTo>
                  <a:cubicBezTo>
                    <a:pt x="79" y="22"/>
                    <a:pt x="79" y="19"/>
                    <a:pt x="80" y="18"/>
                  </a:cubicBezTo>
                  <a:cubicBezTo>
                    <a:pt x="82" y="16"/>
                    <a:pt x="84" y="16"/>
                    <a:pt x="86" y="18"/>
                  </a:cubicBezTo>
                  <a:cubicBezTo>
                    <a:pt x="103" y="36"/>
                    <a:pt x="103" y="65"/>
                    <a:pt x="85" y="83"/>
                  </a:cubicBezTo>
                  <a:cubicBezTo>
                    <a:pt x="76" y="92"/>
                    <a:pt x="64" y="97"/>
                    <a:pt x="52" y="9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3" name="Freeform 65"/>
            <p:cNvSpPr/>
            <p:nvPr/>
          </p:nvSpPr>
          <p:spPr>
            <a:xfrm>
              <a:off x="228600" y="1395413"/>
              <a:ext cx="58738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" h="21">
                  <a:moveTo>
                    <a:pt x="4" y="21"/>
                  </a:moveTo>
                  <a:cubicBezTo>
                    <a:pt x="3" y="21"/>
                    <a:pt x="2" y="20"/>
                    <a:pt x="1" y="20"/>
                  </a:cubicBezTo>
                  <a:cubicBezTo>
                    <a:pt x="0" y="18"/>
                    <a:pt x="0" y="16"/>
                    <a:pt x="1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0"/>
                    <a:pt x="18" y="0"/>
                    <a:pt x="19" y="2"/>
                  </a:cubicBezTo>
                  <a:cubicBezTo>
                    <a:pt x="21" y="3"/>
                    <a:pt x="21" y="6"/>
                    <a:pt x="19" y="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0"/>
                    <a:pt x="5" y="21"/>
                    <a:pt x="4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4" name="Freeform 66"/>
            <p:cNvSpPr/>
            <p:nvPr/>
          </p:nvSpPr>
          <p:spPr>
            <a:xfrm>
              <a:off x="228600" y="1395413"/>
              <a:ext cx="58738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" h="21">
                  <a:moveTo>
                    <a:pt x="16" y="21"/>
                  </a:moveTo>
                  <a:cubicBezTo>
                    <a:pt x="15" y="21"/>
                    <a:pt x="14" y="20"/>
                    <a:pt x="14" y="2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6"/>
                    <a:pt x="21" y="18"/>
                    <a:pt x="19" y="20"/>
                  </a:cubicBezTo>
                  <a:cubicBezTo>
                    <a:pt x="19" y="20"/>
                    <a:pt x="17" y="21"/>
                    <a:pt x="16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76" name="Freeform 67"/>
          <p:cNvSpPr/>
          <p:nvPr/>
        </p:nvSpPr>
        <p:spPr>
          <a:xfrm>
            <a:off x="1525588" y="5129213"/>
            <a:ext cx="149225" cy="1508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3" h="53">
                <a:moveTo>
                  <a:pt x="26" y="53"/>
                </a:moveTo>
                <a:cubicBezTo>
                  <a:pt x="25" y="53"/>
                  <a:pt x="24" y="53"/>
                  <a:pt x="23" y="52"/>
                </a:cubicBezTo>
                <a:cubicBezTo>
                  <a:pt x="21" y="50"/>
                  <a:pt x="21" y="48"/>
                  <a:pt x="23" y="46"/>
                </a:cubicBezTo>
                <a:cubicBezTo>
                  <a:pt x="41" y="28"/>
                  <a:pt x="41" y="28"/>
                  <a:pt x="41" y="28"/>
                </a:cubicBezTo>
                <a:cubicBezTo>
                  <a:pt x="43" y="26"/>
                  <a:pt x="44" y="23"/>
                  <a:pt x="44" y="21"/>
                </a:cubicBezTo>
                <a:cubicBezTo>
                  <a:pt x="45" y="18"/>
                  <a:pt x="44" y="15"/>
                  <a:pt x="42" y="14"/>
                </a:cubicBezTo>
                <a:cubicBezTo>
                  <a:pt x="40" y="12"/>
                  <a:pt x="40" y="12"/>
                  <a:pt x="40" y="12"/>
                </a:cubicBezTo>
                <a:cubicBezTo>
                  <a:pt x="37" y="8"/>
                  <a:pt x="30" y="9"/>
                  <a:pt x="26" y="13"/>
                </a:cubicBezTo>
                <a:cubicBezTo>
                  <a:pt x="8" y="31"/>
                  <a:pt x="8" y="31"/>
                  <a:pt x="8" y="31"/>
                </a:cubicBezTo>
                <a:cubicBezTo>
                  <a:pt x="6" y="33"/>
                  <a:pt x="4" y="33"/>
                  <a:pt x="2" y="31"/>
                </a:cubicBezTo>
                <a:cubicBezTo>
                  <a:pt x="0" y="30"/>
                  <a:pt x="0" y="27"/>
                  <a:pt x="2" y="26"/>
                </a:cubicBezTo>
                <a:cubicBezTo>
                  <a:pt x="20" y="7"/>
                  <a:pt x="20" y="7"/>
                  <a:pt x="20" y="7"/>
                </a:cubicBezTo>
                <a:cubicBezTo>
                  <a:pt x="28" y="0"/>
                  <a:pt x="39" y="0"/>
                  <a:pt x="46" y="7"/>
                </a:cubicBezTo>
                <a:cubicBezTo>
                  <a:pt x="47" y="8"/>
                  <a:pt x="47" y="8"/>
                  <a:pt x="47" y="8"/>
                </a:cubicBezTo>
                <a:cubicBezTo>
                  <a:pt x="51" y="11"/>
                  <a:pt x="53" y="16"/>
                  <a:pt x="52" y="21"/>
                </a:cubicBezTo>
                <a:cubicBezTo>
                  <a:pt x="52" y="26"/>
                  <a:pt x="50" y="30"/>
                  <a:pt x="47" y="34"/>
                </a:cubicBezTo>
                <a:cubicBezTo>
                  <a:pt x="29" y="52"/>
                  <a:pt x="29" y="52"/>
                  <a:pt x="29" y="52"/>
                </a:cubicBezTo>
                <a:cubicBezTo>
                  <a:pt x="28" y="53"/>
                  <a:pt x="27" y="53"/>
                  <a:pt x="26" y="5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77" name="Freeform 68"/>
          <p:cNvSpPr/>
          <p:nvPr/>
        </p:nvSpPr>
        <p:spPr>
          <a:xfrm>
            <a:off x="1509713" y="5186363"/>
            <a:ext cx="112712" cy="1095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0" h="39">
                <a:moveTo>
                  <a:pt x="36" y="39"/>
                </a:moveTo>
                <a:cubicBezTo>
                  <a:pt x="35" y="39"/>
                  <a:pt x="34" y="39"/>
                  <a:pt x="33" y="38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38" y="33"/>
                  <a:pt x="38" y="33"/>
                  <a:pt x="38" y="33"/>
                </a:cubicBezTo>
                <a:cubicBezTo>
                  <a:pt x="40" y="34"/>
                  <a:pt x="40" y="37"/>
                  <a:pt x="38" y="38"/>
                </a:cubicBezTo>
                <a:cubicBezTo>
                  <a:pt x="38" y="39"/>
                  <a:pt x="37" y="39"/>
                  <a:pt x="36" y="3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78" name="Freeform 69"/>
          <p:cNvSpPr/>
          <p:nvPr/>
        </p:nvSpPr>
        <p:spPr>
          <a:xfrm>
            <a:off x="1438275" y="5360988"/>
            <a:ext cx="31750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5" y="11"/>
                </a:moveTo>
                <a:cubicBezTo>
                  <a:pt x="4" y="11"/>
                  <a:pt x="3" y="10"/>
                  <a:pt x="2" y="9"/>
                </a:cubicBezTo>
                <a:cubicBezTo>
                  <a:pt x="0" y="8"/>
                  <a:pt x="0" y="5"/>
                  <a:pt x="2" y="4"/>
                </a:cubicBezTo>
                <a:cubicBezTo>
                  <a:pt x="4" y="2"/>
                  <a:pt x="4" y="2"/>
                  <a:pt x="4" y="2"/>
                </a:cubicBezTo>
                <a:cubicBezTo>
                  <a:pt x="5" y="0"/>
                  <a:pt x="8" y="0"/>
                  <a:pt x="9" y="2"/>
                </a:cubicBezTo>
                <a:cubicBezTo>
                  <a:pt x="11" y="4"/>
                  <a:pt x="11" y="6"/>
                  <a:pt x="9" y="8"/>
                </a:cubicBezTo>
                <a:cubicBezTo>
                  <a:pt x="8" y="9"/>
                  <a:pt x="8" y="9"/>
                  <a:pt x="8" y="9"/>
                </a:cubicBezTo>
                <a:cubicBezTo>
                  <a:pt x="7" y="10"/>
                  <a:pt x="6" y="11"/>
                  <a:pt x="5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79" name="Freeform 70"/>
          <p:cNvSpPr/>
          <p:nvPr/>
        </p:nvSpPr>
        <p:spPr>
          <a:xfrm>
            <a:off x="1416050" y="5338763"/>
            <a:ext cx="28575" cy="285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" h="10">
                <a:moveTo>
                  <a:pt x="4" y="10"/>
                </a:moveTo>
                <a:cubicBezTo>
                  <a:pt x="3" y="10"/>
                  <a:pt x="2" y="9"/>
                  <a:pt x="1" y="9"/>
                </a:cubicBezTo>
                <a:cubicBezTo>
                  <a:pt x="0" y="7"/>
                  <a:pt x="0" y="4"/>
                  <a:pt x="1" y="3"/>
                </a:cubicBezTo>
                <a:cubicBezTo>
                  <a:pt x="3" y="1"/>
                  <a:pt x="3" y="1"/>
                  <a:pt x="3" y="1"/>
                </a:cubicBezTo>
                <a:cubicBezTo>
                  <a:pt x="4" y="0"/>
                  <a:pt x="7" y="0"/>
                  <a:pt x="8" y="1"/>
                </a:cubicBezTo>
                <a:cubicBezTo>
                  <a:pt x="10" y="3"/>
                  <a:pt x="10" y="5"/>
                  <a:pt x="8" y="7"/>
                </a:cubicBezTo>
                <a:cubicBezTo>
                  <a:pt x="7" y="9"/>
                  <a:pt x="7" y="9"/>
                  <a:pt x="7" y="9"/>
                </a:cubicBezTo>
                <a:cubicBezTo>
                  <a:pt x="6" y="9"/>
                  <a:pt x="5" y="10"/>
                  <a:pt x="4" y="1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80" name="Freeform 71"/>
          <p:cNvSpPr/>
          <p:nvPr/>
        </p:nvSpPr>
        <p:spPr>
          <a:xfrm>
            <a:off x="1422400" y="5211763"/>
            <a:ext cx="174625" cy="1746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2" h="62">
                <a:moveTo>
                  <a:pt x="14" y="62"/>
                </a:moveTo>
                <a:cubicBezTo>
                  <a:pt x="11" y="62"/>
                  <a:pt x="10" y="60"/>
                  <a:pt x="10" y="58"/>
                </a:cubicBezTo>
                <a:cubicBezTo>
                  <a:pt x="10" y="56"/>
                  <a:pt x="11" y="54"/>
                  <a:pt x="14" y="54"/>
                </a:cubicBezTo>
                <a:cubicBezTo>
                  <a:pt x="15" y="54"/>
                  <a:pt x="16" y="53"/>
                  <a:pt x="17" y="52"/>
                </a:cubicBezTo>
                <a:cubicBezTo>
                  <a:pt x="52" y="18"/>
                  <a:pt x="52" y="18"/>
                  <a:pt x="52" y="18"/>
                </a:cubicBezTo>
                <a:cubicBezTo>
                  <a:pt x="44" y="10"/>
                  <a:pt x="44" y="10"/>
                  <a:pt x="44" y="10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6"/>
                  <a:pt x="8" y="47"/>
                  <a:pt x="8" y="48"/>
                </a:cubicBezTo>
                <a:cubicBezTo>
                  <a:pt x="8" y="51"/>
                  <a:pt x="6" y="52"/>
                  <a:pt x="4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8"/>
                </a:cubicBezTo>
                <a:cubicBezTo>
                  <a:pt x="0" y="45"/>
                  <a:pt x="1" y="42"/>
                  <a:pt x="4" y="39"/>
                </a:cubicBezTo>
                <a:cubicBezTo>
                  <a:pt x="41" y="2"/>
                  <a:pt x="41" y="2"/>
                  <a:pt x="41" y="2"/>
                </a:cubicBezTo>
                <a:cubicBezTo>
                  <a:pt x="43" y="0"/>
                  <a:pt x="45" y="0"/>
                  <a:pt x="47" y="2"/>
                </a:cubicBezTo>
                <a:cubicBezTo>
                  <a:pt x="60" y="15"/>
                  <a:pt x="60" y="15"/>
                  <a:pt x="60" y="15"/>
                </a:cubicBezTo>
                <a:cubicBezTo>
                  <a:pt x="62" y="17"/>
                  <a:pt x="62" y="19"/>
                  <a:pt x="60" y="21"/>
                </a:cubicBezTo>
                <a:cubicBezTo>
                  <a:pt x="23" y="58"/>
                  <a:pt x="23" y="58"/>
                  <a:pt x="23" y="58"/>
                </a:cubicBezTo>
                <a:cubicBezTo>
                  <a:pt x="21" y="61"/>
                  <a:pt x="17" y="62"/>
                  <a:pt x="14" y="62"/>
                </a:cubicBezTo>
                <a:cubicBezTo>
                  <a:pt x="14" y="62"/>
                  <a:pt x="14" y="62"/>
                  <a:pt x="14" y="6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81" name="Freeform 72"/>
          <p:cNvSpPr/>
          <p:nvPr/>
        </p:nvSpPr>
        <p:spPr>
          <a:xfrm>
            <a:off x="3398838" y="4184650"/>
            <a:ext cx="30162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2" y="11"/>
                </a:moveTo>
                <a:cubicBezTo>
                  <a:pt x="2" y="11"/>
                  <a:pt x="1" y="11"/>
                  <a:pt x="1" y="10"/>
                </a:cubicBezTo>
                <a:cubicBezTo>
                  <a:pt x="0" y="10"/>
                  <a:pt x="0" y="8"/>
                  <a:pt x="1" y="8"/>
                </a:cubicBezTo>
                <a:cubicBezTo>
                  <a:pt x="7" y="1"/>
                  <a:pt x="7" y="1"/>
                  <a:pt x="7" y="1"/>
                </a:cubicBezTo>
                <a:cubicBezTo>
                  <a:pt x="8" y="0"/>
                  <a:pt x="9" y="0"/>
                  <a:pt x="10" y="1"/>
                </a:cubicBezTo>
                <a:cubicBezTo>
                  <a:pt x="11" y="2"/>
                  <a:pt x="11" y="3"/>
                  <a:pt x="10" y="4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11"/>
                  <a:pt x="3" y="11"/>
                  <a:pt x="2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82" name="Freeform 73"/>
          <p:cNvSpPr/>
          <p:nvPr/>
        </p:nvSpPr>
        <p:spPr>
          <a:xfrm>
            <a:off x="3319463" y="4254500"/>
            <a:ext cx="39687" cy="381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4" h="13">
                <a:moveTo>
                  <a:pt x="9" y="13"/>
                </a:moveTo>
                <a:cubicBezTo>
                  <a:pt x="8" y="13"/>
                  <a:pt x="7" y="13"/>
                  <a:pt x="7" y="12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12" y="7"/>
                  <a:pt x="12" y="7"/>
                  <a:pt x="12" y="7"/>
                </a:cubicBezTo>
                <a:cubicBezTo>
                  <a:pt x="14" y="8"/>
                  <a:pt x="14" y="11"/>
                  <a:pt x="12" y="12"/>
                </a:cubicBezTo>
                <a:cubicBezTo>
                  <a:pt x="12" y="13"/>
                  <a:pt x="11" y="13"/>
                  <a:pt x="9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83" name="Freeform 74"/>
          <p:cNvSpPr/>
          <p:nvPr/>
        </p:nvSpPr>
        <p:spPr>
          <a:xfrm>
            <a:off x="3398838" y="4294188"/>
            <a:ext cx="30162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9" y="11"/>
                </a:moveTo>
                <a:cubicBezTo>
                  <a:pt x="8" y="11"/>
                  <a:pt x="8" y="11"/>
                  <a:pt x="7" y="10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1"/>
                  <a:pt x="1" y="1"/>
                </a:cubicBezTo>
                <a:cubicBezTo>
                  <a:pt x="1" y="0"/>
                  <a:pt x="3" y="0"/>
                  <a:pt x="3" y="1"/>
                </a:cubicBezTo>
                <a:cubicBezTo>
                  <a:pt x="10" y="7"/>
                  <a:pt x="10" y="7"/>
                  <a:pt x="10" y="7"/>
                </a:cubicBezTo>
                <a:cubicBezTo>
                  <a:pt x="11" y="8"/>
                  <a:pt x="11" y="9"/>
                  <a:pt x="10" y="10"/>
                </a:cubicBezTo>
                <a:cubicBezTo>
                  <a:pt x="10" y="11"/>
                  <a:pt x="9" y="11"/>
                  <a:pt x="9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84" name="Freeform 75"/>
          <p:cNvSpPr/>
          <p:nvPr/>
        </p:nvSpPr>
        <p:spPr>
          <a:xfrm>
            <a:off x="3287713" y="4184650"/>
            <a:ext cx="31750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9" y="11"/>
                </a:moveTo>
                <a:cubicBezTo>
                  <a:pt x="9" y="11"/>
                  <a:pt x="8" y="11"/>
                  <a:pt x="8" y="10"/>
                </a:cubicBezTo>
                <a:cubicBezTo>
                  <a:pt x="1" y="4"/>
                  <a:pt x="1" y="4"/>
                  <a:pt x="1" y="4"/>
                </a:cubicBezTo>
                <a:cubicBezTo>
                  <a:pt x="0" y="3"/>
                  <a:pt x="0" y="2"/>
                  <a:pt x="1" y="1"/>
                </a:cubicBezTo>
                <a:cubicBezTo>
                  <a:pt x="2" y="0"/>
                  <a:pt x="3" y="0"/>
                  <a:pt x="4" y="1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1" y="10"/>
                  <a:pt x="10" y="10"/>
                </a:cubicBezTo>
                <a:cubicBezTo>
                  <a:pt x="10" y="11"/>
                  <a:pt x="10" y="11"/>
                  <a:pt x="9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85" name="Freeform 76"/>
          <p:cNvSpPr/>
          <p:nvPr/>
        </p:nvSpPr>
        <p:spPr>
          <a:xfrm>
            <a:off x="3417888" y="4249738"/>
            <a:ext cx="36512" cy="11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" h="4">
                <a:moveTo>
                  <a:pt x="1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3" y="1"/>
                  <a:pt x="13" y="2"/>
                </a:cubicBezTo>
                <a:cubicBezTo>
                  <a:pt x="13" y="3"/>
                  <a:pt x="12" y="4"/>
                  <a:pt x="1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86" name="Freeform 77"/>
          <p:cNvSpPr/>
          <p:nvPr/>
        </p:nvSpPr>
        <p:spPr>
          <a:xfrm>
            <a:off x="3262313" y="4249738"/>
            <a:ext cx="38100" cy="11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" h="4">
                <a:moveTo>
                  <a:pt x="1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3" y="1"/>
                  <a:pt x="13" y="2"/>
                </a:cubicBezTo>
                <a:cubicBezTo>
                  <a:pt x="13" y="3"/>
                  <a:pt x="13" y="4"/>
                  <a:pt x="1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87" name="Freeform 78"/>
          <p:cNvSpPr/>
          <p:nvPr/>
        </p:nvSpPr>
        <p:spPr>
          <a:xfrm>
            <a:off x="3352800" y="4314825"/>
            <a:ext cx="11113" cy="36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" h="13">
                <a:moveTo>
                  <a:pt x="2" y="13"/>
                </a:moveTo>
                <a:cubicBezTo>
                  <a:pt x="1" y="13"/>
                  <a:pt x="0" y="12"/>
                  <a:pt x="0" y="11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4" y="0"/>
                  <a:pt x="4" y="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2"/>
                  <a:pt x="3" y="13"/>
                  <a:pt x="2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88" name="Freeform 79"/>
          <p:cNvSpPr/>
          <p:nvPr/>
        </p:nvSpPr>
        <p:spPr>
          <a:xfrm>
            <a:off x="3352800" y="4159250"/>
            <a:ext cx="11113" cy="36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" h="13">
                <a:moveTo>
                  <a:pt x="2" y="13"/>
                </a:moveTo>
                <a:cubicBezTo>
                  <a:pt x="1" y="13"/>
                  <a:pt x="0" y="12"/>
                  <a:pt x="0" y="1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2"/>
                  <a:pt x="3" y="13"/>
                  <a:pt x="2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89" name="Freeform 80"/>
          <p:cNvSpPr>
            <a:spLocks noEditPoints="1"/>
          </p:cNvSpPr>
          <p:nvPr/>
        </p:nvSpPr>
        <p:spPr>
          <a:xfrm>
            <a:off x="3173413" y="4217988"/>
            <a:ext cx="215900" cy="2206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7" h="78">
                <a:moveTo>
                  <a:pt x="10" y="78"/>
                </a:moveTo>
                <a:cubicBezTo>
                  <a:pt x="7" y="78"/>
                  <a:pt x="5" y="77"/>
                  <a:pt x="3" y="76"/>
                </a:cubicBezTo>
                <a:cubicBezTo>
                  <a:pt x="1" y="74"/>
                  <a:pt x="0" y="71"/>
                  <a:pt x="1" y="67"/>
                </a:cubicBezTo>
                <a:cubicBezTo>
                  <a:pt x="1" y="64"/>
                  <a:pt x="3" y="62"/>
                  <a:pt x="5" y="59"/>
                </a:cubicBezTo>
                <a:cubicBezTo>
                  <a:pt x="58" y="6"/>
                  <a:pt x="58" y="6"/>
                  <a:pt x="58" y="6"/>
                </a:cubicBezTo>
                <a:cubicBezTo>
                  <a:pt x="63" y="1"/>
                  <a:pt x="71" y="0"/>
                  <a:pt x="75" y="4"/>
                </a:cubicBezTo>
                <a:cubicBezTo>
                  <a:pt x="76" y="6"/>
                  <a:pt x="77" y="8"/>
                  <a:pt x="77" y="11"/>
                </a:cubicBezTo>
                <a:cubicBezTo>
                  <a:pt x="77" y="14"/>
                  <a:pt x="76" y="18"/>
                  <a:pt x="73" y="21"/>
                </a:cubicBezTo>
                <a:cubicBezTo>
                  <a:pt x="20" y="74"/>
                  <a:pt x="20" y="74"/>
                  <a:pt x="20" y="74"/>
                </a:cubicBezTo>
                <a:cubicBezTo>
                  <a:pt x="17" y="77"/>
                  <a:pt x="13" y="78"/>
                  <a:pt x="10" y="78"/>
                </a:cubicBezTo>
                <a:close/>
                <a:moveTo>
                  <a:pt x="68" y="10"/>
                </a:moveTo>
                <a:cubicBezTo>
                  <a:pt x="67" y="10"/>
                  <a:pt x="66" y="10"/>
                  <a:pt x="64" y="12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9" y="67"/>
                  <a:pt x="9" y="69"/>
                </a:cubicBezTo>
                <a:cubicBezTo>
                  <a:pt x="9" y="69"/>
                  <a:pt x="9" y="70"/>
                  <a:pt x="9" y="70"/>
                </a:cubicBezTo>
                <a:cubicBezTo>
                  <a:pt x="9" y="70"/>
                  <a:pt x="10" y="70"/>
                  <a:pt x="10" y="70"/>
                </a:cubicBezTo>
                <a:cubicBezTo>
                  <a:pt x="11" y="70"/>
                  <a:pt x="13" y="70"/>
                  <a:pt x="14" y="68"/>
                </a:cubicBezTo>
                <a:cubicBezTo>
                  <a:pt x="67" y="15"/>
                  <a:pt x="67" y="15"/>
                  <a:pt x="67" y="15"/>
                </a:cubicBezTo>
                <a:cubicBezTo>
                  <a:pt x="69" y="13"/>
                  <a:pt x="69" y="12"/>
                  <a:pt x="69" y="11"/>
                </a:cubicBezTo>
                <a:cubicBezTo>
                  <a:pt x="69" y="11"/>
                  <a:pt x="69" y="10"/>
                  <a:pt x="69" y="10"/>
                </a:cubicBezTo>
                <a:cubicBezTo>
                  <a:pt x="69" y="10"/>
                  <a:pt x="68" y="10"/>
                  <a:pt x="68" y="1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0" name="Freeform 81"/>
          <p:cNvSpPr/>
          <p:nvPr/>
        </p:nvSpPr>
        <p:spPr>
          <a:xfrm>
            <a:off x="1706563" y="2563813"/>
            <a:ext cx="106362" cy="1079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8" h="38">
                <a:moveTo>
                  <a:pt x="34" y="38"/>
                </a:moveTo>
                <a:cubicBezTo>
                  <a:pt x="33" y="38"/>
                  <a:pt x="32" y="37"/>
                  <a:pt x="31" y="37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2"/>
                </a:cubicBezTo>
                <a:cubicBezTo>
                  <a:pt x="37" y="31"/>
                  <a:pt x="37" y="31"/>
                  <a:pt x="37" y="31"/>
                </a:cubicBezTo>
                <a:cubicBezTo>
                  <a:pt x="38" y="33"/>
                  <a:pt x="38" y="35"/>
                  <a:pt x="37" y="37"/>
                </a:cubicBezTo>
                <a:cubicBezTo>
                  <a:pt x="36" y="37"/>
                  <a:pt x="35" y="38"/>
                  <a:pt x="34" y="3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1" name="Freeform 82"/>
          <p:cNvSpPr>
            <a:spLocks noEditPoints="1"/>
          </p:cNvSpPr>
          <p:nvPr/>
        </p:nvSpPr>
        <p:spPr>
          <a:xfrm>
            <a:off x="1557338" y="2414588"/>
            <a:ext cx="265112" cy="265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4" h="94">
                <a:moveTo>
                  <a:pt x="41" y="94"/>
                </a:moveTo>
                <a:cubicBezTo>
                  <a:pt x="41" y="94"/>
                  <a:pt x="41" y="94"/>
                  <a:pt x="41" y="94"/>
                </a:cubicBezTo>
                <a:cubicBezTo>
                  <a:pt x="39" y="94"/>
                  <a:pt x="37" y="93"/>
                  <a:pt x="37" y="92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6" y="0"/>
                </a:cubicBezTo>
                <a:cubicBezTo>
                  <a:pt x="92" y="37"/>
                  <a:pt x="92" y="37"/>
                  <a:pt x="92" y="37"/>
                </a:cubicBezTo>
                <a:cubicBezTo>
                  <a:pt x="93" y="37"/>
                  <a:pt x="94" y="39"/>
                  <a:pt x="94" y="40"/>
                </a:cubicBezTo>
                <a:cubicBezTo>
                  <a:pt x="94" y="42"/>
                  <a:pt x="93" y="44"/>
                  <a:pt x="92" y="44"/>
                </a:cubicBezTo>
                <a:cubicBezTo>
                  <a:pt x="59" y="59"/>
                  <a:pt x="59" y="59"/>
                  <a:pt x="59" y="59"/>
                </a:cubicBezTo>
                <a:cubicBezTo>
                  <a:pt x="44" y="92"/>
                  <a:pt x="44" y="92"/>
                  <a:pt x="44" y="92"/>
                </a:cubicBezTo>
                <a:cubicBezTo>
                  <a:pt x="44" y="93"/>
                  <a:pt x="42" y="94"/>
                  <a:pt x="41" y="94"/>
                </a:cubicBezTo>
                <a:close/>
                <a:moveTo>
                  <a:pt x="12" y="12"/>
                </a:moveTo>
                <a:cubicBezTo>
                  <a:pt x="41" y="80"/>
                  <a:pt x="41" y="80"/>
                  <a:pt x="41" y="80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3"/>
                  <a:pt x="53" y="52"/>
                  <a:pt x="54" y="52"/>
                </a:cubicBezTo>
                <a:cubicBezTo>
                  <a:pt x="80" y="41"/>
                  <a:pt x="80" y="41"/>
                  <a:pt x="80" y="41"/>
                </a:cubicBezTo>
                <a:cubicBezTo>
                  <a:pt x="12" y="12"/>
                  <a:pt x="12" y="12"/>
                  <a:pt x="12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392" name="组合 8"/>
          <p:cNvGrpSpPr/>
          <p:nvPr/>
        </p:nvGrpSpPr>
        <p:grpSpPr>
          <a:xfrm>
            <a:off x="2278063" y="2959100"/>
            <a:ext cx="230187" cy="273050"/>
            <a:chOff x="2381250" y="2855913"/>
            <a:chExt cx="230188" cy="273050"/>
          </a:xfrm>
        </p:grpSpPr>
        <p:sp>
          <p:nvSpPr>
            <p:cNvPr id="14536" name="Freeform 83"/>
            <p:cNvSpPr>
              <a:spLocks noEditPoints="1"/>
            </p:cNvSpPr>
            <p:nvPr/>
          </p:nvSpPr>
          <p:spPr>
            <a:xfrm>
              <a:off x="2381250" y="2855913"/>
              <a:ext cx="230188" cy="2730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2" h="97">
                  <a:moveTo>
                    <a:pt x="41" y="97"/>
                  </a:moveTo>
                  <a:cubicBezTo>
                    <a:pt x="40" y="97"/>
                    <a:pt x="39" y="96"/>
                    <a:pt x="38" y="96"/>
                  </a:cubicBezTo>
                  <a:cubicBezTo>
                    <a:pt x="34" y="92"/>
                    <a:pt x="0" y="62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63" y="0"/>
                    <a:pt x="82" y="18"/>
                    <a:pt x="82" y="41"/>
                  </a:cubicBezTo>
                  <a:cubicBezTo>
                    <a:pt x="82" y="62"/>
                    <a:pt x="47" y="92"/>
                    <a:pt x="43" y="96"/>
                  </a:cubicBezTo>
                  <a:cubicBezTo>
                    <a:pt x="43" y="96"/>
                    <a:pt x="42" y="97"/>
                    <a:pt x="41" y="97"/>
                  </a:cubicBezTo>
                  <a:close/>
                  <a:moveTo>
                    <a:pt x="41" y="8"/>
                  </a:moveTo>
                  <a:cubicBezTo>
                    <a:pt x="22" y="8"/>
                    <a:pt x="8" y="22"/>
                    <a:pt x="8" y="41"/>
                  </a:cubicBezTo>
                  <a:cubicBezTo>
                    <a:pt x="8" y="55"/>
                    <a:pt x="29" y="77"/>
                    <a:pt x="41" y="87"/>
                  </a:cubicBezTo>
                  <a:cubicBezTo>
                    <a:pt x="52" y="77"/>
                    <a:pt x="74" y="55"/>
                    <a:pt x="74" y="41"/>
                  </a:cubicBezTo>
                  <a:cubicBezTo>
                    <a:pt x="74" y="22"/>
                    <a:pt x="59" y="8"/>
                    <a:pt x="41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37" name="Freeform 84"/>
            <p:cNvSpPr>
              <a:spLocks noEditPoints="1"/>
            </p:cNvSpPr>
            <p:nvPr/>
          </p:nvSpPr>
          <p:spPr>
            <a:xfrm>
              <a:off x="2439987" y="2914650"/>
              <a:ext cx="112713" cy="1127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6"/>
                    <a:pt x="13" y="32"/>
                    <a:pt x="20" y="32"/>
                  </a:cubicBezTo>
                  <a:cubicBezTo>
                    <a:pt x="26" y="32"/>
                    <a:pt x="32" y="26"/>
                    <a:pt x="32" y="20"/>
                  </a:cubicBezTo>
                  <a:cubicBezTo>
                    <a:pt x="32" y="13"/>
                    <a:pt x="26" y="8"/>
                    <a:pt x="20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93" name="Freeform 85"/>
          <p:cNvSpPr>
            <a:spLocks noEditPoints="1"/>
          </p:cNvSpPr>
          <p:nvPr/>
        </p:nvSpPr>
        <p:spPr>
          <a:xfrm>
            <a:off x="188913" y="3997325"/>
            <a:ext cx="211137" cy="3254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5" h="115">
                <a:moveTo>
                  <a:pt x="38" y="115"/>
                </a:moveTo>
                <a:cubicBezTo>
                  <a:pt x="17" y="115"/>
                  <a:pt x="0" y="98"/>
                  <a:pt x="0" y="7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9" y="0"/>
                  <a:pt x="75" y="17"/>
                  <a:pt x="75" y="38"/>
                </a:cubicBezTo>
                <a:cubicBezTo>
                  <a:pt x="75" y="77"/>
                  <a:pt x="75" y="77"/>
                  <a:pt x="75" y="77"/>
                </a:cubicBezTo>
                <a:cubicBezTo>
                  <a:pt x="75" y="98"/>
                  <a:pt x="59" y="115"/>
                  <a:pt x="38" y="115"/>
                </a:cubicBezTo>
                <a:close/>
                <a:moveTo>
                  <a:pt x="38" y="19"/>
                </a:moveTo>
                <a:cubicBezTo>
                  <a:pt x="27" y="19"/>
                  <a:pt x="18" y="27"/>
                  <a:pt x="18" y="38"/>
                </a:cubicBezTo>
                <a:cubicBezTo>
                  <a:pt x="18" y="77"/>
                  <a:pt x="18" y="77"/>
                  <a:pt x="18" y="77"/>
                </a:cubicBezTo>
                <a:cubicBezTo>
                  <a:pt x="18" y="88"/>
                  <a:pt x="27" y="96"/>
                  <a:pt x="38" y="96"/>
                </a:cubicBezTo>
                <a:cubicBezTo>
                  <a:pt x="48" y="96"/>
                  <a:pt x="57" y="88"/>
                  <a:pt x="57" y="77"/>
                </a:cubicBezTo>
                <a:cubicBezTo>
                  <a:pt x="57" y="38"/>
                  <a:pt x="57" y="38"/>
                  <a:pt x="57" y="38"/>
                </a:cubicBezTo>
                <a:cubicBezTo>
                  <a:pt x="57" y="27"/>
                  <a:pt x="48" y="19"/>
                  <a:pt x="38" y="1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4" name="Freeform 86"/>
          <p:cNvSpPr>
            <a:spLocks noEditPoints="1"/>
          </p:cNvSpPr>
          <p:nvPr/>
        </p:nvSpPr>
        <p:spPr>
          <a:xfrm>
            <a:off x="525463" y="4271963"/>
            <a:ext cx="214312" cy="3238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6" h="115">
                <a:moveTo>
                  <a:pt x="38" y="115"/>
                </a:moveTo>
                <a:cubicBezTo>
                  <a:pt x="17" y="115"/>
                  <a:pt x="0" y="98"/>
                  <a:pt x="0" y="7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9" y="0"/>
                  <a:pt x="76" y="17"/>
                  <a:pt x="76" y="38"/>
                </a:cubicBezTo>
                <a:cubicBezTo>
                  <a:pt x="76" y="77"/>
                  <a:pt x="76" y="77"/>
                  <a:pt x="76" y="77"/>
                </a:cubicBezTo>
                <a:cubicBezTo>
                  <a:pt x="76" y="98"/>
                  <a:pt x="59" y="115"/>
                  <a:pt x="38" y="115"/>
                </a:cubicBezTo>
                <a:close/>
                <a:moveTo>
                  <a:pt x="38" y="19"/>
                </a:moveTo>
                <a:cubicBezTo>
                  <a:pt x="27" y="19"/>
                  <a:pt x="19" y="28"/>
                  <a:pt x="19" y="38"/>
                </a:cubicBezTo>
                <a:cubicBezTo>
                  <a:pt x="19" y="77"/>
                  <a:pt x="19" y="77"/>
                  <a:pt x="19" y="77"/>
                </a:cubicBezTo>
                <a:cubicBezTo>
                  <a:pt x="19" y="88"/>
                  <a:pt x="27" y="96"/>
                  <a:pt x="38" y="96"/>
                </a:cubicBezTo>
                <a:cubicBezTo>
                  <a:pt x="48" y="96"/>
                  <a:pt x="57" y="88"/>
                  <a:pt x="57" y="77"/>
                </a:cubicBezTo>
                <a:cubicBezTo>
                  <a:pt x="57" y="38"/>
                  <a:pt x="57" y="38"/>
                  <a:pt x="57" y="38"/>
                </a:cubicBezTo>
                <a:cubicBezTo>
                  <a:pt x="57" y="28"/>
                  <a:pt x="48" y="19"/>
                  <a:pt x="38" y="1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5" name="Freeform 87"/>
          <p:cNvSpPr/>
          <p:nvPr/>
        </p:nvSpPr>
        <p:spPr>
          <a:xfrm>
            <a:off x="552450" y="4000500"/>
            <a:ext cx="212725" cy="212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5" h="75">
                <a:moveTo>
                  <a:pt x="66" y="75"/>
                </a:moveTo>
                <a:cubicBezTo>
                  <a:pt x="61" y="75"/>
                  <a:pt x="57" y="71"/>
                  <a:pt x="57" y="66"/>
                </a:cubicBezTo>
                <a:cubicBezTo>
                  <a:pt x="57" y="19"/>
                  <a:pt x="57" y="19"/>
                  <a:pt x="57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1" y="0"/>
                  <a:pt x="75" y="4"/>
                  <a:pt x="75" y="10"/>
                </a:cubicBezTo>
                <a:cubicBezTo>
                  <a:pt x="75" y="66"/>
                  <a:pt x="75" y="66"/>
                  <a:pt x="75" y="66"/>
                </a:cubicBezTo>
                <a:cubicBezTo>
                  <a:pt x="75" y="71"/>
                  <a:pt x="71" y="75"/>
                  <a:pt x="66" y="75"/>
                </a:cubicBezTo>
                <a:cubicBezTo>
                  <a:pt x="66" y="75"/>
                  <a:pt x="66" y="75"/>
                  <a:pt x="66" y="75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6" name="Freeform 88"/>
          <p:cNvSpPr/>
          <p:nvPr/>
        </p:nvSpPr>
        <p:spPr>
          <a:xfrm>
            <a:off x="158750" y="4021138"/>
            <a:ext cx="585788" cy="584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08" h="207">
                <a:moveTo>
                  <a:pt x="11" y="207"/>
                </a:moveTo>
                <a:cubicBezTo>
                  <a:pt x="8" y="207"/>
                  <a:pt x="6" y="206"/>
                  <a:pt x="4" y="205"/>
                </a:cubicBezTo>
                <a:cubicBezTo>
                  <a:pt x="0" y="201"/>
                  <a:pt x="0" y="195"/>
                  <a:pt x="4" y="191"/>
                </a:cubicBezTo>
                <a:cubicBezTo>
                  <a:pt x="192" y="4"/>
                  <a:pt x="192" y="4"/>
                  <a:pt x="192" y="4"/>
                </a:cubicBezTo>
                <a:cubicBezTo>
                  <a:pt x="195" y="0"/>
                  <a:pt x="201" y="0"/>
                  <a:pt x="205" y="4"/>
                </a:cubicBezTo>
                <a:cubicBezTo>
                  <a:pt x="208" y="7"/>
                  <a:pt x="208" y="13"/>
                  <a:pt x="205" y="17"/>
                </a:cubicBezTo>
                <a:cubicBezTo>
                  <a:pt x="17" y="205"/>
                  <a:pt x="17" y="205"/>
                  <a:pt x="17" y="205"/>
                </a:cubicBezTo>
                <a:cubicBezTo>
                  <a:pt x="15" y="206"/>
                  <a:pt x="13" y="207"/>
                  <a:pt x="11" y="20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7" name="Freeform 89"/>
          <p:cNvSpPr/>
          <p:nvPr/>
        </p:nvSpPr>
        <p:spPr>
          <a:xfrm>
            <a:off x="1641475" y="4113213"/>
            <a:ext cx="98425" cy="650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23">
                <a:moveTo>
                  <a:pt x="23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6" y="23"/>
                  <a:pt x="0" y="18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30" y="0"/>
                  <a:pt x="35" y="5"/>
                  <a:pt x="35" y="11"/>
                </a:cubicBezTo>
                <a:cubicBezTo>
                  <a:pt x="35" y="18"/>
                  <a:pt x="30" y="23"/>
                  <a:pt x="23" y="2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8" name="Freeform 90"/>
          <p:cNvSpPr/>
          <p:nvPr/>
        </p:nvSpPr>
        <p:spPr>
          <a:xfrm>
            <a:off x="2135188" y="4113213"/>
            <a:ext cx="98425" cy="650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23">
                <a:moveTo>
                  <a:pt x="23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9" y="0"/>
                  <a:pt x="35" y="5"/>
                  <a:pt x="35" y="11"/>
                </a:cubicBezTo>
                <a:cubicBezTo>
                  <a:pt x="35" y="18"/>
                  <a:pt x="29" y="23"/>
                  <a:pt x="23" y="2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9" name="Freeform 91"/>
          <p:cNvSpPr>
            <a:spLocks noEditPoints="1"/>
          </p:cNvSpPr>
          <p:nvPr/>
        </p:nvSpPr>
        <p:spPr>
          <a:xfrm>
            <a:off x="1889125" y="3986213"/>
            <a:ext cx="130175" cy="1301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6" h="46">
                <a:moveTo>
                  <a:pt x="23" y="46"/>
                </a:moveTo>
                <a:cubicBezTo>
                  <a:pt x="10" y="46"/>
                  <a:pt x="0" y="36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35" y="0"/>
                  <a:pt x="46" y="10"/>
                  <a:pt x="46" y="23"/>
                </a:cubicBezTo>
                <a:cubicBezTo>
                  <a:pt x="46" y="36"/>
                  <a:pt x="35" y="46"/>
                  <a:pt x="23" y="46"/>
                </a:cubicBezTo>
                <a:close/>
                <a:moveTo>
                  <a:pt x="23" y="12"/>
                </a:moveTo>
                <a:cubicBezTo>
                  <a:pt x="16" y="12"/>
                  <a:pt x="11" y="17"/>
                  <a:pt x="11" y="23"/>
                </a:cubicBezTo>
                <a:cubicBezTo>
                  <a:pt x="11" y="29"/>
                  <a:pt x="16" y="35"/>
                  <a:pt x="23" y="35"/>
                </a:cubicBezTo>
                <a:cubicBezTo>
                  <a:pt x="29" y="35"/>
                  <a:pt x="34" y="29"/>
                  <a:pt x="34" y="23"/>
                </a:cubicBezTo>
                <a:cubicBezTo>
                  <a:pt x="34" y="17"/>
                  <a:pt x="29" y="12"/>
                  <a:pt x="23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00" name="Freeform 92"/>
          <p:cNvSpPr>
            <a:spLocks noEditPoints="1"/>
          </p:cNvSpPr>
          <p:nvPr/>
        </p:nvSpPr>
        <p:spPr>
          <a:xfrm>
            <a:off x="1743075" y="3919538"/>
            <a:ext cx="101600" cy="101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6" h="36">
                <a:moveTo>
                  <a:pt x="18" y="36"/>
                </a:moveTo>
                <a:cubicBezTo>
                  <a:pt x="8" y="36"/>
                  <a:pt x="0" y="2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cubicBezTo>
                  <a:pt x="36" y="28"/>
                  <a:pt x="28" y="36"/>
                  <a:pt x="18" y="36"/>
                </a:cubicBezTo>
                <a:close/>
                <a:moveTo>
                  <a:pt x="18" y="11"/>
                </a:moveTo>
                <a:cubicBezTo>
                  <a:pt x="14" y="11"/>
                  <a:pt x="11" y="14"/>
                  <a:pt x="11" y="18"/>
                </a:cubicBezTo>
                <a:cubicBezTo>
                  <a:pt x="11" y="21"/>
                  <a:pt x="14" y="24"/>
                  <a:pt x="18" y="24"/>
                </a:cubicBezTo>
                <a:cubicBezTo>
                  <a:pt x="21" y="24"/>
                  <a:pt x="24" y="21"/>
                  <a:pt x="24" y="18"/>
                </a:cubicBezTo>
                <a:cubicBezTo>
                  <a:pt x="24" y="14"/>
                  <a:pt x="21" y="11"/>
                  <a:pt x="18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01" name="Oval 93"/>
          <p:cNvSpPr/>
          <p:nvPr/>
        </p:nvSpPr>
        <p:spPr>
          <a:xfrm>
            <a:off x="1836738" y="4119563"/>
            <a:ext cx="47625" cy="50800"/>
          </a:xfrm>
          <a:prstGeom prst="ellipse">
            <a:avLst/>
          </a:prstGeom>
          <a:solidFill>
            <a:srgbClr val="CCCCCC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4402" name="Freeform 94"/>
          <p:cNvSpPr/>
          <p:nvPr/>
        </p:nvSpPr>
        <p:spPr>
          <a:xfrm>
            <a:off x="1677988" y="4113213"/>
            <a:ext cx="519112" cy="5683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01">
                <a:moveTo>
                  <a:pt x="161" y="201"/>
                </a:moveTo>
                <a:cubicBezTo>
                  <a:pt x="23" y="201"/>
                  <a:pt x="23" y="201"/>
                  <a:pt x="23" y="201"/>
                </a:cubicBezTo>
                <a:cubicBezTo>
                  <a:pt x="10" y="201"/>
                  <a:pt x="0" y="191"/>
                  <a:pt x="0" y="17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1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161" y="178"/>
                  <a:pt x="161" y="178"/>
                  <a:pt x="161" y="178"/>
                </a:cubicBezTo>
                <a:cubicBezTo>
                  <a:pt x="161" y="11"/>
                  <a:pt x="161" y="11"/>
                  <a:pt x="161" y="11"/>
                </a:cubicBezTo>
                <a:cubicBezTo>
                  <a:pt x="161" y="5"/>
                  <a:pt x="166" y="0"/>
                  <a:pt x="172" y="0"/>
                </a:cubicBezTo>
                <a:cubicBezTo>
                  <a:pt x="178" y="0"/>
                  <a:pt x="184" y="5"/>
                  <a:pt x="184" y="11"/>
                </a:cubicBezTo>
                <a:cubicBezTo>
                  <a:pt x="184" y="178"/>
                  <a:pt x="184" y="178"/>
                  <a:pt x="184" y="178"/>
                </a:cubicBezTo>
                <a:cubicBezTo>
                  <a:pt x="184" y="191"/>
                  <a:pt x="173" y="201"/>
                  <a:pt x="161" y="20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03" name="Freeform 95"/>
          <p:cNvSpPr/>
          <p:nvPr/>
        </p:nvSpPr>
        <p:spPr>
          <a:xfrm>
            <a:off x="1949450" y="4198938"/>
            <a:ext cx="138113" cy="301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1">
                <a:moveTo>
                  <a:pt x="43" y="11"/>
                </a:move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5"/>
                </a:cubicBezTo>
                <a:cubicBezTo>
                  <a:pt x="0" y="2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2"/>
                  <a:pt x="49" y="5"/>
                </a:cubicBezTo>
                <a:cubicBezTo>
                  <a:pt x="49" y="9"/>
                  <a:pt x="46" y="11"/>
                  <a:pt x="43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04" name="Freeform 96"/>
          <p:cNvSpPr/>
          <p:nvPr/>
        </p:nvSpPr>
        <p:spPr>
          <a:xfrm>
            <a:off x="1949450" y="4276725"/>
            <a:ext cx="138113" cy="349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2">
                <a:moveTo>
                  <a:pt x="43" y="12"/>
                </a:move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3"/>
                  <a:pt x="49" y="6"/>
                </a:cubicBezTo>
                <a:cubicBezTo>
                  <a:pt x="49" y="9"/>
                  <a:pt x="46" y="12"/>
                  <a:pt x="43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05" name="Freeform 97"/>
          <p:cNvSpPr/>
          <p:nvPr/>
        </p:nvSpPr>
        <p:spPr>
          <a:xfrm>
            <a:off x="1949450" y="4359275"/>
            <a:ext cx="138113" cy="333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2">
                <a:moveTo>
                  <a:pt x="43" y="12"/>
                </a:move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3"/>
                  <a:pt x="49" y="6"/>
                </a:cubicBezTo>
                <a:cubicBezTo>
                  <a:pt x="49" y="9"/>
                  <a:pt x="46" y="12"/>
                  <a:pt x="43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06" name="Freeform 98"/>
          <p:cNvSpPr/>
          <p:nvPr/>
        </p:nvSpPr>
        <p:spPr>
          <a:xfrm>
            <a:off x="1949450" y="4441825"/>
            <a:ext cx="138113" cy="301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1">
                <a:moveTo>
                  <a:pt x="43" y="11"/>
                </a:move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2"/>
                  <a:pt x="49" y="6"/>
                </a:cubicBezTo>
                <a:cubicBezTo>
                  <a:pt x="49" y="9"/>
                  <a:pt x="46" y="11"/>
                  <a:pt x="43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07" name="Freeform 99"/>
          <p:cNvSpPr/>
          <p:nvPr/>
        </p:nvSpPr>
        <p:spPr>
          <a:xfrm>
            <a:off x="1949450" y="4522788"/>
            <a:ext cx="138113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1">
                <a:moveTo>
                  <a:pt x="43" y="11"/>
                </a:move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5"/>
                </a:cubicBezTo>
                <a:cubicBezTo>
                  <a:pt x="0" y="2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2"/>
                  <a:pt x="49" y="5"/>
                </a:cubicBezTo>
                <a:cubicBezTo>
                  <a:pt x="49" y="9"/>
                  <a:pt x="46" y="11"/>
                  <a:pt x="43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408" name="组合 10"/>
          <p:cNvGrpSpPr/>
          <p:nvPr/>
        </p:nvGrpSpPr>
        <p:grpSpPr>
          <a:xfrm>
            <a:off x="247650" y="1144588"/>
            <a:ext cx="715963" cy="744537"/>
            <a:chOff x="544513" y="1003301"/>
            <a:chExt cx="715962" cy="744537"/>
          </a:xfrm>
        </p:grpSpPr>
        <p:sp>
          <p:nvSpPr>
            <p:cNvPr id="14530" name="Freeform 114"/>
            <p:cNvSpPr>
              <a:spLocks noEditPoints="1"/>
            </p:cNvSpPr>
            <p:nvPr/>
          </p:nvSpPr>
          <p:spPr>
            <a:xfrm>
              <a:off x="544513" y="1014413"/>
              <a:ext cx="319088" cy="3048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3" h="108">
                  <a:moveTo>
                    <a:pt x="65" y="108"/>
                  </a:moveTo>
                  <a:cubicBezTo>
                    <a:pt x="53" y="108"/>
                    <a:pt x="41" y="103"/>
                    <a:pt x="32" y="94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0" y="63"/>
                    <a:pt x="0" y="33"/>
                    <a:pt x="19" y="14"/>
                  </a:cubicBezTo>
                  <a:cubicBezTo>
                    <a:pt x="28" y="5"/>
                    <a:pt x="4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5" y="0"/>
                    <a:pt x="77" y="5"/>
                    <a:pt x="86" y="14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108" y="36"/>
                    <a:pt x="113" y="48"/>
                    <a:pt x="113" y="61"/>
                  </a:cubicBezTo>
                  <a:cubicBezTo>
                    <a:pt x="113" y="73"/>
                    <a:pt x="108" y="85"/>
                    <a:pt x="99" y="94"/>
                  </a:cubicBezTo>
                  <a:cubicBezTo>
                    <a:pt x="90" y="103"/>
                    <a:pt x="78" y="108"/>
                    <a:pt x="65" y="108"/>
                  </a:cubicBezTo>
                  <a:close/>
                  <a:moveTo>
                    <a:pt x="52" y="24"/>
                  </a:moveTo>
                  <a:cubicBezTo>
                    <a:pt x="46" y="24"/>
                    <a:pt x="40" y="26"/>
                    <a:pt x="35" y="31"/>
                  </a:cubicBezTo>
                  <a:cubicBezTo>
                    <a:pt x="26" y="40"/>
                    <a:pt x="26" y="55"/>
                    <a:pt x="35" y="65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8" y="87"/>
                    <a:pt x="73" y="87"/>
                    <a:pt x="82" y="78"/>
                  </a:cubicBezTo>
                  <a:cubicBezTo>
                    <a:pt x="87" y="73"/>
                    <a:pt x="89" y="67"/>
                    <a:pt x="89" y="61"/>
                  </a:cubicBezTo>
                  <a:cubicBezTo>
                    <a:pt x="89" y="54"/>
                    <a:pt x="87" y="48"/>
                    <a:pt x="82" y="44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65" y="26"/>
                    <a:pt x="59" y="24"/>
                    <a:pt x="52" y="2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31" name="Freeform 115"/>
            <p:cNvSpPr/>
            <p:nvPr/>
          </p:nvSpPr>
          <p:spPr>
            <a:xfrm>
              <a:off x="925513" y="1417638"/>
              <a:ext cx="330200" cy="3302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7" h="117">
                  <a:moveTo>
                    <a:pt x="82" y="117"/>
                  </a:moveTo>
                  <a:cubicBezTo>
                    <a:pt x="71" y="117"/>
                    <a:pt x="60" y="112"/>
                    <a:pt x="53" y="10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4" y="56"/>
                    <a:pt x="0" y="46"/>
                    <a:pt x="0" y="35"/>
                  </a:cubicBezTo>
                  <a:cubicBezTo>
                    <a:pt x="0" y="23"/>
                    <a:pt x="4" y="13"/>
                    <a:pt x="12" y="5"/>
                  </a:cubicBezTo>
                  <a:cubicBezTo>
                    <a:pt x="17" y="0"/>
                    <a:pt x="24" y="0"/>
                    <a:pt x="29" y="5"/>
                  </a:cubicBezTo>
                  <a:cubicBezTo>
                    <a:pt x="34" y="9"/>
                    <a:pt x="34" y="17"/>
                    <a:pt x="29" y="21"/>
                  </a:cubicBezTo>
                  <a:cubicBezTo>
                    <a:pt x="25" y="25"/>
                    <a:pt x="24" y="30"/>
                    <a:pt x="24" y="35"/>
                  </a:cubicBezTo>
                  <a:cubicBezTo>
                    <a:pt x="24" y="40"/>
                    <a:pt x="25" y="44"/>
                    <a:pt x="29" y="4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73" y="91"/>
                    <a:pt x="77" y="93"/>
                    <a:pt x="82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7" y="93"/>
                    <a:pt x="92" y="91"/>
                    <a:pt x="95" y="88"/>
                  </a:cubicBezTo>
                  <a:cubicBezTo>
                    <a:pt x="100" y="83"/>
                    <a:pt x="107" y="83"/>
                    <a:pt x="112" y="88"/>
                  </a:cubicBezTo>
                  <a:cubicBezTo>
                    <a:pt x="117" y="92"/>
                    <a:pt x="117" y="100"/>
                    <a:pt x="112" y="104"/>
                  </a:cubicBezTo>
                  <a:cubicBezTo>
                    <a:pt x="104" y="112"/>
                    <a:pt x="94" y="117"/>
                    <a:pt x="82" y="117"/>
                  </a:cubicBezTo>
                  <a:cubicBezTo>
                    <a:pt x="82" y="117"/>
                    <a:pt x="82" y="117"/>
                    <a:pt x="82" y="11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32" name="Freeform 116"/>
            <p:cNvSpPr/>
            <p:nvPr/>
          </p:nvSpPr>
          <p:spPr>
            <a:xfrm>
              <a:off x="777875" y="1235076"/>
              <a:ext cx="482600" cy="4794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71" h="170">
                  <a:moveTo>
                    <a:pt x="158" y="170"/>
                  </a:moveTo>
                  <a:cubicBezTo>
                    <a:pt x="155" y="170"/>
                    <a:pt x="152" y="169"/>
                    <a:pt x="150" y="16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6" y="0"/>
                    <a:pt x="21" y="5"/>
                  </a:cubicBezTo>
                  <a:cubicBezTo>
                    <a:pt x="167" y="150"/>
                    <a:pt x="167" y="150"/>
                    <a:pt x="167" y="150"/>
                  </a:cubicBezTo>
                  <a:cubicBezTo>
                    <a:pt x="171" y="155"/>
                    <a:pt x="171" y="162"/>
                    <a:pt x="167" y="167"/>
                  </a:cubicBezTo>
                  <a:cubicBezTo>
                    <a:pt x="164" y="169"/>
                    <a:pt x="161" y="170"/>
                    <a:pt x="158" y="17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33" name="Freeform 117"/>
            <p:cNvSpPr>
              <a:spLocks noEditPoints="1"/>
            </p:cNvSpPr>
            <p:nvPr/>
          </p:nvSpPr>
          <p:spPr>
            <a:xfrm>
              <a:off x="558800" y="1443038"/>
              <a:ext cx="304800" cy="3048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8" h="108">
                  <a:moveTo>
                    <a:pt x="47" y="108"/>
                  </a:moveTo>
                  <a:cubicBezTo>
                    <a:pt x="47" y="108"/>
                    <a:pt x="47" y="108"/>
                    <a:pt x="47" y="108"/>
                  </a:cubicBezTo>
                  <a:cubicBezTo>
                    <a:pt x="35" y="108"/>
                    <a:pt x="23" y="103"/>
                    <a:pt x="14" y="94"/>
                  </a:cubicBezTo>
                  <a:cubicBezTo>
                    <a:pt x="5" y="85"/>
                    <a:pt x="0" y="73"/>
                    <a:pt x="0" y="60"/>
                  </a:cubicBezTo>
                  <a:cubicBezTo>
                    <a:pt x="0" y="48"/>
                    <a:pt x="5" y="36"/>
                    <a:pt x="14" y="27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6" y="5"/>
                    <a:pt x="48" y="0"/>
                    <a:pt x="60" y="0"/>
                  </a:cubicBezTo>
                  <a:cubicBezTo>
                    <a:pt x="73" y="0"/>
                    <a:pt x="85" y="5"/>
                    <a:pt x="94" y="14"/>
                  </a:cubicBezTo>
                  <a:cubicBezTo>
                    <a:pt x="103" y="23"/>
                    <a:pt x="108" y="35"/>
                    <a:pt x="108" y="47"/>
                  </a:cubicBezTo>
                  <a:cubicBezTo>
                    <a:pt x="108" y="60"/>
                    <a:pt x="103" y="72"/>
                    <a:pt x="94" y="81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72" y="103"/>
                    <a:pt x="60" y="108"/>
                    <a:pt x="47" y="108"/>
                  </a:cubicBezTo>
                  <a:close/>
                  <a:moveTo>
                    <a:pt x="60" y="23"/>
                  </a:moveTo>
                  <a:cubicBezTo>
                    <a:pt x="54" y="23"/>
                    <a:pt x="48" y="26"/>
                    <a:pt x="43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6" y="48"/>
                    <a:pt x="23" y="54"/>
                    <a:pt x="23" y="60"/>
                  </a:cubicBezTo>
                  <a:cubicBezTo>
                    <a:pt x="23" y="67"/>
                    <a:pt x="26" y="73"/>
                    <a:pt x="30" y="77"/>
                  </a:cubicBezTo>
                  <a:cubicBezTo>
                    <a:pt x="35" y="82"/>
                    <a:pt x="41" y="84"/>
                    <a:pt x="47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54" y="84"/>
                    <a:pt x="60" y="82"/>
                    <a:pt x="64" y="77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82" y="60"/>
                    <a:pt x="84" y="54"/>
                    <a:pt x="84" y="47"/>
                  </a:cubicBezTo>
                  <a:cubicBezTo>
                    <a:pt x="84" y="41"/>
                    <a:pt x="82" y="35"/>
                    <a:pt x="77" y="30"/>
                  </a:cubicBezTo>
                  <a:cubicBezTo>
                    <a:pt x="73" y="26"/>
                    <a:pt x="67" y="23"/>
                    <a:pt x="60" y="2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34" name="Freeform 118"/>
            <p:cNvSpPr/>
            <p:nvPr/>
          </p:nvSpPr>
          <p:spPr>
            <a:xfrm>
              <a:off x="925513" y="1003301"/>
              <a:ext cx="330200" cy="3381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7" h="120">
                  <a:moveTo>
                    <a:pt x="21" y="120"/>
                  </a:moveTo>
                  <a:cubicBezTo>
                    <a:pt x="18" y="120"/>
                    <a:pt x="15" y="119"/>
                    <a:pt x="12" y="116"/>
                  </a:cubicBezTo>
                  <a:cubicBezTo>
                    <a:pt x="4" y="108"/>
                    <a:pt x="0" y="98"/>
                    <a:pt x="0" y="86"/>
                  </a:cubicBezTo>
                  <a:cubicBezTo>
                    <a:pt x="0" y="75"/>
                    <a:pt x="4" y="65"/>
                    <a:pt x="12" y="5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69" y="0"/>
                    <a:pt x="96" y="0"/>
                    <a:pt x="112" y="17"/>
                  </a:cubicBezTo>
                  <a:cubicBezTo>
                    <a:pt x="117" y="21"/>
                    <a:pt x="117" y="29"/>
                    <a:pt x="112" y="33"/>
                  </a:cubicBezTo>
                  <a:cubicBezTo>
                    <a:pt x="107" y="38"/>
                    <a:pt x="100" y="38"/>
                    <a:pt x="95" y="33"/>
                  </a:cubicBezTo>
                  <a:cubicBezTo>
                    <a:pt x="88" y="26"/>
                    <a:pt x="76" y="26"/>
                    <a:pt x="69" y="3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2" y="81"/>
                    <a:pt x="22" y="92"/>
                    <a:pt x="29" y="100"/>
                  </a:cubicBezTo>
                  <a:cubicBezTo>
                    <a:pt x="34" y="104"/>
                    <a:pt x="34" y="112"/>
                    <a:pt x="29" y="116"/>
                  </a:cubicBezTo>
                  <a:cubicBezTo>
                    <a:pt x="27" y="119"/>
                    <a:pt x="24" y="120"/>
                    <a:pt x="21" y="12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35" name="Freeform 119"/>
            <p:cNvSpPr/>
            <p:nvPr/>
          </p:nvSpPr>
          <p:spPr>
            <a:xfrm>
              <a:off x="777875" y="1042988"/>
              <a:ext cx="482600" cy="4826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71" h="171">
                  <a:moveTo>
                    <a:pt x="12" y="171"/>
                  </a:moveTo>
                  <a:cubicBezTo>
                    <a:pt x="9" y="171"/>
                    <a:pt x="6" y="170"/>
                    <a:pt x="4" y="167"/>
                  </a:cubicBezTo>
                  <a:cubicBezTo>
                    <a:pt x="0" y="163"/>
                    <a:pt x="0" y="155"/>
                    <a:pt x="4" y="151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55" y="0"/>
                    <a:pt x="162" y="0"/>
                    <a:pt x="167" y="5"/>
                  </a:cubicBezTo>
                  <a:cubicBezTo>
                    <a:pt x="171" y="10"/>
                    <a:pt x="171" y="17"/>
                    <a:pt x="167" y="22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19" y="170"/>
                    <a:pt x="16" y="171"/>
                    <a:pt x="12" y="17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09" name="Freeform 120"/>
          <p:cNvSpPr/>
          <p:nvPr/>
        </p:nvSpPr>
        <p:spPr>
          <a:xfrm>
            <a:off x="1444625" y="3117850"/>
            <a:ext cx="360363" cy="5222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8" h="185">
                <a:moveTo>
                  <a:pt x="119" y="184"/>
                </a:moveTo>
                <a:cubicBezTo>
                  <a:pt x="116" y="184"/>
                  <a:pt x="112" y="181"/>
                  <a:pt x="111" y="178"/>
                </a:cubicBezTo>
                <a:cubicBezTo>
                  <a:pt x="64" y="33"/>
                  <a:pt x="64" y="33"/>
                  <a:pt x="64" y="33"/>
                </a:cubicBezTo>
                <a:cubicBezTo>
                  <a:pt x="16" y="178"/>
                  <a:pt x="16" y="178"/>
                  <a:pt x="16" y="178"/>
                </a:cubicBezTo>
                <a:cubicBezTo>
                  <a:pt x="15" y="182"/>
                  <a:pt x="11" y="185"/>
                  <a:pt x="7" y="183"/>
                </a:cubicBezTo>
                <a:cubicBezTo>
                  <a:pt x="2" y="182"/>
                  <a:pt x="0" y="177"/>
                  <a:pt x="2" y="173"/>
                </a:cubicBezTo>
                <a:cubicBezTo>
                  <a:pt x="56" y="5"/>
                  <a:pt x="56" y="5"/>
                  <a:pt x="56" y="5"/>
                </a:cubicBezTo>
                <a:cubicBezTo>
                  <a:pt x="58" y="2"/>
                  <a:pt x="61" y="0"/>
                  <a:pt x="64" y="0"/>
                </a:cubicBezTo>
                <a:cubicBezTo>
                  <a:pt x="67" y="0"/>
                  <a:pt x="70" y="2"/>
                  <a:pt x="71" y="5"/>
                </a:cubicBezTo>
                <a:cubicBezTo>
                  <a:pt x="126" y="173"/>
                  <a:pt x="126" y="173"/>
                  <a:pt x="126" y="173"/>
                </a:cubicBezTo>
                <a:cubicBezTo>
                  <a:pt x="128" y="177"/>
                  <a:pt x="125" y="182"/>
                  <a:pt x="121" y="183"/>
                </a:cubicBezTo>
                <a:cubicBezTo>
                  <a:pt x="120" y="183"/>
                  <a:pt x="120" y="184"/>
                  <a:pt x="119" y="18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10" name="Freeform 121"/>
          <p:cNvSpPr/>
          <p:nvPr/>
        </p:nvSpPr>
        <p:spPr>
          <a:xfrm>
            <a:off x="1416050" y="3590925"/>
            <a:ext cx="115888" cy="460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1" h="16">
                <a:moveTo>
                  <a:pt x="34" y="16"/>
                </a:move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3"/>
                  <a:pt x="41" y="8"/>
                </a:cubicBezTo>
                <a:cubicBezTo>
                  <a:pt x="41" y="12"/>
                  <a:pt x="38" y="16"/>
                  <a:pt x="34" y="1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11" name="Freeform 122"/>
          <p:cNvSpPr/>
          <p:nvPr/>
        </p:nvSpPr>
        <p:spPr>
          <a:xfrm>
            <a:off x="1714500" y="3590925"/>
            <a:ext cx="119063" cy="460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2" h="16">
                <a:moveTo>
                  <a:pt x="34" y="16"/>
                </a:move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12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2" y="3"/>
                  <a:pt x="42" y="8"/>
                </a:cubicBezTo>
                <a:cubicBezTo>
                  <a:pt x="42" y="12"/>
                  <a:pt x="39" y="16"/>
                  <a:pt x="34" y="1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12" name="Freeform 123"/>
          <p:cNvSpPr/>
          <p:nvPr/>
        </p:nvSpPr>
        <p:spPr>
          <a:xfrm>
            <a:off x="1503363" y="3444875"/>
            <a:ext cx="242887" cy="444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16">
                <a:moveTo>
                  <a:pt x="78" y="16"/>
                </a:moveTo>
                <a:cubicBezTo>
                  <a:pt x="8" y="16"/>
                  <a:pt x="8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2" y="0"/>
                  <a:pt x="86" y="4"/>
                  <a:pt x="86" y="8"/>
                </a:cubicBezTo>
                <a:cubicBezTo>
                  <a:pt x="86" y="12"/>
                  <a:pt x="82" y="16"/>
                  <a:pt x="78" y="1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13" name="Freeform 124"/>
          <p:cNvSpPr>
            <a:spLocks noEditPoints="1"/>
          </p:cNvSpPr>
          <p:nvPr/>
        </p:nvSpPr>
        <p:spPr>
          <a:xfrm>
            <a:off x="1754188" y="3219450"/>
            <a:ext cx="192087" cy="1682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8" h="60">
                <a:moveTo>
                  <a:pt x="27" y="60"/>
                </a:moveTo>
                <a:cubicBezTo>
                  <a:pt x="19" y="60"/>
                  <a:pt x="13" y="57"/>
                  <a:pt x="8" y="52"/>
                </a:cubicBezTo>
                <a:cubicBezTo>
                  <a:pt x="3" y="47"/>
                  <a:pt x="0" y="41"/>
                  <a:pt x="0" y="34"/>
                </a:cubicBezTo>
                <a:cubicBezTo>
                  <a:pt x="0" y="25"/>
                  <a:pt x="4" y="20"/>
                  <a:pt x="7" y="17"/>
                </a:cubicBezTo>
                <a:cubicBezTo>
                  <a:pt x="11" y="14"/>
                  <a:pt x="15" y="12"/>
                  <a:pt x="20" y="10"/>
                </a:cubicBezTo>
                <a:cubicBezTo>
                  <a:pt x="23" y="9"/>
                  <a:pt x="30" y="8"/>
                  <a:pt x="39" y="6"/>
                </a:cubicBezTo>
                <a:cubicBezTo>
                  <a:pt x="47" y="4"/>
                  <a:pt x="53" y="2"/>
                  <a:pt x="58" y="1"/>
                </a:cubicBezTo>
                <a:cubicBezTo>
                  <a:pt x="60" y="0"/>
                  <a:pt x="63" y="0"/>
                  <a:pt x="65" y="2"/>
                </a:cubicBezTo>
                <a:cubicBezTo>
                  <a:pt x="67" y="3"/>
                  <a:pt x="68" y="6"/>
                  <a:pt x="68" y="8"/>
                </a:cubicBezTo>
                <a:cubicBezTo>
                  <a:pt x="68" y="13"/>
                  <a:pt x="68" y="13"/>
                  <a:pt x="68" y="13"/>
                </a:cubicBezTo>
                <a:cubicBezTo>
                  <a:pt x="68" y="25"/>
                  <a:pt x="66" y="35"/>
                  <a:pt x="63" y="41"/>
                </a:cubicBezTo>
                <a:cubicBezTo>
                  <a:pt x="60" y="46"/>
                  <a:pt x="55" y="51"/>
                  <a:pt x="48" y="55"/>
                </a:cubicBezTo>
                <a:cubicBezTo>
                  <a:pt x="42" y="58"/>
                  <a:pt x="35" y="60"/>
                  <a:pt x="27" y="60"/>
                </a:cubicBezTo>
                <a:close/>
                <a:moveTo>
                  <a:pt x="52" y="19"/>
                </a:moveTo>
                <a:cubicBezTo>
                  <a:pt x="49" y="20"/>
                  <a:pt x="46" y="20"/>
                  <a:pt x="42" y="21"/>
                </a:cubicBezTo>
                <a:cubicBezTo>
                  <a:pt x="33" y="23"/>
                  <a:pt x="27" y="25"/>
                  <a:pt x="24" y="25"/>
                </a:cubicBezTo>
                <a:cubicBezTo>
                  <a:pt x="22" y="26"/>
                  <a:pt x="20" y="27"/>
                  <a:pt x="17" y="29"/>
                </a:cubicBezTo>
                <a:cubicBezTo>
                  <a:pt x="17" y="30"/>
                  <a:pt x="16" y="31"/>
                  <a:pt x="16" y="34"/>
                </a:cubicBezTo>
                <a:cubicBezTo>
                  <a:pt x="16" y="37"/>
                  <a:pt x="16" y="39"/>
                  <a:pt x="19" y="41"/>
                </a:cubicBezTo>
                <a:cubicBezTo>
                  <a:pt x="20" y="42"/>
                  <a:pt x="22" y="44"/>
                  <a:pt x="27" y="44"/>
                </a:cubicBezTo>
                <a:cubicBezTo>
                  <a:pt x="32" y="44"/>
                  <a:pt x="37" y="43"/>
                  <a:pt x="41" y="41"/>
                </a:cubicBezTo>
                <a:cubicBezTo>
                  <a:pt x="45" y="39"/>
                  <a:pt x="47" y="36"/>
                  <a:pt x="49" y="33"/>
                </a:cubicBezTo>
                <a:cubicBezTo>
                  <a:pt x="50" y="31"/>
                  <a:pt x="52" y="27"/>
                  <a:pt x="52" y="1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14" name="Freeform 125"/>
          <p:cNvSpPr/>
          <p:nvPr/>
        </p:nvSpPr>
        <p:spPr>
          <a:xfrm>
            <a:off x="1762125" y="3128963"/>
            <a:ext cx="187325" cy="2571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6" h="91">
                <a:moveTo>
                  <a:pt x="58" y="91"/>
                </a:moveTo>
                <a:cubicBezTo>
                  <a:pt x="54" y="91"/>
                  <a:pt x="50" y="87"/>
                  <a:pt x="50" y="83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23"/>
                  <a:pt x="43" y="16"/>
                  <a:pt x="35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4" y="16"/>
                  <a:pt x="18" y="20"/>
                  <a:pt x="16" y="26"/>
                </a:cubicBezTo>
                <a:cubicBezTo>
                  <a:pt x="14" y="30"/>
                  <a:pt x="10" y="31"/>
                  <a:pt x="6" y="30"/>
                </a:cubicBezTo>
                <a:cubicBezTo>
                  <a:pt x="2" y="28"/>
                  <a:pt x="0" y="24"/>
                  <a:pt x="1" y="20"/>
                </a:cubicBezTo>
                <a:cubicBezTo>
                  <a:pt x="6" y="8"/>
                  <a:pt x="17" y="0"/>
                  <a:pt x="3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52" y="0"/>
                  <a:pt x="66" y="14"/>
                  <a:pt x="66" y="32"/>
                </a:cubicBezTo>
                <a:cubicBezTo>
                  <a:pt x="66" y="83"/>
                  <a:pt x="66" y="83"/>
                  <a:pt x="66" y="83"/>
                </a:cubicBezTo>
                <a:cubicBezTo>
                  <a:pt x="66" y="87"/>
                  <a:pt x="62" y="91"/>
                  <a:pt x="58" y="9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15" name="Freeform 126"/>
          <p:cNvSpPr/>
          <p:nvPr/>
        </p:nvSpPr>
        <p:spPr>
          <a:xfrm>
            <a:off x="1122363" y="4232275"/>
            <a:ext cx="206375" cy="476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3" h="17">
                <a:moveTo>
                  <a:pt x="69" y="17"/>
                </a:moveTo>
                <a:cubicBezTo>
                  <a:pt x="69" y="17"/>
                  <a:pt x="68" y="17"/>
                  <a:pt x="68" y="16"/>
                </a:cubicBezTo>
                <a:cubicBezTo>
                  <a:pt x="48" y="9"/>
                  <a:pt x="25" y="6"/>
                  <a:pt x="4" y="9"/>
                </a:cubicBezTo>
                <a:cubicBezTo>
                  <a:pt x="2" y="9"/>
                  <a:pt x="0" y="8"/>
                  <a:pt x="0" y="6"/>
                </a:cubicBezTo>
                <a:cubicBezTo>
                  <a:pt x="0" y="4"/>
                  <a:pt x="1" y="3"/>
                  <a:pt x="3" y="3"/>
                </a:cubicBezTo>
                <a:cubicBezTo>
                  <a:pt x="26" y="0"/>
                  <a:pt x="49" y="2"/>
                  <a:pt x="70" y="11"/>
                </a:cubicBezTo>
                <a:cubicBezTo>
                  <a:pt x="72" y="11"/>
                  <a:pt x="73" y="13"/>
                  <a:pt x="72" y="15"/>
                </a:cubicBezTo>
                <a:cubicBezTo>
                  <a:pt x="72" y="16"/>
                  <a:pt x="70" y="17"/>
                  <a:pt x="69" y="1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16" name="Freeform 127"/>
          <p:cNvSpPr/>
          <p:nvPr/>
        </p:nvSpPr>
        <p:spPr>
          <a:xfrm>
            <a:off x="995363" y="4260850"/>
            <a:ext cx="61912" cy="36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" h="13">
                <a:moveTo>
                  <a:pt x="3" y="13"/>
                </a:moveTo>
                <a:cubicBezTo>
                  <a:pt x="2" y="13"/>
                  <a:pt x="1" y="13"/>
                  <a:pt x="0" y="12"/>
                </a:cubicBezTo>
                <a:cubicBezTo>
                  <a:pt x="0" y="10"/>
                  <a:pt x="0" y="8"/>
                  <a:pt x="2" y="7"/>
                </a:cubicBezTo>
                <a:cubicBezTo>
                  <a:pt x="7" y="5"/>
                  <a:pt x="12" y="3"/>
                  <a:pt x="17" y="0"/>
                </a:cubicBezTo>
                <a:cubicBezTo>
                  <a:pt x="19" y="0"/>
                  <a:pt x="20" y="1"/>
                  <a:pt x="21" y="2"/>
                </a:cubicBezTo>
                <a:cubicBezTo>
                  <a:pt x="22" y="4"/>
                  <a:pt x="21" y="6"/>
                  <a:pt x="19" y="6"/>
                </a:cubicBezTo>
                <a:cubicBezTo>
                  <a:pt x="14" y="8"/>
                  <a:pt x="9" y="10"/>
                  <a:pt x="5" y="13"/>
                </a:cubicBezTo>
                <a:cubicBezTo>
                  <a:pt x="4" y="13"/>
                  <a:pt x="4" y="13"/>
                  <a:pt x="3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17" name="Freeform 128"/>
          <p:cNvSpPr/>
          <p:nvPr/>
        </p:nvSpPr>
        <p:spPr>
          <a:xfrm>
            <a:off x="1060450" y="4068763"/>
            <a:ext cx="184150" cy="3333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5" h="118">
                <a:moveTo>
                  <a:pt x="62" y="118"/>
                </a:moveTo>
                <a:cubicBezTo>
                  <a:pt x="62" y="118"/>
                  <a:pt x="62" y="118"/>
                  <a:pt x="62" y="118"/>
                </a:cubicBezTo>
                <a:cubicBezTo>
                  <a:pt x="60" y="118"/>
                  <a:pt x="59" y="117"/>
                  <a:pt x="59" y="115"/>
                </a:cubicBezTo>
                <a:cubicBezTo>
                  <a:pt x="59" y="71"/>
                  <a:pt x="38" y="31"/>
                  <a:pt x="2" y="6"/>
                </a:cubicBezTo>
                <a:cubicBezTo>
                  <a:pt x="1" y="5"/>
                  <a:pt x="0" y="3"/>
                  <a:pt x="1" y="2"/>
                </a:cubicBezTo>
                <a:cubicBezTo>
                  <a:pt x="2" y="1"/>
                  <a:pt x="4" y="0"/>
                  <a:pt x="5" y="1"/>
                </a:cubicBezTo>
                <a:cubicBezTo>
                  <a:pt x="43" y="27"/>
                  <a:pt x="65" y="69"/>
                  <a:pt x="65" y="115"/>
                </a:cubicBezTo>
                <a:cubicBezTo>
                  <a:pt x="65" y="117"/>
                  <a:pt x="64" y="118"/>
                  <a:pt x="62" y="11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18" name="Freeform 129"/>
          <p:cNvSpPr/>
          <p:nvPr/>
        </p:nvSpPr>
        <p:spPr>
          <a:xfrm>
            <a:off x="1114425" y="4032250"/>
            <a:ext cx="109538" cy="1047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9" h="37">
                <a:moveTo>
                  <a:pt x="35" y="37"/>
                </a:moveTo>
                <a:cubicBezTo>
                  <a:pt x="35" y="37"/>
                  <a:pt x="34" y="37"/>
                  <a:pt x="34" y="36"/>
                </a:cubicBezTo>
                <a:cubicBezTo>
                  <a:pt x="21" y="28"/>
                  <a:pt x="10" y="17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3" y="0"/>
                  <a:pt x="5" y="0"/>
                  <a:pt x="6" y="1"/>
                </a:cubicBezTo>
                <a:cubicBezTo>
                  <a:pt x="14" y="13"/>
                  <a:pt x="25" y="23"/>
                  <a:pt x="37" y="31"/>
                </a:cubicBezTo>
                <a:cubicBezTo>
                  <a:pt x="39" y="32"/>
                  <a:pt x="39" y="34"/>
                  <a:pt x="38" y="35"/>
                </a:cubicBezTo>
                <a:cubicBezTo>
                  <a:pt x="37" y="36"/>
                  <a:pt x="36" y="37"/>
                  <a:pt x="35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19" name="Freeform 130"/>
          <p:cNvSpPr/>
          <p:nvPr/>
        </p:nvSpPr>
        <p:spPr>
          <a:xfrm>
            <a:off x="1277938" y="4156075"/>
            <a:ext cx="101600" cy="396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6" h="14">
                <a:moveTo>
                  <a:pt x="32" y="14"/>
                </a:moveTo>
                <a:cubicBezTo>
                  <a:pt x="32" y="14"/>
                  <a:pt x="32" y="14"/>
                  <a:pt x="32" y="14"/>
                </a:cubicBezTo>
                <a:cubicBezTo>
                  <a:pt x="22" y="13"/>
                  <a:pt x="12" y="10"/>
                  <a:pt x="2" y="6"/>
                </a:cubicBezTo>
                <a:cubicBezTo>
                  <a:pt x="0" y="6"/>
                  <a:pt x="0" y="4"/>
                  <a:pt x="0" y="2"/>
                </a:cubicBezTo>
                <a:cubicBezTo>
                  <a:pt x="1" y="1"/>
                  <a:pt x="3" y="0"/>
                  <a:pt x="4" y="0"/>
                </a:cubicBezTo>
                <a:cubicBezTo>
                  <a:pt x="14" y="4"/>
                  <a:pt x="23" y="7"/>
                  <a:pt x="33" y="8"/>
                </a:cubicBezTo>
                <a:cubicBezTo>
                  <a:pt x="35" y="8"/>
                  <a:pt x="36" y="10"/>
                  <a:pt x="35" y="12"/>
                </a:cubicBezTo>
                <a:cubicBezTo>
                  <a:pt x="35" y="13"/>
                  <a:pt x="34" y="14"/>
                  <a:pt x="32" y="1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20" name="Freeform 131"/>
          <p:cNvSpPr>
            <a:spLocks noEditPoints="1"/>
          </p:cNvSpPr>
          <p:nvPr/>
        </p:nvSpPr>
        <p:spPr>
          <a:xfrm>
            <a:off x="1201738" y="4097338"/>
            <a:ext cx="98425" cy="98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7" y="35"/>
                </a:moveTo>
                <a:cubicBezTo>
                  <a:pt x="7" y="35"/>
                  <a:pt x="0" y="27"/>
                  <a:pt x="0" y="18"/>
                </a:cubicBezTo>
                <a:cubicBezTo>
                  <a:pt x="0" y="8"/>
                  <a:pt x="7" y="0"/>
                  <a:pt x="17" y="0"/>
                </a:cubicBezTo>
                <a:cubicBezTo>
                  <a:pt x="27" y="0"/>
                  <a:pt x="35" y="8"/>
                  <a:pt x="35" y="18"/>
                </a:cubicBezTo>
                <a:cubicBezTo>
                  <a:pt x="35" y="27"/>
                  <a:pt x="27" y="35"/>
                  <a:pt x="17" y="35"/>
                </a:cubicBezTo>
                <a:close/>
                <a:moveTo>
                  <a:pt x="17" y="6"/>
                </a:moveTo>
                <a:cubicBezTo>
                  <a:pt x="11" y="6"/>
                  <a:pt x="6" y="11"/>
                  <a:pt x="6" y="18"/>
                </a:cubicBezTo>
                <a:cubicBezTo>
                  <a:pt x="6" y="24"/>
                  <a:pt x="11" y="29"/>
                  <a:pt x="17" y="29"/>
                </a:cubicBezTo>
                <a:cubicBezTo>
                  <a:pt x="23" y="29"/>
                  <a:pt x="28" y="24"/>
                  <a:pt x="28" y="18"/>
                </a:cubicBezTo>
                <a:cubicBezTo>
                  <a:pt x="28" y="11"/>
                  <a:pt x="23" y="6"/>
                  <a:pt x="17" y="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21" name="Freeform 132"/>
          <p:cNvSpPr>
            <a:spLocks noEditPoints="1"/>
          </p:cNvSpPr>
          <p:nvPr/>
        </p:nvSpPr>
        <p:spPr>
          <a:xfrm>
            <a:off x="1306513" y="4240213"/>
            <a:ext cx="98425" cy="1000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7" y="35"/>
                </a:moveTo>
                <a:cubicBezTo>
                  <a:pt x="8" y="35"/>
                  <a:pt x="0" y="27"/>
                  <a:pt x="0" y="18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8"/>
                </a:cubicBezTo>
                <a:cubicBezTo>
                  <a:pt x="35" y="27"/>
                  <a:pt x="27" y="35"/>
                  <a:pt x="17" y="35"/>
                </a:cubicBezTo>
                <a:close/>
                <a:moveTo>
                  <a:pt x="17" y="6"/>
                </a:moveTo>
                <a:cubicBezTo>
                  <a:pt x="11" y="6"/>
                  <a:pt x="6" y="11"/>
                  <a:pt x="6" y="18"/>
                </a:cubicBezTo>
                <a:cubicBezTo>
                  <a:pt x="6" y="24"/>
                  <a:pt x="11" y="29"/>
                  <a:pt x="17" y="29"/>
                </a:cubicBezTo>
                <a:cubicBezTo>
                  <a:pt x="23" y="29"/>
                  <a:pt x="29" y="24"/>
                  <a:pt x="29" y="18"/>
                </a:cubicBezTo>
                <a:cubicBezTo>
                  <a:pt x="29" y="11"/>
                  <a:pt x="23" y="6"/>
                  <a:pt x="17" y="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22" name="Freeform 133"/>
          <p:cNvSpPr/>
          <p:nvPr/>
        </p:nvSpPr>
        <p:spPr>
          <a:xfrm>
            <a:off x="973138" y="4014788"/>
            <a:ext cx="414337" cy="4143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47" h="147">
                <a:moveTo>
                  <a:pt x="74" y="147"/>
                </a:moveTo>
                <a:cubicBezTo>
                  <a:pt x="33" y="147"/>
                  <a:pt x="0" y="114"/>
                  <a:pt x="0" y="74"/>
                </a:cubicBezTo>
                <a:cubicBezTo>
                  <a:pt x="0" y="33"/>
                  <a:pt x="33" y="0"/>
                  <a:pt x="74" y="0"/>
                </a:cubicBezTo>
                <a:cubicBezTo>
                  <a:pt x="114" y="0"/>
                  <a:pt x="147" y="33"/>
                  <a:pt x="147" y="74"/>
                </a:cubicBezTo>
                <a:cubicBezTo>
                  <a:pt x="147" y="77"/>
                  <a:pt x="147" y="81"/>
                  <a:pt x="146" y="85"/>
                </a:cubicBezTo>
                <a:cubicBezTo>
                  <a:pt x="134" y="83"/>
                  <a:pt x="134" y="83"/>
                  <a:pt x="134" y="83"/>
                </a:cubicBezTo>
                <a:cubicBezTo>
                  <a:pt x="135" y="80"/>
                  <a:pt x="135" y="76"/>
                  <a:pt x="135" y="74"/>
                </a:cubicBezTo>
                <a:cubicBezTo>
                  <a:pt x="135" y="40"/>
                  <a:pt x="108" y="12"/>
                  <a:pt x="74" y="12"/>
                </a:cubicBezTo>
                <a:cubicBezTo>
                  <a:pt x="40" y="12"/>
                  <a:pt x="13" y="40"/>
                  <a:pt x="13" y="74"/>
                </a:cubicBezTo>
                <a:cubicBezTo>
                  <a:pt x="13" y="107"/>
                  <a:pt x="40" y="135"/>
                  <a:pt x="74" y="135"/>
                </a:cubicBezTo>
                <a:cubicBezTo>
                  <a:pt x="94" y="135"/>
                  <a:pt x="113" y="125"/>
                  <a:pt x="125" y="108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21" y="135"/>
                  <a:pt x="98" y="147"/>
                  <a:pt x="74" y="14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23" name="Freeform 134"/>
          <p:cNvSpPr>
            <a:spLocks noEditPoints="1"/>
          </p:cNvSpPr>
          <p:nvPr/>
        </p:nvSpPr>
        <p:spPr>
          <a:xfrm>
            <a:off x="1041400" y="4213225"/>
            <a:ext cx="98425" cy="98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8" y="35"/>
                </a:moveTo>
                <a:cubicBezTo>
                  <a:pt x="8" y="35"/>
                  <a:pt x="0" y="27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27" y="0"/>
                  <a:pt x="35" y="8"/>
                  <a:pt x="35" y="18"/>
                </a:cubicBezTo>
                <a:cubicBezTo>
                  <a:pt x="35" y="27"/>
                  <a:pt x="27" y="35"/>
                  <a:pt x="18" y="35"/>
                </a:cubicBezTo>
                <a:close/>
                <a:moveTo>
                  <a:pt x="18" y="6"/>
                </a:moveTo>
                <a:cubicBezTo>
                  <a:pt x="11" y="6"/>
                  <a:pt x="6" y="11"/>
                  <a:pt x="6" y="18"/>
                </a:cubicBezTo>
                <a:cubicBezTo>
                  <a:pt x="6" y="24"/>
                  <a:pt x="11" y="29"/>
                  <a:pt x="18" y="29"/>
                </a:cubicBezTo>
                <a:cubicBezTo>
                  <a:pt x="24" y="29"/>
                  <a:pt x="29" y="24"/>
                  <a:pt x="29" y="18"/>
                </a:cubicBezTo>
                <a:cubicBezTo>
                  <a:pt x="29" y="11"/>
                  <a:pt x="24" y="6"/>
                  <a:pt x="18" y="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24" name="Freeform 153"/>
          <p:cNvSpPr>
            <a:spLocks noEditPoints="1"/>
          </p:cNvSpPr>
          <p:nvPr/>
        </p:nvSpPr>
        <p:spPr>
          <a:xfrm>
            <a:off x="1284288" y="6272213"/>
            <a:ext cx="87312" cy="873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6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lose/>
                <a:moveTo>
                  <a:pt x="16" y="8"/>
                </a:moveTo>
                <a:cubicBezTo>
                  <a:pt x="12" y="8"/>
                  <a:pt x="8" y="11"/>
                  <a:pt x="8" y="16"/>
                </a:cubicBezTo>
                <a:cubicBezTo>
                  <a:pt x="8" y="20"/>
                  <a:pt x="12" y="23"/>
                  <a:pt x="16" y="23"/>
                </a:cubicBezTo>
                <a:cubicBezTo>
                  <a:pt x="20" y="23"/>
                  <a:pt x="23" y="20"/>
                  <a:pt x="23" y="16"/>
                </a:cubicBezTo>
                <a:cubicBezTo>
                  <a:pt x="23" y="11"/>
                  <a:pt x="20" y="8"/>
                  <a:pt x="16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25" name="Freeform 154"/>
          <p:cNvSpPr>
            <a:spLocks noEditPoints="1"/>
          </p:cNvSpPr>
          <p:nvPr/>
        </p:nvSpPr>
        <p:spPr>
          <a:xfrm>
            <a:off x="1465263" y="6175375"/>
            <a:ext cx="87312" cy="87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5" y="31"/>
                </a:moveTo>
                <a:cubicBezTo>
                  <a:pt x="7" y="31"/>
                  <a:pt x="0" y="24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1" y="7"/>
                  <a:pt x="31" y="15"/>
                </a:cubicBezTo>
                <a:cubicBezTo>
                  <a:pt x="31" y="24"/>
                  <a:pt x="24" y="31"/>
                  <a:pt x="15" y="31"/>
                </a:cubicBezTo>
                <a:close/>
                <a:moveTo>
                  <a:pt x="15" y="8"/>
                </a:moveTo>
                <a:cubicBezTo>
                  <a:pt x="11" y="8"/>
                  <a:pt x="8" y="11"/>
                  <a:pt x="8" y="15"/>
                </a:cubicBezTo>
                <a:cubicBezTo>
                  <a:pt x="8" y="20"/>
                  <a:pt x="11" y="23"/>
                  <a:pt x="15" y="23"/>
                </a:cubicBezTo>
                <a:cubicBezTo>
                  <a:pt x="20" y="23"/>
                  <a:pt x="23" y="20"/>
                  <a:pt x="23" y="15"/>
                </a:cubicBezTo>
                <a:cubicBezTo>
                  <a:pt x="23" y="11"/>
                  <a:pt x="20" y="8"/>
                  <a:pt x="15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26" name="Freeform 155"/>
          <p:cNvSpPr>
            <a:spLocks noEditPoints="1"/>
          </p:cNvSpPr>
          <p:nvPr/>
        </p:nvSpPr>
        <p:spPr>
          <a:xfrm>
            <a:off x="1465263" y="6367463"/>
            <a:ext cx="87312" cy="873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5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5" y="31"/>
                </a:cubicBezTo>
                <a:close/>
                <a:moveTo>
                  <a:pt x="15" y="8"/>
                </a:moveTo>
                <a:cubicBezTo>
                  <a:pt x="11" y="8"/>
                  <a:pt x="8" y="12"/>
                  <a:pt x="8" y="16"/>
                </a:cubicBezTo>
                <a:cubicBezTo>
                  <a:pt x="8" y="20"/>
                  <a:pt x="11" y="23"/>
                  <a:pt x="15" y="23"/>
                </a:cubicBezTo>
                <a:cubicBezTo>
                  <a:pt x="20" y="23"/>
                  <a:pt x="23" y="20"/>
                  <a:pt x="23" y="16"/>
                </a:cubicBezTo>
                <a:cubicBezTo>
                  <a:pt x="23" y="12"/>
                  <a:pt x="20" y="8"/>
                  <a:pt x="15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27" name="Freeform 156"/>
          <p:cNvSpPr/>
          <p:nvPr/>
        </p:nvSpPr>
        <p:spPr>
          <a:xfrm>
            <a:off x="1346200" y="6316663"/>
            <a:ext cx="141288" cy="904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0" h="32">
                <a:moveTo>
                  <a:pt x="46" y="32"/>
                </a:moveTo>
                <a:cubicBezTo>
                  <a:pt x="45" y="32"/>
                  <a:pt x="44" y="31"/>
                  <a:pt x="44" y="31"/>
                </a:cubicBezTo>
                <a:cubicBezTo>
                  <a:pt x="3" y="8"/>
                  <a:pt x="3" y="8"/>
                  <a:pt x="3" y="8"/>
                </a:cubicBezTo>
                <a:cubicBezTo>
                  <a:pt x="1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5"/>
                  <a:pt x="50" y="28"/>
                  <a:pt x="49" y="30"/>
                </a:cubicBezTo>
                <a:cubicBezTo>
                  <a:pt x="48" y="31"/>
                  <a:pt x="47" y="32"/>
                  <a:pt x="46" y="3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28" name="Freeform 157"/>
          <p:cNvSpPr/>
          <p:nvPr/>
        </p:nvSpPr>
        <p:spPr>
          <a:xfrm>
            <a:off x="1346200" y="6223000"/>
            <a:ext cx="141288" cy="904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0" h="32">
                <a:moveTo>
                  <a:pt x="5" y="32"/>
                </a:moveTo>
                <a:cubicBezTo>
                  <a:pt x="3" y="32"/>
                  <a:pt x="2" y="31"/>
                  <a:pt x="1" y="30"/>
                </a:cubicBezTo>
                <a:cubicBezTo>
                  <a:pt x="0" y="28"/>
                  <a:pt x="1" y="26"/>
                  <a:pt x="3" y="25"/>
                </a:cubicBezTo>
                <a:cubicBezTo>
                  <a:pt x="44" y="1"/>
                  <a:pt x="44" y="1"/>
                  <a:pt x="44" y="1"/>
                </a:cubicBezTo>
                <a:cubicBezTo>
                  <a:pt x="45" y="0"/>
                  <a:pt x="48" y="1"/>
                  <a:pt x="49" y="2"/>
                </a:cubicBezTo>
                <a:cubicBezTo>
                  <a:pt x="50" y="4"/>
                  <a:pt x="49" y="7"/>
                  <a:pt x="48" y="8"/>
                </a:cubicBezTo>
                <a:cubicBezTo>
                  <a:pt x="7" y="32"/>
                  <a:pt x="7" y="32"/>
                  <a:pt x="7" y="32"/>
                </a:cubicBezTo>
                <a:cubicBezTo>
                  <a:pt x="6" y="32"/>
                  <a:pt x="5" y="32"/>
                  <a:pt x="5" y="3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29" name="Freeform 161"/>
          <p:cNvSpPr/>
          <p:nvPr/>
        </p:nvSpPr>
        <p:spPr>
          <a:xfrm>
            <a:off x="2281238" y="3609975"/>
            <a:ext cx="84137" cy="146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52">
                <a:moveTo>
                  <a:pt x="26" y="52"/>
                </a:moveTo>
                <a:cubicBezTo>
                  <a:pt x="25" y="52"/>
                  <a:pt x="24" y="51"/>
                  <a:pt x="23" y="51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8"/>
                  <a:pt x="0" y="25"/>
                  <a:pt x="1" y="23"/>
                </a:cubicBezTo>
                <a:cubicBezTo>
                  <a:pt x="23" y="2"/>
                  <a:pt x="23" y="2"/>
                  <a:pt x="23" y="2"/>
                </a:cubicBezTo>
                <a:cubicBezTo>
                  <a:pt x="24" y="0"/>
                  <a:pt x="27" y="0"/>
                  <a:pt x="28" y="2"/>
                </a:cubicBezTo>
                <a:cubicBezTo>
                  <a:pt x="30" y="4"/>
                  <a:pt x="30" y="6"/>
                  <a:pt x="28" y="8"/>
                </a:cubicBezTo>
                <a:cubicBezTo>
                  <a:pt x="10" y="26"/>
                  <a:pt x="10" y="26"/>
                  <a:pt x="10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30" y="47"/>
                  <a:pt x="30" y="49"/>
                  <a:pt x="28" y="51"/>
                </a:cubicBezTo>
                <a:cubicBezTo>
                  <a:pt x="28" y="51"/>
                  <a:pt x="27" y="52"/>
                  <a:pt x="26" y="5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30" name="Freeform 162"/>
          <p:cNvSpPr/>
          <p:nvPr/>
        </p:nvSpPr>
        <p:spPr>
          <a:xfrm>
            <a:off x="2297113" y="3671888"/>
            <a:ext cx="242887" cy="222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8">
                <a:moveTo>
                  <a:pt x="4" y="8"/>
                </a:move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6" y="2"/>
                  <a:pt x="86" y="4"/>
                </a:cubicBezTo>
                <a:cubicBezTo>
                  <a:pt x="86" y="7"/>
                  <a:pt x="84" y="8"/>
                  <a:pt x="82" y="8"/>
                </a:cubicBezTo>
                <a:cubicBezTo>
                  <a:pt x="4" y="8"/>
                  <a:pt x="4" y="8"/>
                  <a:pt x="4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31" name="Freeform 163"/>
          <p:cNvSpPr/>
          <p:nvPr/>
        </p:nvSpPr>
        <p:spPr>
          <a:xfrm>
            <a:off x="2455863" y="3486150"/>
            <a:ext cx="84137" cy="146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52">
                <a:moveTo>
                  <a:pt x="4" y="52"/>
                </a:moveTo>
                <a:cubicBezTo>
                  <a:pt x="3" y="52"/>
                  <a:pt x="2" y="51"/>
                  <a:pt x="2" y="51"/>
                </a:cubicBezTo>
                <a:cubicBezTo>
                  <a:pt x="0" y="49"/>
                  <a:pt x="0" y="47"/>
                  <a:pt x="2" y="45"/>
                </a:cubicBezTo>
                <a:cubicBezTo>
                  <a:pt x="20" y="26"/>
                  <a:pt x="20" y="26"/>
                  <a:pt x="20" y="26"/>
                </a:cubicBezTo>
                <a:cubicBezTo>
                  <a:pt x="2" y="8"/>
                  <a:pt x="2" y="8"/>
                  <a:pt x="2" y="8"/>
                </a:cubicBezTo>
                <a:cubicBezTo>
                  <a:pt x="0" y="6"/>
                  <a:pt x="0" y="4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29" y="23"/>
                  <a:pt x="29" y="23"/>
                  <a:pt x="29" y="23"/>
                </a:cubicBezTo>
                <a:cubicBezTo>
                  <a:pt x="30" y="25"/>
                  <a:pt x="30" y="28"/>
                  <a:pt x="29" y="29"/>
                </a:cubicBezTo>
                <a:cubicBezTo>
                  <a:pt x="7" y="51"/>
                  <a:pt x="7" y="51"/>
                  <a:pt x="7" y="51"/>
                </a:cubicBezTo>
                <a:cubicBezTo>
                  <a:pt x="6" y="51"/>
                  <a:pt x="5" y="52"/>
                  <a:pt x="4" y="5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32" name="Freeform 164"/>
          <p:cNvSpPr/>
          <p:nvPr/>
        </p:nvSpPr>
        <p:spPr>
          <a:xfrm>
            <a:off x="2281238" y="3548063"/>
            <a:ext cx="242887" cy="222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8">
                <a:moveTo>
                  <a:pt x="4" y="8"/>
                </a:move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6" y="2"/>
                  <a:pt x="86" y="4"/>
                </a:cubicBezTo>
                <a:cubicBezTo>
                  <a:pt x="86" y="7"/>
                  <a:pt x="84" y="8"/>
                  <a:pt x="82" y="8"/>
                </a:cubicBezTo>
                <a:cubicBezTo>
                  <a:pt x="4" y="8"/>
                  <a:pt x="4" y="8"/>
                  <a:pt x="4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33" name="Freeform 165"/>
          <p:cNvSpPr>
            <a:spLocks noEditPoints="1"/>
          </p:cNvSpPr>
          <p:nvPr/>
        </p:nvSpPr>
        <p:spPr>
          <a:xfrm>
            <a:off x="1436688" y="5688013"/>
            <a:ext cx="279400" cy="265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9" h="94">
                <a:moveTo>
                  <a:pt x="47" y="94"/>
                </a:moveTo>
                <a:cubicBezTo>
                  <a:pt x="34" y="94"/>
                  <a:pt x="22" y="89"/>
                  <a:pt x="14" y="80"/>
                </a:cubicBezTo>
                <a:cubicBezTo>
                  <a:pt x="5" y="71"/>
                  <a:pt x="0" y="59"/>
                  <a:pt x="0" y="47"/>
                </a:cubicBezTo>
                <a:cubicBezTo>
                  <a:pt x="0" y="34"/>
                  <a:pt x="5" y="22"/>
                  <a:pt x="14" y="13"/>
                </a:cubicBezTo>
                <a:cubicBezTo>
                  <a:pt x="22" y="5"/>
                  <a:pt x="34" y="0"/>
                  <a:pt x="47" y="0"/>
                </a:cubicBezTo>
                <a:cubicBezTo>
                  <a:pt x="59" y="0"/>
                  <a:pt x="71" y="5"/>
                  <a:pt x="80" y="13"/>
                </a:cubicBezTo>
                <a:cubicBezTo>
                  <a:pt x="99" y="32"/>
                  <a:pt x="99" y="62"/>
                  <a:pt x="80" y="80"/>
                </a:cubicBezTo>
                <a:cubicBezTo>
                  <a:pt x="71" y="89"/>
                  <a:pt x="59" y="94"/>
                  <a:pt x="47" y="94"/>
                </a:cubicBezTo>
                <a:close/>
                <a:moveTo>
                  <a:pt x="47" y="8"/>
                </a:moveTo>
                <a:cubicBezTo>
                  <a:pt x="36" y="8"/>
                  <a:pt x="27" y="12"/>
                  <a:pt x="19" y="19"/>
                </a:cubicBezTo>
                <a:cubicBezTo>
                  <a:pt x="12" y="26"/>
                  <a:pt x="8" y="36"/>
                  <a:pt x="8" y="47"/>
                </a:cubicBezTo>
                <a:cubicBezTo>
                  <a:pt x="8" y="57"/>
                  <a:pt x="12" y="67"/>
                  <a:pt x="19" y="74"/>
                </a:cubicBezTo>
                <a:cubicBezTo>
                  <a:pt x="27" y="82"/>
                  <a:pt x="36" y="86"/>
                  <a:pt x="47" y="86"/>
                </a:cubicBezTo>
                <a:cubicBezTo>
                  <a:pt x="57" y="86"/>
                  <a:pt x="67" y="82"/>
                  <a:pt x="75" y="74"/>
                </a:cubicBezTo>
                <a:cubicBezTo>
                  <a:pt x="90" y="59"/>
                  <a:pt x="90" y="34"/>
                  <a:pt x="75" y="19"/>
                </a:cubicBezTo>
                <a:cubicBezTo>
                  <a:pt x="67" y="12"/>
                  <a:pt x="57" y="8"/>
                  <a:pt x="47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34" name="Freeform 166"/>
          <p:cNvSpPr>
            <a:spLocks noEditPoints="1"/>
          </p:cNvSpPr>
          <p:nvPr/>
        </p:nvSpPr>
        <p:spPr>
          <a:xfrm>
            <a:off x="1462088" y="5735638"/>
            <a:ext cx="214312" cy="2174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6" h="77">
                <a:moveTo>
                  <a:pt x="38" y="77"/>
                </a:moveTo>
                <a:cubicBezTo>
                  <a:pt x="38" y="77"/>
                  <a:pt x="38" y="77"/>
                  <a:pt x="38" y="77"/>
                </a:cubicBezTo>
                <a:cubicBezTo>
                  <a:pt x="25" y="77"/>
                  <a:pt x="13" y="72"/>
                  <a:pt x="5" y="63"/>
                </a:cubicBezTo>
                <a:cubicBezTo>
                  <a:pt x="3" y="62"/>
                  <a:pt x="2" y="61"/>
                  <a:pt x="1" y="59"/>
                </a:cubicBezTo>
                <a:cubicBezTo>
                  <a:pt x="0" y="58"/>
                  <a:pt x="0" y="56"/>
                  <a:pt x="1" y="55"/>
                </a:cubicBezTo>
                <a:cubicBezTo>
                  <a:pt x="2" y="53"/>
                  <a:pt x="3" y="52"/>
                  <a:pt x="5" y="51"/>
                </a:cubicBezTo>
                <a:cubicBezTo>
                  <a:pt x="11" y="48"/>
                  <a:pt x="18" y="46"/>
                  <a:pt x="25" y="44"/>
                </a:cubicBezTo>
                <a:cubicBezTo>
                  <a:pt x="23" y="43"/>
                  <a:pt x="22" y="41"/>
                  <a:pt x="21" y="39"/>
                </a:cubicBezTo>
                <a:cubicBezTo>
                  <a:pt x="21" y="38"/>
                  <a:pt x="21" y="38"/>
                  <a:pt x="21" y="37"/>
                </a:cubicBezTo>
                <a:cubicBezTo>
                  <a:pt x="20" y="36"/>
                  <a:pt x="19" y="35"/>
                  <a:pt x="18" y="33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3"/>
                  <a:pt x="18" y="21"/>
                  <a:pt x="19" y="2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6"/>
                  <a:pt x="18" y="9"/>
                  <a:pt x="23" y="5"/>
                </a:cubicBezTo>
                <a:cubicBezTo>
                  <a:pt x="27" y="2"/>
                  <a:pt x="32" y="0"/>
                  <a:pt x="38" y="0"/>
                </a:cubicBezTo>
                <a:cubicBezTo>
                  <a:pt x="44" y="0"/>
                  <a:pt x="49" y="2"/>
                  <a:pt x="53" y="5"/>
                </a:cubicBezTo>
                <a:cubicBezTo>
                  <a:pt x="57" y="9"/>
                  <a:pt x="57" y="16"/>
                  <a:pt x="57" y="18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58" y="23"/>
                  <a:pt x="58" y="25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5"/>
                  <a:pt x="56" y="36"/>
                  <a:pt x="54" y="37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1"/>
                  <a:pt x="53" y="43"/>
                  <a:pt x="51" y="44"/>
                </a:cubicBezTo>
                <a:cubicBezTo>
                  <a:pt x="58" y="46"/>
                  <a:pt x="64" y="48"/>
                  <a:pt x="70" y="51"/>
                </a:cubicBezTo>
                <a:cubicBezTo>
                  <a:pt x="72" y="52"/>
                  <a:pt x="74" y="53"/>
                  <a:pt x="75" y="55"/>
                </a:cubicBezTo>
                <a:cubicBezTo>
                  <a:pt x="76" y="56"/>
                  <a:pt x="75" y="58"/>
                  <a:pt x="74" y="59"/>
                </a:cubicBezTo>
                <a:cubicBezTo>
                  <a:pt x="73" y="61"/>
                  <a:pt x="72" y="62"/>
                  <a:pt x="71" y="63"/>
                </a:cubicBezTo>
                <a:cubicBezTo>
                  <a:pt x="62" y="72"/>
                  <a:pt x="50" y="77"/>
                  <a:pt x="38" y="77"/>
                </a:cubicBezTo>
                <a:close/>
                <a:moveTo>
                  <a:pt x="10" y="57"/>
                </a:moveTo>
                <a:cubicBezTo>
                  <a:pt x="10" y="57"/>
                  <a:pt x="10" y="57"/>
                  <a:pt x="10" y="57"/>
                </a:cubicBezTo>
                <a:cubicBezTo>
                  <a:pt x="18" y="65"/>
                  <a:pt x="27" y="69"/>
                  <a:pt x="38" y="69"/>
                </a:cubicBezTo>
                <a:cubicBezTo>
                  <a:pt x="48" y="69"/>
                  <a:pt x="58" y="65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0" y="54"/>
                  <a:pt x="53" y="53"/>
                  <a:pt x="46" y="52"/>
                </a:cubicBezTo>
                <a:cubicBezTo>
                  <a:pt x="45" y="52"/>
                  <a:pt x="44" y="51"/>
                  <a:pt x="43" y="50"/>
                </a:cubicBezTo>
                <a:cubicBezTo>
                  <a:pt x="43" y="49"/>
                  <a:pt x="42" y="48"/>
                  <a:pt x="42" y="47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41"/>
                  <a:pt x="44" y="40"/>
                  <a:pt x="45" y="39"/>
                </a:cubicBezTo>
                <a:cubicBezTo>
                  <a:pt x="46" y="38"/>
                  <a:pt x="46" y="38"/>
                  <a:pt x="46" y="38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1"/>
                  <a:pt x="48" y="30"/>
                  <a:pt x="50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7"/>
                  <a:pt x="50" y="27"/>
                  <a:pt x="50" y="27"/>
                </a:cubicBezTo>
                <a:cubicBezTo>
                  <a:pt x="50" y="27"/>
                  <a:pt x="50" y="26"/>
                  <a:pt x="50" y="26"/>
                </a:cubicBezTo>
                <a:cubicBezTo>
                  <a:pt x="49" y="26"/>
                  <a:pt x="48" y="24"/>
                  <a:pt x="48" y="23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5"/>
                  <a:pt x="49" y="12"/>
                  <a:pt x="47" y="11"/>
                </a:cubicBezTo>
                <a:cubicBezTo>
                  <a:pt x="45" y="9"/>
                  <a:pt x="42" y="8"/>
                  <a:pt x="38" y="8"/>
                </a:cubicBezTo>
                <a:cubicBezTo>
                  <a:pt x="34" y="8"/>
                  <a:pt x="31" y="9"/>
                  <a:pt x="29" y="11"/>
                </a:cubicBezTo>
                <a:cubicBezTo>
                  <a:pt x="27" y="12"/>
                  <a:pt x="27" y="15"/>
                  <a:pt x="27" y="18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4"/>
                  <a:pt x="27" y="26"/>
                  <a:pt x="26" y="26"/>
                </a:cubicBezTo>
                <a:cubicBezTo>
                  <a:pt x="26" y="26"/>
                  <a:pt x="26" y="27"/>
                  <a:pt x="26" y="27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0"/>
                  <a:pt x="29" y="31"/>
                  <a:pt x="29" y="33"/>
                </a:cubicBezTo>
                <a:cubicBezTo>
                  <a:pt x="29" y="34"/>
                  <a:pt x="29" y="36"/>
                  <a:pt x="29" y="38"/>
                </a:cubicBezTo>
                <a:cubicBezTo>
                  <a:pt x="29" y="38"/>
                  <a:pt x="30" y="38"/>
                  <a:pt x="31" y="39"/>
                </a:cubicBezTo>
                <a:cubicBezTo>
                  <a:pt x="32" y="40"/>
                  <a:pt x="32" y="41"/>
                  <a:pt x="32" y="42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48"/>
                  <a:pt x="33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3" y="53"/>
                  <a:pt x="16" y="54"/>
                  <a:pt x="10" y="5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435" name="组合 13"/>
          <p:cNvGrpSpPr/>
          <p:nvPr/>
        </p:nvGrpSpPr>
        <p:grpSpPr>
          <a:xfrm>
            <a:off x="87313" y="5522913"/>
            <a:ext cx="204787" cy="254000"/>
            <a:chOff x="525463" y="5588001"/>
            <a:chExt cx="204788" cy="254000"/>
          </a:xfrm>
        </p:grpSpPr>
        <p:sp>
          <p:nvSpPr>
            <p:cNvPr id="14524" name="Freeform 174"/>
            <p:cNvSpPr/>
            <p:nvPr/>
          </p:nvSpPr>
          <p:spPr>
            <a:xfrm>
              <a:off x="646113" y="5756276"/>
              <a:ext cx="79375" cy="793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8" h="28">
                  <a:moveTo>
                    <a:pt x="2" y="28"/>
                  </a:moveTo>
                  <a:cubicBezTo>
                    <a:pt x="1" y="28"/>
                    <a:pt x="0" y="27"/>
                    <a:pt x="0" y="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28" y="1"/>
                    <a:pt x="28" y="2"/>
                  </a:cubicBezTo>
                  <a:cubicBezTo>
                    <a:pt x="28" y="3"/>
                    <a:pt x="28" y="4"/>
                    <a:pt x="2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2" y="2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25" name="Freeform 175"/>
            <p:cNvSpPr>
              <a:spLocks noEditPoints="1"/>
            </p:cNvSpPr>
            <p:nvPr/>
          </p:nvSpPr>
          <p:spPr>
            <a:xfrm>
              <a:off x="525463" y="5588001"/>
              <a:ext cx="204788" cy="2540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3" h="90">
                  <a:moveTo>
                    <a:pt x="45" y="90"/>
                  </a:moveTo>
                  <a:cubicBezTo>
                    <a:pt x="4" y="90"/>
                    <a:pt x="4" y="90"/>
                    <a:pt x="4" y="90"/>
                  </a:cubicBezTo>
                  <a:cubicBezTo>
                    <a:pt x="2" y="90"/>
                    <a:pt x="0" y="88"/>
                    <a:pt x="0" y="8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2" y="0"/>
                    <a:pt x="73" y="2"/>
                    <a:pt x="73" y="4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4"/>
                    <a:pt x="72" y="65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8" y="90"/>
                    <a:pt x="47" y="90"/>
                    <a:pt x="45" y="90"/>
                  </a:cubicBezTo>
                  <a:close/>
                  <a:moveTo>
                    <a:pt x="8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2"/>
                    <a:pt x="8" y="82"/>
                    <a:pt x="8" y="8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26" name="Freeform 176"/>
            <p:cNvSpPr/>
            <p:nvPr/>
          </p:nvSpPr>
          <p:spPr>
            <a:xfrm>
              <a:off x="569913" y="5635626"/>
              <a:ext cx="76200" cy="111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" h="4">
                  <a:moveTo>
                    <a:pt x="2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ubicBezTo>
                    <a:pt x="27" y="3"/>
                    <a:pt x="26" y="4"/>
                    <a:pt x="25" y="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27" name="Freeform 177"/>
            <p:cNvSpPr/>
            <p:nvPr/>
          </p:nvSpPr>
          <p:spPr>
            <a:xfrm>
              <a:off x="569913" y="5664201"/>
              <a:ext cx="120650" cy="111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3" h="4">
                  <a:moveTo>
                    <a:pt x="4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3" y="2"/>
                  </a:cubicBezTo>
                  <a:cubicBezTo>
                    <a:pt x="43" y="3"/>
                    <a:pt x="42" y="4"/>
                    <a:pt x="41" y="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28" name="Freeform 178"/>
            <p:cNvSpPr/>
            <p:nvPr/>
          </p:nvSpPr>
          <p:spPr>
            <a:xfrm>
              <a:off x="569913" y="5689601"/>
              <a:ext cx="120650" cy="111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3" h="4">
                  <a:moveTo>
                    <a:pt x="4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3" y="2"/>
                  </a:cubicBezTo>
                  <a:cubicBezTo>
                    <a:pt x="43" y="3"/>
                    <a:pt x="42" y="4"/>
                    <a:pt x="41" y="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29" name="Freeform 179"/>
            <p:cNvSpPr/>
            <p:nvPr/>
          </p:nvSpPr>
          <p:spPr>
            <a:xfrm>
              <a:off x="569913" y="5716588"/>
              <a:ext cx="57150" cy="111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0" h="4">
                  <a:moveTo>
                    <a:pt x="1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36" name="组合 6"/>
          <p:cNvGrpSpPr/>
          <p:nvPr/>
        </p:nvGrpSpPr>
        <p:grpSpPr>
          <a:xfrm>
            <a:off x="2705100" y="3403600"/>
            <a:ext cx="279400" cy="315913"/>
            <a:chOff x="3864712" y="4215963"/>
            <a:chExt cx="279400" cy="315913"/>
          </a:xfrm>
        </p:grpSpPr>
        <p:sp>
          <p:nvSpPr>
            <p:cNvPr id="14519" name="Freeform 180"/>
            <p:cNvSpPr>
              <a:spLocks noEditPoints="1"/>
            </p:cNvSpPr>
            <p:nvPr/>
          </p:nvSpPr>
          <p:spPr>
            <a:xfrm>
              <a:off x="4061562" y="4328676"/>
              <a:ext cx="82550" cy="2032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72">
                  <a:moveTo>
                    <a:pt x="25" y="72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1" y="72"/>
                    <a:pt x="0" y="71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2"/>
                    <a:pt x="29" y="4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71"/>
                    <a:pt x="27" y="72"/>
                    <a:pt x="25" y="72"/>
                  </a:cubicBezTo>
                  <a:close/>
                  <a:moveTo>
                    <a:pt x="8" y="64"/>
                  </a:moveTo>
                  <a:cubicBezTo>
                    <a:pt x="21" y="64"/>
                    <a:pt x="21" y="64"/>
                    <a:pt x="21" y="6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4"/>
                    <a:pt x="8" y="64"/>
                    <a:pt x="8" y="6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20" name="Freeform 181"/>
            <p:cNvSpPr>
              <a:spLocks noEditPoints="1"/>
            </p:cNvSpPr>
            <p:nvPr/>
          </p:nvSpPr>
          <p:spPr>
            <a:xfrm>
              <a:off x="3963137" y="4408051"/>
              <a:ext cx="80963" cy="1238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44">
                  <a:moveTo>
                    <a:pt x="25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1" y="44"/>
                    <a:pt x="0" y="43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1"/>
                    <a:pt x="29" y="4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3"/>
                    <a:pt x="27" y="44"/>
                    <a:pt x="25" y="44"/>
                  </a:cubicBezTo>
                  <a:close/>
                  <a:moveTo>
                    <a:pt x="8" y="36"/>
                  </a:moveTo>
                  <a:cubicBezTo>
                    <a:pt x="21" y="36"/>
                    <a:pt x="21" y="36"/>
                    <a:pt x="21" y="3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6"/>
                    <a:pt x="8" y="36"/>
                    <a:pt x="8" y="3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21" name="Freeform 182"/>
            <p:cNvSpPr>
              <a:spLocks noEditPoints="1"/>
            </p:cNvSpPr>
            <p:nvPr/>
          </p:nvSpPr>
          <p:spPr>
            <a:xfrm>
              <a:off x="3864712" y="4463613"/>
              <a:ext cx="80963" cy="682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24">
                  <a:moveTo>
                    <a:pt x="25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1"/>
                    <a:pt x="29" y="4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3"/>
                    <a:pt x="27" y="24"/>
                    <a:pt x="25" y="24"/>
                  </a:cubicBezTo>
                  <a:close/>
                  <a:moveTo>
                    <a:pt x="8" y="16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6"/>
                    <a:pt x="8" y="16"/>
                    <a:pt x="8" y="1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22" name="Freeform 183"/>
            <p:cNvSpPr/>
            <p:nvPr/>
          </p:nvSpPr>
          <p:spPr>
            <a:xfrm>
              <a:off x="4042512" y="4215963"/>
              <a:ext cx="69850" cy="1127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5" h="40">
                  <a:moveTo>
                    <a:pt x="5" y="40"/>
                  </a:moveTo>
                  <a:cubicBezTo>
                    <a:pt x="4" y="40"/>
                    <a:pt x="3" y="39"/>
                    <a:pt x="2" y="38"/>
                  </a:cubicBezTo>
                  <a:cubicBezTo>
                    <a:pt x="0" y="37"/>
                    <a:pt x="0" y="34"/>
                    <a:pt x="2" y="3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5" y="19"/>
                    <a:pt x="25" y="21"/>
                    <a:pt x="23" y="23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9"/>
                    <a:pt x="6" y="40"/>
                    <a:pt x="5" y="4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23" name="Freeform 184"/>
            <p:cNvSpPr/>
            <p:nvPr/>
          </p:nvSpPr>
          <p:spPr>
            <a:xfrm>
              <a:off x="3894875" y="4260413"/>
              <a:ext cx="200025" cy="169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1" h="60">
                  <a:moveTo>
                    <a:pt x="4" y="60"/>
                  </a:moveTo>
                  <a:cubicBezTo>
                    <a:pt x="4" y="60"/>
                    <a:pt x="4" y="60"/>
                    <a:pt x="3" y="60"/>
                  </a:cubicBezTo>
                  <a:cubicBezTo>
                    <a:pt x="1" y="60"/>
                    <a:pt x="0" y="58"/>
                    <a:pt x="0" y="55"/>
                  </a:cubicBezTo>
                  <a:cubicBezTo>
                    <a:pt x="6" y="23"/>
                    <a:pt x="34" y="0"/>
                    <a:pt x="67" y="0"/>
                  </a:cubicBezTo>
                  <a:cubicBezTo>
                    <a:pt x="69" y="0"/>
                    <a:pt x="71" y="2"/>
                    <a:pt x="71" y="4"/>
                  </a:cubicBezTo>
                  <a:cubicBezTo>
                    <a:pt x="71" y="6"/>
                    <a:pt x="69" y="8"/>
                    <a:pt x="67" y="8"/>
                  </a:cubicBezTo>
                  <a:cubicBezTo>
                    <a:pt x="38" y="8"/>
                    <a:pt x="14" y="29"/>
                    <a:pt x="8" y="57"/>
                  </a:cubicBezTo>
                  <a:cubicBezTo>
                    <a:pt x="8" y="59"/>
                    <a:pt x="6" y="60"/>
                    <a:pt x="4" y="6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37" name="Freeform 185"/>
          <p:cNvSpPr>
            <a:spLocks noEditPoints="1"/>
          </p:cNvSpPr>
          <p:nvPr/>
        </p:nvSpPr>
        <p:spPr>
          <a:xfrm>
            <a:off x="2708275" y="3873500"/>
            <a:ext cx="276225" cy="2000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8" h="71">
                <a:moveTo>
                  <a:pt x="49" y="71"/>
                </a:moveTo>
                <a:cubicBezTo>
                  <a:pt x="36" y="71"/>
                  <a:pt x="22" y="70"/>
                  <a:pt x="8" y="69"/>
                </a:cubicBezTo>
                <a:cubicBezTo>
                  <a:pt x="6" y="68"/>
                  <a:pt x="5" y="67"/>
                  <a:pt x="5" y="66"/>
                </a:cubicBezTo>
                <a:cubicBezTo>
                  <a:pt x="0" y="46"/>
                  <a:pt x="0" y="26"/>
                  <a:pt x="5" y="6"/>
                </a:cubicBezTo>
                <a:cubicBezTo>
                  <a:pt x="5" y="4"/>
                  <a:pt x="6" y="3"/>
                  <a:pt x="8" y="3"/>
                </a:cubicBezTo>
                <a:cubicBezTo>
                  <a:pt x="35" y="0"/>
                  <a:pt x="63" y="0"/>
                  <a:pt x="90" y="3"/>
                </a:cubicBezTo>
                <a:cubicBezTo>
                  <a:pt x="92" y="3"/>
                  <a:pt x="93" y="4"/>
                  <a:pt x="94" y="6"/>
                </a:cubicBezTo>
                <a:cubicBezTo>
                  <a:pt x="98" y="26"/>
                  <a:pt x="98" y="46"/>
                  <a:pt x="94" y="66"/>
                </a:cubicBezTo>
                <a:cubicBezTo>
                  <a:pt x="93" y="67"/>
                  <a:pt x="92" y="68"/>
                  <a:pt x="90" y="69"/>
                </a:cubicBezTo>
                <a:cubicBezTo>
                  <a:pt x="77" y="70"/>
                  <a:pt x="63" y="71"/>
                  <a:pt x="49" y="71"/>
                </a:cubicBezTo>
                <a:close/>
                <a:moveTo>
                  <a:pt x="12" y="61"/>
                </a:moveTo>
                <a:cubicBezTo>
                  <a:pt x="37" y="64"/>
                  <a:pt x="62" y="64"/>
                  <a:pt x="87" y="61"/>
                </a:cubicBezTo>
                <a:cubicBezTo>
                  <a:pt x="90" y="44"/>
                  <a:pt x="90" y="27"/>
                  <a:pt x="87" y="11"/>
                </a:cubicBezTo>
                <a:cubicBezTo>
                  <a:pt x="62" y="8"/>
                  <a:pt x="37" y="8"/>
                  <a:pt x="12" y="11"/>
                </a:cubicBezTo>
                <a:cubicBezTo>
                  <a:pt x="8" y="27"/>
                  <a:pt x="8" y="44"/>
                  <a:pt x="12" y="6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38" name="Freeform 186"/>
          <p:cNvSpPr>
            <a:spLocks noEditPoints="1"/>
          </p:cNvSpPr>
          <p:nvPr/>
        </p:nvSpPr>
        <p:spPr>
          <a:xfrm>
            <a:off x="2806700" y="3917950"/>
            <a:ext cx="101600" cy="1111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6" h="39">
                <a:moveTo>
                  <a:pt x="6" y="39"/>
                </a:moveTo>
                <a:cubicBezTo>
                  <a:pt x="3" y="39"/>
                  <a:pt x="0" y="37"/>
                  <a:pt x="0" y="3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7" y="0"/>
                  <a:pt x="8" y="1"/>
                  <a:pt x="9" y="1"/>
                </a:cubicBezTo>
                <a:cubicBezTo>
                  <a:pt x="33" y="15"/>
                  <a:pt x="33" y="15"/>
                  <a:pt x="33" y="15"/>
                </a:cubicBezTo>
                <a:cubicBezTo>
                  <a:pt x="35" y="16"/>
                  <a:pt x="36" y="18"/>
                  <a:pt x="36" y="20"/>
                </a:cubicBezTo>
                <a:cubicBezTo>
                  <a:pt x="36" y="22"/>
                  <a:pt x="35" y="24"/>
                  <a:pt x="33" y="25"/>
                </a:cubicBezTo>
                <a:cubicBezTo>
                  <a:pt x="9" y="39"/>
                  <a:pt x="9" y="39"/>
                  <a:pt x="9" y="39"/>
                </a:cubicBezTo>
                <a:cubicBezTo>
                  <a:pt x="8" y="39"/>
                  <a:pt x="7" y="39"/>
                  <a:pt x="6" y="39"/>
                </a:cubicBezTo>
                <a:close/>
                <a:moveTo>
                  <a:pt x="8" y="10"/>
                </a:moveTo>
                <a:cubicBezTo>
                  <a:pt x="8" y="30"/>
                  <a:pt x="8" y="30"/>
                  <a:pt x="8" y="30"/>
                </a:cubicBezTo>
                <a:cubicBezTo>
                  <a:pt x="26" y="20"/>
                  <a:pt x="26" y="20"/>
                  <a:pt x="26" y="20"/>
                </a:cubicBezTo>
                <a:cubicBezTo>
                  <a:pt x="8" y="10"/>
                  <a:pt x="8" y="10"/>
                  <a:pt x="8" y="1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39" name="Freeform 193"/>
          <p:cNvSpPr>
            <a:spLocks noEditPoints="1"/>
          </p:cNvSpPr>
          <p:nvPr/>
        </p:nvSpPr>
        <p:spPr>
          <a:xfrm>
            <a:off x="2646363" y="4554538"/>
            <a:ext cx="234950" cy="127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3" h="45">
                <a:moveTo>
                  <a:pt x="69" y="45"/>
                </a:moveTo>
                <a:cubicBezTo>
                  <a:pt x="15" y="45"/>
                  <a:pt x="15" y="45"/>
                  <a:pt x="15" y="45"/>
                </a:cubicBezTo>
                <a:cubicBezTo>
                  <a:pt x="13" y="45"/>
                  <a:pt x="11" y="44"/>
                  <a:pt x="11" y="42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1" y="2"/>
                  <a:pt x="1" y="1"/>
                </a:cubicBezTo>
                <a:cubicBezTo>
                  <a:pt x="2" y="0"/>
                  <a:pt x="3" y="0"/>
                  <a:pt x="5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0" y="0"/>
                  <a:pt x="81" y="0"/>
                  <a:pt x="82" y="1"/>
                </a:cubicBezTo>
                <a:cubicBezTo>
                  <a:pt x="83" y="2"/>
                  <a:pt x="83" y="4"/>
                  <a:pt x="83" y="5"/>
                </a:cubicBezTo>
                <a:cubicBezTo>
                  <a:pt x="72" y="42"/>
                  <a:pt x="72" y="42"/>
                  <a:pt x="72" y="42"/>
                </a:cubicBezTo>
                <a:cubicBezTo>
                  <a:pt x="72" y="44"/>
                  <a:pt x="70" y="45"/>
                  <a:pt x="69" y="45"/>
                </a:cubicBezTo>
                <a:close/>
                <a:moveTo>
                  <a:pt x="18" y="37"/>
                </a:moveTo>
                <a:cubicBezTo>
                  <a:pt x="65" y="37"/>
                  <a:pt x="65" y="37"/>
                  <a:pt x="65" y="37"/>
                </a:cubicBezTo>
                <a:cubicBezTo>
                  <a:pt x="74" y="8"/>
                  <a:pt x="74" y="8"/>
                  <a:pt x="74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8" y="37"/>
                  <a:pt x="18" y="37"/>
                  <a:pt x="18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40" name="Freeform 194"/>
          <p:cNvSpPr/>
          <p:nvPr/>
        </p:nvSpPr>
        <p:spPr>
          <a:xfrm>
            <a:off x="2592388" y="4508500"/>
            <a:ext cx="107950" cy="1730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8" h="61">
                <a:moveTo>
                  <a:pt x="34" y="61"/>
                </a:moveTo>
                <a:cubicBezTo>
                  <a:pt x="32" y="61"/>
                  <a:pt x="30" y="60"/>
                  <a:pt x="30" y="58"/>
                </a:cubicBezTo>
                <a:cubicBezTo>
                  <a:pt x="17" y="9"/>
                  <a:pt x="17" y="9"/>
                  <a:pt x="17" y="9"/>
                </a:cubicBezTo>
                <a:cubicBezTo>
                  <a:pt x="4" y="9"/>
                  <a:pt x="4" y="9"/>
                  <a:pt x="4" y="9"/>
                </a:cubicBez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4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2" y="1"/>
                  <a:pt x="23" y="3"/>
                  <a:pt x="24" y="4"/>
                </a:cubicBezTo>
                <a:cubicBezTo>
                  <a:pt x="38" y="56"/>
                  <a:pt x="38" y="56"/>
                  <a:pt x="38" y="56"/>
                </a:cubicBezTo>
                <a:cubicBezTo>
                  <a:pt x="38" y="58"/>
                  <a:pt x="37" y="60"/>
                  <a:pt x="35" y="61"/>
                </a:cubicBezTo>
                <a:cubicBezTo>
                  <a:pt x="34" y="61"/>
                  <a:pt x="34" y="61"/>
                  <a:pt x="34" y="6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41" name="Freeform 195"/>
          <p:cNvSpPr>
            <a:spLocks noEditPoints="1"/>
          </p:cNvSpPr>
          <p:nvPr/>
        </p:nvSpPr>
        <p:spPr>
          <a:xfrm>
            <a:off x="2682875" y="4686300"/>
            <a:ext cx="61913" cy="63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" h="22">
                <a:moveTo>
                  <a:pt x="11" y="22"/>
                </a:move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lose/>
                <a:moveTo>
                  <a:pt x="11" y="8"/>
                </a:moveTo>
                <a:cubicBezTo>
                  <a:pt x="10" y="8"/>
                  <a:pt x="8" y="9"/>
                  <a:pt x="8" y="11"/>
                </a:cubicBezTo>
                <a:cubicBezTo>
                  <a:pt x="8" y="12"/>
                  <a:pt x="10" y="14"/>
                  <a:pt x="11" y="14"/>
                </a:cubicBezTo>
                <a:cubicBezTo>
                  <a:pt x="13" y="14"/>
                  <a:pt x="14" y="12"/>
                  <a:pt x="14" y="11"/>
                </a:cubicBezTo>
                <a:cubicBezTo>
                  <a:pt x="14" y="9"/>
                  <a:pt x="13" y="8"/>
                  <a:pt x="11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42" name="Freeform 196"/>
          <p:cNvSpPr>
            <a:spLocks noEditPoints="1"/>
          </p:cNvSpPr>
          <p:nvPr/>
        </p:nvSpPr>
        <p:spPr>
          <a:xfrm>
            <a:off x="2779713" y="4686300"/>
            <a:ext cx="61912" cy="63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" h="22">
                <a:moveTo>
                  <a:pt x="11" y="22"/>
                </a:move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lose/>
                <a:moveTo>
                  <a:pt x="11" y="8"/>
                </a:moveTo>
                <a:cubicBezTo>
                  <a:pt x="9" y="8"/>
                  <a:pt x="8" y="9"/>
                  <a:pt x="8" y="11"/>
                </a:cubicBezTo>
                <a:cubicBezTo>
                  <a:pt x="8" y="12"/>
                  <a:pt x="9" y="14"/>
                  <a:pt x="11" y="14"/>
                </a:cubicBezTo>
                <a:cubicBezTo>
                  <a:pt x="12" y="14"/>
                  <a:pt x="14" y="12"/>
                  <a:pt x="14" y="11"/>
                </a:cubicBezTo>
                <a:cubicBezTo>
                  <a:pt x="14" y="9"/>
                  <a:pt x="12" y="8"/>
                  <a:pt x="11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443" name="组合 14"/>
          <p:cNvGrpSpPr/>
          <p:nvPr/>
        </p:nvGrpSpPr>
        <p:grpSpPr>
          <a:xfrm>
            <a:off x="52388" y="5816600"/>
            <a:ext cx="1036637" cy="993775"/>
            <a:chOff x="257725" y="5699816"/>
            <a:chExt cx="1036638" cy="993775"/>
          </a:xfrm>
        </p:grpSpPr>
        <p:sp>
          <p:nvSpPr>
            <p:cNvPr id="14514" name="Freeform 12"/>
            <p:cNvSpPr>
              <a:spLocks noEditPoints="1"/>
            </p:cNvSpPr>
            <p:nvPr/>
          </p:nvSpPr>
          <p:spPr>
            <a:xfrm>
              <a:off x="257725" y="5699816"/>
              <a:ext cx="992188" cy="9937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52" h="352">
                  <a:moveTo>
                    <a:pt x="16" y="352"/>
                  </a:moveTo>
                  <a:cubicBezTo>
                    <a:pt x="12" y="352"/>
                    <a:pt x="8" y="351"/>
                    <a:pt x="5" y="348"/>
                  </a:cubicBezTo>
                  <a:cubicBezTo>
                    <a:pt x="1" y="345"/>
                    <a:pt x="0" y="340"/>
                    <a:pt x="0" y="336"/>
                  </a:cubicBezTo>
                  <a:cubicBezTo>
                    <a:pt x="5" y="255"/>
                    <a:pt x="5" y="255"/>
                    <a:pt x="5" y="255"/>
                  </a:cubicBezTo>
                  <a:cubicBezTo>
                    <a:pt x="5" y="251"/>
                    <a:pt x="7" y="248"/>
                    <a:pt x="9" y="245"/>
                  </a:cubicBezTo>
                  <a:cubicBezTo>
                    <a:pt x="249" y="5"/>
                    <a:pt x="249" y="5"/>
                    <a:pt x="249" y="5"/>
                  </a:cubicBezTo>
                  <a:cubicBezTo>
                    <a:pt x="252" y="2"/>
                    <a:pt x="256" y="0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65" y="0"/>
                    <a:pt x="269" y="2"/>
                    <a:pt x="272" y="5"/>
                  </a:cubicBezTo>
                  <a:cubicBezTo>
                    <a:pt x="348" y="81"/>
                    <a:pt x="348" y="81"/>
                    <a:pt x="348" y="81"/>
                  </a:cubicBezTo>
                  <a:cubicBezTo>
                    <a:pt x="351" y="84"/>
                    <a:pt x="352" y="88"/>
                    <a:pt x="352" y="92"/>
                  </a:cubicBezTo>
                  <a:cubicBezTo>
                    <a:pt x="352" y="96"/>
                    <a:pt x="351" y="100"/>
                    <a:pt x="348" y="103"/>
                  </a:cubicBezTo>
                  <a:cubicBezTo>
                    <a:pt x="108" y="343"/>
                    <a:pt x="108" y="343"/>
                    <a:pt x="108" y="343"/>
                  </a:cubicBezTo>
                  <a:cubicBezTo>
                    <a:pt x="105" y="346"/>
                    <a:pt x="101" y="347"/>
                    <a:pt x="97" y="348"/>
                  </a:cubicBezTo>
                  <a:cubicBezTo>
                    <a:pt x="17" y="352"/>
                    <a:pt x="17" y="352"/>
                    <a:pt x="17" y="352"/>
                  </a:cubicBezTo>
                  <a:cubicBezTo>
                    <a:pt x="17" y="352"/>
                    <a:pt x="16" y="352"/>
                    <a:pt x="16" y="352"/>
                  </a:cubicBezTo>
                  <a:close/>
                  <a:moveTo>
                    <a:pt x="36" y="263"/>
                  </a:moveTo>
                  <a:cubicBezTo>
                    <a:pt x="33" y="320"/>
                    <a:pt x="33" y="320"/>
                    <a:pt x="33" y="320"/>
                  </a:cubicBezTo>
                  <a:cubicBezTo>
                    <a:pt x="89" y="316"/>
                    <a:pt x="89" y="316"/>
                    <a:pt x="89" y="316"/>
                  </a:cubicBezTo>
                  <a:cubicBezTo>
                    <a:pt x="314" y="92"/>
                    <a:pt x="314" y="92"/>
                    <a:pt x="314" y="92"/>
                  </a:cubicBezTo>
                  <a:cubicBezTo>
                    <a:pt x="261" y="38"/>
                    <a:pt x="261" y="38"/>
                    <a:pt x="261" y="38"/>
                  </a:cubicBezTo>
                  <a:cubicBezTo>
                    <a:pt x="36" y="263"/>
                    <a:pt x="36" y="263"/>
                    <a:pt x="36" y="26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5" name="Freeform 13"/>
            <p:cNvSpPr/>
            <p:nvPr/>
          </p:nvSpPr>
          <p:spPr>
            <a:xfrm>
              <a:off x="843513" y="5815704"/>
              <a:ext cx="290513" cy="2889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3" h="102">
                  <a:moveTo>
                    <a:pt x="86" y="102"/>
                  </a:moveTo>
                  <a:cubicBezTo>
                    <a:pt x="82" y="102"/>
                    <a:pt x="78" y="100"/>
                    <a:pt x="74" y="9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0" y="23"/>
                    <a:pt x="0" y="13"/>
                    <a:pt x="6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103" y="81"/>
                    <a:pt x="103" y="91"/>
                    <a:pt x="97" y="97"/>
                  </a:cubicBezTo>
                  <a:cubicBezTo>
                    <a:pt x="94" y="100"/>
                    <a:pt x="90" y="102"/>
                    <a:pt x="86" y="10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6" name="Freeform 14"/>
            <p:cNvSpPr/>
            <p:nvPr/>
          </p:nvSpPr>
          <p:spPr>
            <a:xfrm>
              <a:off x="410125" y="5917304"/>
              <a:ext cx="625475" cy="6207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2" h="220">
                  <a:moveTo>
                    <a:pt x="17" y="220"/>
                  </a:moveTo>
                  <a:cubicBezTo>
                    <a:pt x="13" y="220"/>
                    <a:pt x="9" y="219"/>
                    <a:pt x="6" y="216"/>
                  </a:cubicBezTo>
                  <a:cubicBezTo>
                    <a:pt x="0" y="209"/>
                    <a:pt x="0" y="199"/>
                    <a:pt x="6" y="193"/>
                  </a:cubicBezTo>
                  <a:cubicBezTo>
                    <a:pt x="193" y="6"/>
                    <a:pt x="193" y="6"/>
                    <a:pt x="193" y="6"/>
                  </a:cubicBezTo>
                  <a:cubicBezTo>
                    <a:pt x="199" y="0"/>
                    <a:pt x="209" y="0"/>
                    <a:pt x="216" y="6"/>
                  </a:cubicBezTo>
                  <a:cubicBezTo>
                    <a:pt x="222" y="12"/>
                    <a:pt x="222" y="22"/>
                    <a:pt x="216" y="28"/>
                  </a:cubicBezTo>
                  <a:cubicBezTo>
                    <a:pt x="28" y="216"/>
                    <a:pt x="28" y="216"/>
                    <a:pt x="28" y="216"/>
                  </a:cubicBezTo>
                  <a:cubicBezTo>
                    <a:pt x="25" y="219"/>
                    <a:pt x="21" y="220"/>
                    <a:pt x="17" y="22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7" name="Freeform 15"/>
            <p:cNvSpPr/>
            <p:nvPr/>
          </p:nvSpPr>
          <p:spPr>
            <a:xfrm>
              <a:off x="302175" y="6538016"/>
              <a:ext cx="112713" cy="11271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0" t="0" r="0" b="0"/>
              <a:pathLst>
                <a:path w="40" h="40">
                  <a:moveTo>
                    <a:pt x="9" y="0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6"/>
                    <a:pt x="38" y="35"/>
                    <a:pt x="39" y="33"/>
                  </a:cubicBezTo>
                  <a:cubicBezTo>
                    <a:pt x="40" y="14"/>
                    <a:pt x="27" y="0"/>
                    <a:pt x="9" y="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8" name="Freeform 16"/>
            <p:cNvSpPr/>
            <p:nvPr/>
          </p:nvSpPr>
          <p:spPr>
            <a:xfrm>
              <a:off x="705400" y="6598341"/>
              <a:ext cx="588963" cy="904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09" h="32">
                  <a:moveTo>
                    <a:pt x="193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02" y="0"/>
                    <a:pt x="209" y="7"/>
                    <a:pt x="209" y="16"/>
                  </a:cubicBezTo>
                  <a:cubicBezTo>
                    <a:pt x="209" y="25"/>
                    <a:pt x="202" y="32"/>
                    <a:pt x="193" y="3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44" name="组合 4"/>
          <p:cNvGrpSpPr/>
          <p:nvPr/>
        </p:nvGrpSpPr>
        <p:grpSpPr>
          <a:xfrm>
            <a:off x="2941638" y="4600575"/>
            <a:ext cx="962025" cy="974725"/>
            <a:chOff x="3051373" y="4490490"/>
            <a:chExt cx="962025" cy="974726"/>
          </a:xfrm>
        </p:grpSpPr>
        <p:sp>
          <p:nvSpPr>
            <p:cNvPr id="14511" name="Freeform 17"/>
            <p:cNvSpPr>
              <a:spLocks noEditPoints="1"/>
            </p:cNvSpPr>
            <p:nvPr/>
          </p:nvSpPr>
          <p:spPr>
            <a:xfrm>
              <a:off x="3051373" y="4490490"/>
              <a:ext cx="835025" cy="8366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6" h="296">
                  <a:moveTo>
                    <a:pt x="148" y="296"/>
                  </a:moveTo>
                  <a:cubicBezTo>
                    <a:pt x="67" y="296"/>
                    <a:pt x="0" y="229"/>
                    <a:pt x="0" y="148"/>
                  </a:cubicBezTo>
                  <a:cubicBezTo>
                    <a:pt x="0" y="66"/>
                    <a:pt x="67" y="0"/>
                    <a:pt x="148" y="0"/>
                  </a:cubicBezTo>
                  <a:cubicBezTo>
                    <a:pt x="230" y="0"/>
                    <a:pt x="296" y="66"/>
                    <a:pt x="296" y="148"/>
                  </a:cubicBezTo>
                  <a:cubicBezTo>
                    <a:pt x="296" y="229"/>
                    <a:pt x="230" y="296"/>
                    <a:pt x="148" y="296"/>
                  </a:cubicBezTo>
                  <a:close/>
                  <a:moveTo>
                    <a:pt x="148" y="30"/>
                  </a:moveTo>
                  <a:cubicBezTo>
                    <a:pt x="83" y="30"/>
                    <a:pt x="30" y="83"/>
                    <a:pt x="30" y="148"/>
                  </a:cubicBezTo>
                  <a:cubicBezTo>
                    <a:pt x="30" y="213"/>
                    <a:pt x="83" y="266"/>
                    <a:pt x="148" y="266"/>
                  </a:cubicBezTo>
                  <a:cubicBezTo>
                    <a:pt x="214" y="266"/>
                    <a:pt x="267" y="213"/>
                    <a:pt x="267" y="148"/>
                  </a:cubicBezTo>
                  <a:cubicBezTo>
                    <a:pt x="267" y="83"/>
                    <a:pt x="214" y="30"/>
                    <a:pt x="148" y="3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2" name="Freeform 18"/>
            <p:cNvSpPr/>
            <p:nvPr/>
          </p:nvSpPr>
          <p:spPr>
            <a:xfrm>
              <a:off x="3192661" y="4631778"/>
              <a:ext cx="276225" cy="276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8" h="98">
                  <a:moveTo>
                    <a:pt x="15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53" y="15"/>
                    <a:pt x="15" y="52"/>
                    <a:pt x="15" y="9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3" name="Freeform 19"/>
            <p:cNvSpPr/>
            <p:nvPr/>
          </p:nvSpPr>
          <p:spPr>
            <a:xfrm>
              <a:off x="3689548" y="5142953"/>
              <a:ext cx="323850" cy="3222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5" h="114">
                  <a:moveTo>
                    <a:pt x="99" y="114"/>
                  </a:moveTo>
                  <a:cubicBezTo>
                    <a:pt x="95" y="114"/>
                    <a:pt x="91" y="112"/>
                    <a:pt x="88" y="109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0" y="21"/>
                    <a:pt x="0" y="11"/>
                    <a:pt x="6" y="6"/>
                  </a:cubicBezTo>
                  <a:cubicBezTo>
                    <a:pt x="11" y="0"/>
                    <a:pt x="21" y="0"/>
                    <a:pt x="26" y="6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15" y="94"/>
                    <a:pt x="115" y="103"/>
                    <a:pt x="109" y="109"/>
                  </a:cubicBezTo>
                  <a:cubicBezTo>
                    <a:pt x="106" y="112"/>
                    <a:pt x="102" y="114"/>
                    <a:pt x="99" y="11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45" name="Freeform 39"/>
          <p:cNvSpPr>
            <a:spLocks noEditPoints="1"/>
          </p:cNvSpPr>
          <p:nvPr/>
        </p:nvSpPr>
        <p:spPr>
          <a:xfrm>
            <a:off x="5300663" y="6442075"/>
            <a:ext cx="285750" cy="279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1" h="99">
                <a:moveTo>
                  <a:pt x="92" y="99"/>
                </a:moveTo>
                <a:cubicBezTo>
                  <a:pt x="90" y="99"/>
                  <a:pt x="88" y="97"/>
                  <a:pt x="88" y="95"/>
                </a:cubicBezTo>
                <a:cubicBezTo>
                  <a:pt x="84" y="62"/>
                  <a:pt x="63" y="54"/>
                  <a:pt x="48" y="52"/>
                </a:cubicBezTo>
                <a:cubicBezTo>
                  <a:pt x="48" y="68"/>
                  <a:pt x="48" y="68"/>
                  <a:pt x="48" y="68"/>
                </a:cubicBezTo>
                <a:cubicBezTo>
                  <a:pt x="48" y="69"/>
                  <a:pt x="47" y="71"/>
                  <a:pt x="46" y="71"/>
                </a:cubicBezTo>
                <a:cubicBezTo>
                  <a:pt x="45" y="72"/>
                  <a:pt x="43" y="72"/>
                  <a:pt x="42" y="71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35"/>
                  <a:pt x="1" y="34"/>
                  <a:pt x="2" y="33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0"/>
                  <a:pt x="45" y="0"/>
                  <a:pt x="46" y="1"/>
                </a:cubicBezTo>
                <a:cubicBezTo>
                  <a:pt x="47" y="2"/>
                  <a:pt x="48" y="3"/>
                  <a:pt x="48" y="4"/>
                </a:cubicBezTo>
                <a:cubicBezTo>
                  <a:pt x="48" y="18"/>
                  <a:pt x="48" y="18"/>
                  <a:pt x="48" y="18"/>
                </a:cubicBezTo>
                <a:cubicBezTo>
                  <a:pt x="67" y="21"/>
                  <a:pt x="81" y="29"/>
                  <a:pt x="89" y="41"/>
                </a:cubicBezTo>
                <a:cubicBezTo>
                  <a:pt x="99" y="55"/>
                  <a:pt x="101" y="74"/>
                  <a:pt x="96" y="95"/>
                </a:cubicBezTo>
                <a:cubicBezTo>
                  <a:pt x="96" y="95"/>
                  <a:pt x="96" y="95"/>
                  <a:pt x="96" y="95"/>
                </a:cubicBezTo>
                <a:cubicBezTo>
                  <a:pt x="96" y="97"/>
                  <a:pt x="94" y="99"/>
                  <a:pt x="92" y="99"/>
                </a:cubicBezTo>
                <a:cubicBezTo>
                  <a:pt x="92" y="99"/>
                  <a:pt x="92" y="99"/>
                  <a:pt x="92" y="99"/>
                </a:cubicBezTo>
                <a:close/>
                <a:moveTo>
                  <a:pt x="44" y="43"/>
                </a:moveTo>
                <a:cubicBezTo>
                  <a:pt x="44" y="43"/>
                  <a:pt x="44" y="43"/>
                  <a:pt x="45" y="43"/>
                </a:cubicBezTo>
                <a:cubicBezTo>
                  <a:pt x="56" y="44"/>
                  <a:pt x="79" y="49"/>
                  <a:pt x="91" y="73"/>
                </a:cubicBezTo>
                <a:cubicBezTo>
                  <a:pt x="90" y="64"/>
                  <a:pt x="89" y="54"/>
                  <a:pt x="83" y="46"/>
                </a:cubicBezTo>
                <a:cubicBezTo>
                  <a:pt x="75" y="35"/>
                  <a:pt x="62" y="28"/>
                  <a:pt x="44" y="26"/>
                </a:cubicBezTo>
                <a:cubicBezTo>
                  <a:pt x="42" y="25"/>
                  <a:pt x="40" y="24"/>
                  <a:pt x="40" y="22"/>
                </a:cubicBezTo>
                <a:cubicBezTo>
                  <a:pt x="40" y="13"/>
                  <a:pt x="40" y="13"/>
                  <a:pt x="40" y="13"/>
                </a:cubicBezTo>
                <a:cubicBezTo>
                  <a:pt x="11" y="36"/>
                  <a:pt x="11" y="36"/>
                  <a:pt x="11" y="36"/>
                </a:cubicBezTo>
                <a:cubicBezTo>
                  <a:pt x="40" y="59"/>
                  <a:pt x="40" y="59"/>
                  <a:pt x="40" y="59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6"/>
                  <a:pt x="41" y="45"/>
                  <a:pt x="42" y="44"/>
                </a:cubicBezTo>
                <a:cubicBezTo>
                  <a:pt x="42" y="44"/>
                  <a:pt x="43" y="43"/>
                  <a:pt x="44" y="4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446" name="组合 2"/>
          <p:cNvGrpSpPr/>
          <p:nvPr/>
        </p:nvGrpSpPr>
        <p:grpSpPr>
          <a:xfrm>
            <a:off x="1766888" y="5988050"/>
            <a:ext cx="628650" cy="612775"/>
            <a:chOff x="1503549" y="5279567"/>
            <a:chExt cx="628650" cy="612775"/>
          </a:xfrm>
        </p:grpSpPr>
        <p:sp>
          <p:nvSpPr>
            <p:cNvPr id="14508" name="Freeform 43"/>
            <p:cNvSpPr>
              <a:spLocks noEditPoints="1"/>
            </p:cNvSpPr>
            <p:nvPr/>
          </p:nvSpPr>
          <p:spPr>
            <a:xfrm>
              <a:off x="1503549" y="5279567"/>
              <a:ext cx="628650" cy="6127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3" h="217">
                  <a:moveTo>
                    <a:pt x="96" y="217"/>
                  </a:moveTo>
                  <a:cubicBezTo>
                    <a:pt x="94" y="217"/>
                    <a:pt x="91" y="216"/>
                    <a:pt x="89" y="214"/>
                  </a:cubicBezTo>
                  <a:cubicBezTo>
                    <a:pt x="87" y="211"/>
                    <a:pt x="86" y="207"/>
                    <a:pt x="87" y="204"/>
                  </a:cubicBezTo>
                  <a:cubicBezTo>
                    <a:pt x="94" y="187"/>
                    <a:pt x="92" y="168"/>
                    <a:pt x="82" y="152"/>
                  </a:cubicBezTo>
                  <a:cubicBezTo>
                    <a:pt x="80" y="152"/>
                    <a:pt x="77" y="151"/>
                    <a:pt x="75" y="151"/>
                  </a:cubicBezTo>
                  <a:cubicBezTo>
                    <a:pt x="71" y="150"/>
                    <a:pt x="68" y="147"/>
                    <a:pt x="67" y="143"/>
                  </a:cubicBezTo>
                  <a:cubicBezTo>
                    <a:pt x="67" y="141"/>
                    <a:pt x="66" y="138"/>
                    <a:pt x="66" y="135"/>
                  </a:cubicBezTo>
                  <a:cubicBezTo>
                    <a:pt x="51" y="126"/>
                    <a:pt x="31" y="124"/>
                    <a:pt x="14" y="131"/>
                  </a:cubicBezTo>
                  <a:cubicBezTo>
                    <a:pt x="11" y="132"/>
                    <a:pt x="7" y="131"/>
                    <a:pt x="4" y="129"/>
                  </a:cubicBezTo>
                  <a:cubicBezTo>
                    <a:pt x="1" y="126"/>
                    <a:pt x="0" y="122"/>
                    <a:pt x="2" y="118"/>
                  </a:cubicBezTo>
                  <a:cubicBezTo>
                    <a:pt x="5" y="109"/>
                    <a:pt x="11" y="102"/>
                    <a:pt x="17" y="95"/>
                  </a:cubicBezTo>
                  <a:cubicBezTo>
                    <a:pt x="33" y="80"/>
                    <a:pt x="54" y="72"/>
                    <a:pt x="76" y="74"/>
                  </a:cubicBezTo>
                  <a:cubicBezTo>
                    <a:pt x="83" y="60"/>
                    <a:pt x="91" y="48"/>
                    <a:pt x="102" y="37"/>
                  </a:cubicBezTo>
                  <a:cubicBezTo>
                    <a:pt x="125" y="14"/>
                    <a:pt x="157" y="0"/>
                    <a:pt x="188" y="0"/>
                  </a:cubicBezTo>
                  <a:cubicBezTo>
                    <a:pt x="195" y="0"/>
                    <a:pt x="202" y="1"/>
                    <a:pt x="208" y="2"/>
                  </a:cubicBezTo>
                  <a:cubicBezTo>
                    <a:pt x="212" y="3"/>
                    <a:pt x="215" y="6"/>
                    <a:pt x="216" y="10"/>
                  </a:cubicBezTo>
                  <a:cubicBezTo>
                    <a:pt x="223" y="46"/>
                    <a:pt x="210" y="87"/>
                    <a:pt x="181" y="116"/>
                  </a:cubicBezTo>
                  <a:cubicBezTo>
                    <a:pt x="170" y="127"/>
                    <a:pt x="158" y="135"/>
                    <a:pt x="144" y="142"/>
                  </a:cubicBezTo>
                  <a:cubicBezTo>
                    <a:pt x="146" y="163"/>
                    <a:pt x="139" y="185"/>
                    <a:pt x="123" y="201"/>
                  </a:cubicBezTo>
                  <a:cubicBezTo>
                    <a:pt x="116" y="207"/>
                    <a:pt x="109" y="212"/>
                    <a:pt x="100" y="216"/>
                  </a:cubicBezTo>
                  <a:cubicBezTo>
                    <a:pt x="99" y="217"/>
                    <a:pt x="97" y="217"/>
                    <a:pt x="96" y="217"/>
                  </a:cubicBezTo>
                  <a:close/>
                  <a:moveTo>
                    <a:pt x="85" y="133"/>
                  </a:moveTo>
                  <a:cubicBezTo>
                    <a:pt x="86" y="133"/>
                    <a:pt x="87" y="133"/>
                    <a:pt x="88" y="134"/>
                  </a:cubicBezTo>
                  <a:cubicBezTo>
                    <a:pt x="91" y="134"/>
                    <a:pt x="94" y="135"/>
                    <a:pt x="95" y="137"/>
                  </a:cubicBezTo>
                  <a:cubicBezTo>
                    <a:pt x="106" y="152"/>
                    <a:pt x="111" y="169"/>
                    <a:pt x="110" y="186"/>
                  </a:cubicBezTo>
                  <a:cubicBezTo>
                    <a:pt x="123" y="173"/>
                    <a:pt x="128" y="155"/>
                    <a:pt x="124" y="138"/>
                  </a:cubicBezTo>
                  <a:cubicBezTo>
                    <a:pt x="123" y="133"/>
                    <a:pt x="126" y="129"/>
                    <a:pt x="130" y="127"/>
                  </a:cubicBezTo>
                  <a:cubicBezTo>
                    <a:pt x="144" y="121"/>
                    <a:pt x="156" y="113"/>
                    <a:pt x="167" y="102"/>
                  </a:cubicBezTo>
                  <a:cubicBezTo>
                    <a:pt x="190" y="80"/>
                    <a:pt x="201" y="49"/>
                    <a:pt x="198" y="20"/>
                  </a:cubicBezTo>
                  <a:cubicBezTo>
                    <a:pt x="169" y="17"/>
                    <a:pt x="138" y="28"/>
                    <a:pt x="115" y="51"/>
                  </a:cubicBezTo>
                  <a:cubicBezTo>
                    <a:pt x="105" y="61"/>
                    <a:pt x="97" y="74"/>
                    <a:pt x="91" y="88"/>
                  </a:cubicBezTo>
                  <a:cubicBezTo>
                    <a:pt x="89" y="92"/>
                    <a:pt x="85" y="95"/>
                    <a:pt x="80" y="94"/>
                  </a:cubicBezTo>
                  <a:cubicBezTo>
                    <a:pt x="63" y="90"/>
                    <a:pt x="45" y="95"/>
                    <a:pt x="32" y="107"/>
                  </a:cubicBezTo>
                  <a:cubicBezTo>
                    <a:pt x="49" y="107"/>
                    <a:pt x="67" y="112"/>
                    <a:pt x="81" y="123"/>
                  </a:cubicBezTo>
                  <a:cubicBezTo>
                    <a:pt x="83" y="124"/>
                    <a:pt x="84" y="127"/>
                    <a:pt x="84" y="130"/>
                  </a:cubicBezTo>
                  <a:cubicBezTo>
                    <a:pt x="85" y="131"/>
                    <a:pt x="85" y="132"/>
                    <a:pt x="85" y="13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9" name="Freeform 44"/>
            <p:cNvSpPr>
              <a:spLocks noEditPoints="1"/>
            </p:cNvSpPr>
            <p:nvPr/>
          </p:nvSpPr>
          <p:spPr>
            <a:xfrm>
              <a:off x="1870261" y="5381167"/>
              <a:ext cx="141288" cy="139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0" h="49">
                  <a:moveTo>
                    <a:pt x="26" y="49"/>
                  </a:moveTo>
                  <a:cubicBezTo>
                    <a:pt x="20" y="49"/>
                    <a:pt x="14" y="47"/>
                    <a:pt x="10" y="42"/>
                  </a:cubicBezTo>
                  <a:cubicBezTo>
                    <a:pt x="0" y="33"/>
                    <a:pt x="0" y="18"/>
                    <a:pt x="10" y="9"/>
                  </a:cubicBezTo>
                  <a:cubicBezTo>
                    <a:pt x="19" y="0"/>
                    <a:pt x="34" y="0"/>
                    <a:pt x="43" y="9"/>
                  </a:cubicBezTo>
                  <a:cubicBezTo>
                    <a:pt x="48" y="13"/>
                    <a:pt x="50" y="19"/>
                    <a:pt x="50" y="26"/>
                  </a:cubicBezTo>
                  <a:cubicBezTo>
                    <a:pt x="50" y="32"/>
                    <a:pt x="48" y="38"/>
                    <a:pt x="43" y="42"/>
                  </a:cubicBezTo>
                  <a:cubicBezTo>
                    <a:pt x="39" y="47"/>
                    <a:pt x="33" y="49"/>
                    <a:pt x="26" y="49"/>
                  </a:cubicBezTo>
                  <a:close/>
                  <a:moveTo>
                    <a:pt x="26" y="11"/>
                  </a:moveTo>
                  <a:cubicBezTo>
                    <a:pt x="23" y="11"/>
                    <a:pt x="19" y="13"/>
                    <a:pt x="16" y="15"/>
                  </a:cubicBezTo>
                  <a:cubicBezTo>
                    <a:pt x="11" y="21"/>
                    <a:pt x="11" y="30"/>
                    <a:pt x="16" y="36"/>
                  </a:cubicBezTo>
                  <a:cubicBezTo>
                    <a:pt x="22" y="41"/>
                    <a:pt x="31" y="41"/>
                    <a:pt x="37" y="36"/>
                  </a:cubicBezTo>
                  <a:cubicBezTo>
                    <a:pt x="39" y="33"/>
                    <a:pt x="41" y="29"/>
                    <a:pt x="41" y="26"/>
                  </a:cubicBezTo>
                  <a:cubicBezTo>
                    <a:pt x="41" y="22"/>
                    <a:pt x="39" y="18"/>
                    <a:pt x="37" y="15"/>
                  </a:cubicBezTo>
                  <a:cubicBezTo>
                    <a:pt x="34" y="13"/>
                    <a:pt x="30" y="11"/>
                    <a:pt x="26" y="1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0" name="Freeform 45"/>
            <p:cNvSpPr/>
            <p:nvPr/>
          </p:nvSpPr>
          <p:spPr>
            <a:xfrm>
              <a:off x="1590861" y="5624054"/>
              <a:ext cx="184150" cy="1762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5" h="62">
                  <a:moveTo>
                    <a:pt x="17" y="62"/>
                  </a:moveTo>
                  <a:cubicBezTo>
                    <a:pt x="14" y="62"/>
                    <a:pt x="11" y="62"/>
                    <a:pt x="7" y="61"/>
                  </a:cubicBezTo>
                  <a:cubicBezTo>
                    <a:pt x="5" y="61"/>
                    <a:pt x="4" y="59"/>
                    <a:pt x="4" y="57"/>
                  </a:cubicBezTo>
                  <a:cubicBezTo>
                    <a:pt x="0" y="38"/>
                    <a:pt x="7" y="17"/>
                    <a:pt x="23" y="2"/>
                  </a:cubicBezTo>
                  <a:cubicBezTo>
                    <a:pt x="24" y="0"/>
                    <a:pt x="27" y="0"/>
                    <a:pt x="29" y="2"/>
                  </a:cubicBezTo>
                  <a:cubicBezTo>
                    <a:pt x="31" y="4"/>
                    <a:pt x="31" y="7"/>
                    <a:pt x="29" y="9"/>
                  </a:cubicBezTo>
                  <a:cubicBezTo>
                    <a:pt x="17" y="21"/>
                    <a:pt x="11" y="37"/>
                    <a:pt x="12" y="52"/>
                  </a:cubicBezTo>
                  <a:cubicBezTo>
                    <a:pt x="28" y="54"/>
                    <a:pt x="44" y="48"/>
                    <a:pt x="56" y="36"/>
                  </a:cubicBezTo>
                  <a:cubicBezTo>
                    <a:pt x="58" y="34"/>
                    <a:pt x="61" y="34"/>
                    <a:pt x="63" y="36"/>
                  </a:cubicBezTo>
                  <a:cubicBezTo>
                    <a:pt x="65" y="37"/>
                    <a:pt x="65" y="40"/>
                    <a:pt x="63" y="42"/>
                  </a:cubicBezTo>
                  <a:cubicBezTo>
                    <a:pt x="50" y="55"/>
                    <a:pt x="34" y="62"/>
                    <a:pt x="17" y="6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47" name="Freeform 100"/>
          <p:cNvSpPr>
            <a:spLocks noEditPoints="1"/>
          </p:cNvSpPr>
          <p:nvPr/>
        </p:nvSpPr>
        <p:spPr>
          <a:xfrm>
            <a:off x="3497263" y="6061075"/>
            <a:ext cx="558800" cy="7651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98" h="271">
                <a:moveTo>
                  <a:pt x="184" y="271"/>
                </a:moveTo>
                <a:cubicBezTo>
                  <a:pt x="14" y="271"/>
                  <a:pt x="14" y="271"/>
                  <a:pt x="14" y="271"/>
                </a:cubicBezTo>
                <a:cubicBezTo>
                  <a:pt x="6" y="271"/>
                  <a:pt x="0" y="264"/>
                  <a:pt x="0" y="25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91" y="0"/>
                  <a:pt x="198" y="6"/>
                  <a:pt x="198" y="14"/>
                </a:cubicBezTo>
                <a:cubicBezTo>
                  <a:pt x="198" y="257"/>
                  <a:pt x="198" y="257"/>
                  <a:pt x="198" y="257"/>
                </a:cubicBezTo>
                <a:cubicBezTo>
                  <a:pt x="198" y="264"/>
                  <a:pt x="191" y="271"/>
                  <a:pt x="184" y="271"/>
                </a:cubicBezTo>
                <a:close/>
                <a:moveTo>
                  <a:pt x="28" y="242"/>
                </a:moveTo>
                <a:cubicBezTo>
                  <a:pt x="169" y="242"/>
                  <a:pt x="169" y="242"/>
                  <a:pt x="169" y="242"/>
                </a:cubicBezTo>
                <a:cubicBezTo>
                  <a:pt x="169" y="29"/>
                  <a:pt x="169" y="29"/>
                  <a:pt x="169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42"/>
                  <a:pt x="28" y="242"/>
                  <a:pt x="28" y="24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48" name="Freeform 101"/>
          <p:cNvSpPr/>
          <p:nvPr/>
        </p:nvSpPr>
        <p:spPr>
          <a:xfrm>
            <a:off x="3757613" y="6091238"/>
            <a:ext cx="41275" cy="7032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5" h="249">
                <a:moveTo>
                  <a:pt x="7" y="249"/>
                </a:moveTo>
                <a:cubicBezTo>
                  <a:pt x="3" y="249"/>
                  <a:pt x="0" y="246"/>
                  <a:pt x="0" y="242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ubicBezTo>
                  <a:pt x="15" y="242"/>
                  <a:pt x="15" y="242"/>
                  <a:pt x="15" y="242"/>
                </a:cubicBezTo>
                <a:cubicBezTo>
                  <a:pt x="15" y="246"/>
                  <a:pt x="11" y="249"/>
                  <a:pt x="7" y="24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49" name="Freeform 102"/>
          <p:cNvSpPr/>
          <p:nvPr/>
        </p:nvSpPr>
        <p:spPr>
          <a:xfrm>
            <a:off x="3516313" y="6303963"/>
            <a:ext cx="522287" cy="412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5" h="15">
                <a:moveTo>
                  <a:pt x="178" y="15"/>
                </a:moveTo>
                <a:cubicBezTo>
                  <a:pt x="7" y="15"/>
                  <a:pt x="7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4"/>
                  <a:pt x="3" y="0"/>
                  <a:pt x="7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2" y="0"/>
                  <a:pt x="185" y="4"/>
                  <a:pt x="185" y="7"/>
                </a:cubicBezTo>
                <a:cubicBezTo>
                  <a:pt x="185" y="11"/>
                  <a:pt x="182" y="15"/>
                  <a:pt x="178" y="15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50" name="Freeform 103"/>
          <p:cNvSpPr/>
          <p:nvPr/>
        </p:nvSpPr>
        <p:spPr>
          <a:xfrm>
            <a:off x="3516313" y="6532563"/>
            <a:ext cx="522287" cy="428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5" h="15">
                <a:moveTo>
                  <a:pt x="178" y="15"/>
                </a:moveTo>
                <a:cubicBezTo>
                  <a:pt x="7" y="15"/>
                  <a:pt x="7" y="15"/>
                  <a:pt x="7" y="15"/>
                </a:cubicBezTo>
                <a:cubicBezTo>
                  <a:pt x="3" y="15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2" y="0"/>
                  <a:pt x="185" y="4"/>
                  <a:pt x="185" y="8"/>
                </a:cubicBezTo>
                <a:cubicBezTo>
                  <a:pt x="185" y="12"/>
                  <a:pt x="182" y="15"/>
                  <a:pt x="178" y="15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51" name="Freeform 104"/>
          <p:cNvSpPr/>
          <p:nvPr/>
        </p:nvSpPr>
        <p:spPr>
          <a:xfrm>
            <a:off x="3235325" y="6388100"/>
            <a:ext cx="228600" cy="825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1" h="29">
                <a:moveTo>
                  <a:pt x="67" y="29"/>
                </a:moveTo>
                <a:cubicBezTo>
                  <a:pt x="14" y="29"/>
                  <a:pt x="14" y="29"/>
                  <a:pt x="14" y="29"/>
                </a:cubicBezTo>
                <a:cubicBezTo>
                  <a:pt x="6" y="29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5" y="0"/>
                  <a:pt x="81" y="6"/>
                  <a:pt x="81" y="14"/>
                </a:cubicBezTo>
                <a:cubicBezTo>
                  <a:pt x="81" y="22"/>
                  <a:pt x="75" y="29"/>
                  <a:pt x="67" y="2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52" name="Freeform 105"/>
          <p:cNvSpPr/>
          <p:nvPr/>
        </p:nvSpPr>
        <p:spPr>
          <a:xfrm>
            <a:off x="3060700" y="5824538"/>
            <a:ext cx="77788" cy="1651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8" h="59">
                <a:moveTo>
                  <a:pt x="14" y="59"/>
                </a:moveTo>
                <a:cubicBezTo>
                  <a:pt x="6" y="59"/>
                  <a:pt x="0" y="53"/>
                  <a:pt x="0" y="45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53"/>
                  <a:pt x="22" y="59"/>
                  <a:pt x="14" y="5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53" name="Freeform 106"/>
          <p:cNvSpPr/>
          <p:nvPr/>
        </p:nvSpPr>
        <p:spPr>
          <a:xfrm>
            <a:off x="3559175" y="5824538"/>
            <a:ext cx="79375" cy="1651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8" h="59">
                <a:moveTo>
                  <a:pt x="14" y="59"/>
                </a:moveTo>
                <a:cubicBezTo>
                  <a:pt x="6" y="59"/>
                  <a:pt x="0" y="53"/>
                  <a:pt x="0" y="45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53"/>
                  <a:pt x="22" y="59"/>
                  <a:pt x="14" y="5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54" name="Freeform 107"/>
          <p:cNvSpPr/>
          <p:nvPr/>
        </p:nvSpPr>
        <p:spPr>
          <a:xfrm>
            <a:off x="3308350" y="5849938"/>
            <a:ext cx="82550" cy="6032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9" h="214">
                <a:moveTo>
                  <a:pt x="15" y="214"/>
                </a:moveTo>
                <a:cubicBezTo>
                  <a:pt x="7" y="214"/>
                  <a:pt x="0" y="208"/>
                  <a:pt x="0" y="200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7" y="0"/>
                  <a:pt x="15" y="0"/>
                </a:cubicBezTo>
                <a:cubicBezTo>
                  <a:pt x="22" y="0"/>
                  <a:pt x="29" y="6"/>
                  <a:pt x="29" y="14"/>
                </a:cubicBezTo>
                <a:cubicBezTo>
                  <a:pt x="29" y="200"/>
                  <a:pt x="29" y="200"/>
                  <a:pt x="29" y="200"/>
                </a:cubicBezTo>
                <a:cubicBezTo>
                  <a:pt x="29" y="208"/>
                  <a:pt x="22" y="214"/>
                  <a:pt x="15" y="21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55" name="Freeform 108"/>
          <p:cNvSpPr/>
          <p:nvPr/>
        </p:nvSpPr>
        <p:spPr>
          <a:xfrm>
            <a:off x="3060700" y="5824538"/>
            <a:ext cx="577850" cy="777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05" h="28">
                <a:moveTo>
                  <a:pt x="191" y="28"/>
                </a:moveTo>
                <a:cubicBezTo>
                  <a:pt x="14" y="28"/>
                  <a:pt x="14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9" y="0"/>
                  <a:pt x="205" y="6"/>
                  <a:pt x="205" y="14"/>
                </a:cubicBezTo>
                <a:cubicBezTo>
                  <a:pt x="205" y="22"/>
                  <a:pt x="199" y="28"/>
                  <a:pt x="191" y="2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56" name="Freeform 109"/>
          <p:cNvSpPr>
            <a:spLocks noEditPoints="1"/>
          </p:cNvSpPr>
          <p:nvPr/>
        </p:nvSpPr>
        <p:spPr>
          <a:xfrm>
            <a:off x="742950" y="5240338"/>
            <a:ext cx="257175" cy="3508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1" h="124">
                <a:moveTo>
                  <a:pt x="36" y="124"/>
                </a:moveTo>
                <a:cubicBezTo>
                  <a:pt x="33" y="124"/>
                  <a:pt x="30" y="122"/>
                  <a:pt x="29" y="119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0"/>
                  <a:pt x="2" y="16"/>
                  <a:pt x="6" y="15"/>
                </a:cubicBezTo>
                <a:cubicBezTo>
                  <a:pt x="53" y="1"/>
                  <a:pt x="53" y="1"/>
                  <a:pt x="53" y="1"/>
                </a:cubicBezTo>
                <a:cubicBezTo>
                  <a:pt x="55" y="0"/>
                  <a:pt x="57" y="1"/>
                  <a:pt x="59" y="2"/>
                </a:cubicBezTo>
                <a:cubicBezTo>
                  <a:pt x="61" y="3"/>
                  <a:pt x="62" y="4"/>
                  <a:pt x="63" y="6"/>
                </a:cubicBezTo>
                <a:cubicBezTo>
                  <a:pt x="91" y="100"/>
                  <a:pt x="91" y="100"/>
                  <a:pt x="91" y="100"/>
                </a:cubicBezTo>
                <a:cubicBezTo>
                  <a:pt x="91" y="102"/>
                  <a:pt x="91" y="104"/>
                  <a:pt x="90" y="106"/>
                </a:cubicBezTo>
                <a:cubicBezTo>
                  <a:pt x="89" y="108"/>
                  <a:pt x="87" y="109"/>
                  <a:pt x="85" y="110"/>
                </a:cubicBezTo>
                <a:cubicBezTo>
                  <a:pt x="38" y="124"/>
                  <a:pt x="38" y="124"/>
                  <a:pt x="38" y="124"/>
                </a:cubicBezTo>
                <a:cubicBezTo>
                  <a:pt x="38" y="124"/>
                  <a:pt x="37" y="124"/>
                  <a:pt x="36" y="124"/>
                </a:cubicBezTo>
                <a:close/>
                <a:moveTo>
                  <a:pt x="18" y="28"/>
                </a:moveTo>
                <a:cubicBezTo>
                  <a:pt x="18" y="28"/>
                  <a:pt x="18" y="28"/>
                  <a:pt x="18" y="28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73" y="97"/>
                  <a:pt x="73" y="97"/>
                  <a:pt x="73" y="97"/>
                </a:cubicBezTo>
                <a:cubicBezTo>
                  <a:pt x="50" y="18"/>
                  <a:pt x="50" y="18"/>
                  <a:pt x="50" y="18"/>
                </a:cubicBezTo>
                <a:cubicBezTo>
                  <a:pt x="18" y="28"/>
                  <a:pt x="18" y="28"/>
                  <a:pt x="18" y="2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57" name="Freeform 110"/>
          <p:cNvSpPr>
            <a:spLocks noEditPoints="1"/>
          </p:cNvSpPr>
          <p:nvPr/>
        </p:nvSpPr>
        <p:spPr>
          <a:xfrm>
            <a:off x="884238" y="5057775"/>
            <a:ext cx="384175" cy="4286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6" h="152">
                <a:moveTo>
                  <a:pt x="89" y="152"/>
                </a:moveTo>
                <a:cubicBezTo>
                  <a:pt x="87" y="152"/>
                  <a:pt x="85" y="152"/>
                  <a:pt x="83" y="152"/>
                </a:cubicBezTo>
                <a:cubicBezTo>
                  <a:pt x="78" y="151"/>
                  <a:pt x="71" y="150"/>
                  <a:pt x="63" y="150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38" y="147"/>
                  <a:pt x="30" y="148"/>
                  <a:pt x="27" y="149"/>
                </a:cubicBezTo>
                <a:cubicBezTo>
                  <a:pt x="23" y="150"/>
                  <a:pt x="19" y="148"/>
                  <a:pt x="18" y="144"/>
                </a:cubicBezTo>
                <a:cubicBezTo>
                  <a:pt x="1" y="87"/>
                  <a:pt x="1" y="87"/>
                  <a:pt x="1" y="87"/>
                </a:cubicBezTo>
                <a:cubicBezTo>
                  <a:pt x="0" y="84"/>
                  <a:pt x="1" y="80"/>
                  <a:pt x="3" y="78"/>
                </a:cubicBezTo>
                <a:cubicBezTo>
                  <a:pt x="13" y="70"/>
                  <a:pt x="31" y="52"/>
                  <a:pt x="37" y="41"/>
                </a:cubicBezTo>
                <a:cubicBezTo>
                  <a:pt x="40" y="30"/>
                  <a:pt x="38" y="16"/>
                  <a:pt x="38" y="15"/>
                </a:cubicBezTo>
                <a:cubicBezTo>
                  <a:pt x="38" y="12"/>
                  <a:pt x="39" y="9"/>
                  <a:pt x="41" y="6"/>
                </a:cubicBezTo>
                <a:cubicBezTo>
                  <a:pt x="47" y="0"/>
                  <a:pt x="57" y="0"/>
                  <a:pt x="58" y="0"/>
                </a:cubicBezTo>
                <a:cubicBezTo>
                  <a:pt x="62" y="0"/>
                  <a:pt x="66" y="2"/>
                  <a:pt x="69" y="5"/>
                </a:cubicBezTo>
                <a:cubicBezTo>
                  <a:pt x="76" y="12"/>
                  <a:pt x="79" y="25"/>
                  <a:pt x="78" y="40"/>
                </a:cubicBezTo>
                <a:cubicBezTo>
                  <a:pt x="78" y="42"/>
                  <a:pt x="77" y="44"/>
                  <a:pt x="77" y="46"/>
                </a:cubicBezTo>
                <a:cubicBezTo>
                  <a:pt x="77" y="48"/>
                  <a:pt x="77" y="49"/>
                  <a:pt x="76" y="50"/>
                </a:cubicBezTo>
                <a:cubicBezTo>
                  <a:pt x="76" y="52"/>
                  <a:pt x="76" y="53"/>
                  <a:pt x="76" y="55"/>
                </a:cubicBezTo>
                <a:cubicBezTo>
                  <a:pt x="80" y="56"/>
                  <a:pt x="90" y="58"/>
                  <a:pt x="106" y="58"/>
                </a:cubicBezTo>
                <a:cubicBezTo>
                  <a:pt x="109" y="58"/>
                  <a:pt x="109" y="58"/>
                  <a:pt x="109" y="58"/>
                </a:cubicBezTo>
                <a:cubicBezTo>
                  <a:pt x="124" y="58"/>
                  <a:pt x="136" y="69"/>
                  <a:pt x="136" y="84"/>
                </a:cubicBezTo>
                <a:cubicBezTo>
                  <a:pt x="136" y="89"/>
                  <a:pt x="134" y="94"/>
                  <a:pt x="130" y="99"/>
                </a:cubicBezTo>
                <a:cubicBezTo>
                  <a:pt x="131" y="101"/>
                  <a:pt x="131" y="103"/>
                  <a:pt x="131" y="104"/>
                </a:cubicBezTo>
                <a:cubicBezTo>
                  <a:pt x="131" y="110"/>
                  <a:pt x="128" y="116"/>
                  <a:pt x="12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3" y="128"/>
                  <a:pt x="119" y="135"/>
                  <a:pt x="112" y="138"/>
                </a:cubicBezTo>
                <a:cubicBezTo>
                  <a:pt x="112" y="139"/>
                  <a:pt x="112" y="140"/>
                  <a:pt x="112" y="140"/>
                </a:cubicBezTo>
                <a:cubicBezTo>
                  <a:pt x="109" y="148"/>
                  <a:pt x="101" y="152"/>
                  <a:pt x="89" y="152"/>
                </a:cubicBezTo>
                <a:close/>
                <a:moveTo>
                  <a:pt x="40" y="132"/>
                </a:moveTo>
                <a:cubicBezTo>
                  <a:pt x="44" y="132"/>
                  <a:pt x="48" y="133"/>
                  <a:pt x="52" y="133"/>
                </a:cubicBezTo>
                <a:cubicBezTo>
                  <a:pt x="64" y="134"/>
                  <a:pt x="64" y="134"/>
                  <a:pt x="64" y="134"/>
                </a:cubicBezTo>
                <a:cubicBezTo>
                  <a:pt x="73" y="135"/>
                  <a:pt x="80" y="135"/>
                  <a:pt x="85" y="136"/>
                </a:cubicBezTo>
                <a:cubicBezTo>
                  <a:pt x="86" y="136"/>
                  <a:pt x="88" y="136"/>
                  <a:pt x="89" y="136"/>
                </a:cubicBezTo>
                <a:cubicBezTo>
                  <a:pt x="95" y="136"/>
                  <a:pt x="97" y="135"/>
                  <a:pt x="97" y="135"/>
                </a:cubicBezTo>
                <a:cubicBezTo>
                  <a:pt x="97" y="134"/>
                  <a:pt x="98" y="133"/>
                  <a:pt x="98" y="132"/>
                </a:cubicBezTo>
                <a:cubicBezTo>
                  <a:pt x="98" y="129"/>
                  <a:pt x="100" y="127"/>
                  <a:pt x="103" y="126"/>
                </a:cubicBezTo>
                <a:cubicBezTo>
                  <a:pt x="106" y="125"/>
                  <a:pt x="108" y="122"/>
                  <a:pt x="108" y="119"/>
                </a:cubicBezTo>
                <a:cubicBezTo>
                  <a:pt x="108" y="119"/>
                  <a:pt x="108" y="118"/>
                  <a:pt x="108" y="117"/>
                </a:cubicBezTo>
                <a:cubicBezTo>
                  <a:pt x="107" y="114"/>
                  <a:pt x="109" y="111"/>
                  <a:pt x="112" y="109"/>
                </a:cubicBezTo>
                <a:cubicBezTo>
                  <a:pt x="114" y="108"/>
                  <a:pt x="115" y="106"/>
                  <a:pt x="115" y="103"/>
                </a:cubicBezTo>
                <a:cubicBezTo>
                  <a:pt x="115" y="102"/>
                  <a:pt x="115" y="101"/>
                  <a:pt x="115" y="100"/>
                </a:cubicBezTo>
                <a:cubicBezTo>
                  <a:pt x="113" y="97"/>
                  <a:pt x="114" y="93"/>
                  <a:pt x="116" y="91"/>
                </a:cubicBezTo>
                <a:cubicBezTo>
                  <a:pt x="119" y="89"/>
                  <a:pt x="120" y="86"/>
                  <a:pt x="120" y="84"/>
                </a:cubicBezTo>
                <a:cubicBezTo>
                  <a:pt x="120" y="78"/>
                  <a:pt x="115" y="73"/>
                  <a:pt x="110" y="73"/>
                </a:cubicBezTo>
                <a:cubicBezTo>
                  <a:pt x="110" y="73"/>
                  <a:pt x="108" y="73"/>
                  <a:pt x="106" y="73"/>
                </a:cubicBezTo>
                <a:cubicBezTo>
                  <a:pt x="72" y="73"/>
                  <a:pt x="66" y="67"/>
                  <a:pt x="64" y="65"/>
                </a:cubicBezTo>
                <a:cubicBezTo>
                  <a:pt x="62" y="63"/>
                  <a:pt x="60" y="60"/>
                  <a:pt x="60" y="57"/>
                </a:cubicBezTo>
                <a:cubicBezTo>
                  <a:pt x="61" y="54"/>
                  <a:pt x="61" y="52"/>
                  <a:pt x="61" y="49"/>
                </a:cubicBezTo>
                <a:cubicBezTo>
                  <a:pt x="61" y="47"/>
                  <a:pt x="61" y="45"/>
                  <a:pt x="62" y="44"/>
                </a:cubicBezTo>
                <a:cubicBezTo>
                  <a:pt x="62" y="42"/>
                  <a:pt x="62" y="41"/>
                  <a:pt x="62" y="39"/>
                </a:cubicBezTo>
                <a:cubicBezTo>
                  <a:pt x="63" y="24"/>
                  <a:pt x="59" y="17"/>
                  <a:pt x="58" y="15"/>
                </a:cubicBezTo>
                <a:cubicBezTo>
                  <a:pt x="57" y="16"/>
                  <a:pt x="55" y="16"/>
                  <a:pt x="54" y="16"/>
                </a:cubicBezTo>
                <a:cubicBezTo>
                  <a:pt x="55" y="22"/>
                  <a:pt x="55" y="35"/>
                  <a:pt x="51" y="46"/>
                </a:cubicBezTo>
                <a:cubicBezTo>
                  <a:pt x="51" y="47"/>
                  <a:pt x="51" y="47"/>
                  <a:pt x="51" y="48"/>
                </a:cubicBezTo>
                <a:cubicBezTo>
                  <a:pt x="45" y="59"/>
                  <a:pt x="29" y="77"/>
                  <a:pt x="17" y="87"/>
                </a:cubicBezTo>
                <a:cubicBezTo>
                  <a:pt x="31" y="133"/>
                  <a:pt x="31" y="133"/>
                  <a:pt x="31" y="133"/>
                </a:cubicBezTo>
                <a:cubicBezTo>
                  <a:pt x="33" y="133"/>
                  <a:pt x="37" y="132"/>
                  <a:pt x="40" y="13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458" name="组合 5"/>
          <p:cNvGrpSpPr/>
          <p:nvPr/>
        </p:nvGrpSpPr>
        <p:grpSpPr>
          <a:xfrm>
            <a:off x="2520950" y="6313488"/>
            <a:ext cx="420688" cy="304800"/>
            <a:chOff x="2520455" y="6313332"/>
            <a:chExt cx="420688" cy="304800"/>
          </a:xfrm>
        </p:grpSpPr>
        <p:sp>
          <p:nvSpPr>
            <p:cNvPr id="14506" name="Freeform 142"/>
            <p:cNvSpPr>
              <a:spLocks noEditPoints="1"/>
            </p:cNvSpPr>
            <p:nvPr/>
          </p:nvSpPr>
          <p:spPr>
            <a:xfrm>
              <a:off x="2520455" y="6313332"/>
              <a:ext cx="420688" cy="3048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49" h="108">
                  <a:moveTo>
                    <a:pt x="74" y="108"/>
                  </a:moveTo>
                  <a:cubicBezTo>
                    <a:pt x="40" y="108"/>
                    <a:pt x="10" y="87"/>
                    <a:pt x="0" y="56"/>
                  </a:cubicBezTo>
                  <a:cubicBezTo>
                    <a:pt x="0" y="55"/>
                    <a:pt x="0" y="53"/>
                    <a:pt x="0" y="52"/>
                  </a:cubicBezTo>
                  <a:cubicBezTo>
                    <a:pt x="10" y="21"/>
                    <a:pt x="40" y="0"/>
                    <a:pt x="74" y="0"/>
                  </a:cubicBezTo>
                  <a:cubicBezTo>
                    <a:pt x="109" y="0"/>
                    <a:pt x="139" y="21"/>
                    <a:pt x="149" y="52"/>
                  </a:cubicBezTo>
                  <a:cubicBezTo>
                    <a:pt x="149" y="53"/>
                    <a:pt x="149" y="55"/>
                    <a:pt x="149" y="56"/>
                  </a:cubicBezTo>
                  <a:cubicBezTo>
                    <a:pt x="139" y="87"/>
                    <a:pt x="109" y="108"/>
                    <a:pt x="74" y="108"/>
                  </a:cubicBezTo>
                  <a:close/>
                  <a:moveTo>
                    <a:pt x="13" y="54"/>
                  </a:moveTo>
                  <a:cubicBezTo>
                    <a:pt x="22" y="79"/>
                    <a:pt x="47" y="95"/>
                    <a:pt x="74" y="95"/>
                  </a:cubicBezTo>
                  <a:cubicBezTo>
                    <a:pt x="102" y="95"/>
                    <a:pt x="127" y="79"/>
                    <a:pt x="136" y="54"/>
                  </a:cubicBezTo>
                  <a:cubicBezTo>
                    <a:pt x="127" y="29"/>
                    <a:pt x="102" y="13"/>
                    <a:pt x="74" y="13"/>
                  </a:cubicBezTo>
                  <a:cubicBezTo>
                    <a:pt x="47" y="13"/>
                    <a:pt x="22" y="29"/>
                    <a:pt x="13" y="5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7" name="Freeform 143"/>
            <p:cNvSpPr/>
            <p:nvPr/>
          </p:nvSpPr>
          <p:spPr>
            <a:xfrm>
              <a:off x="2629992" y="6367307"/>
              <a:ext cx="201613" cy="1984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1" h="70">
                  <a:moveTo>
                    <a:pt x="35" y="70"/>
                  </a:moveTo>
                  <a:cubicBezTo>
                    <a:pt x="16" y="70"/>
                    <a:pt x="0" y="54"/>
                    <a:pt x="0" y="35"/>
                  </a:cubicBezTo>
                  <a:cubicBezTo>
                    <a:pt x="0" y="31"/>
                    <a:pt x="3" y="28"/>
                    <a:pt x="7" y="28"/>
                  </a:cubicBezTo>
                  <a:cubicBezTo>
                    <a:pt x="10" y="28"/>
                    <a:pt x="13" y="31"/>
                    <a:pt x="13" y="35"/>
                  </a:cubicBezTo>
                  <a:cubicBezTo>
                    <a:pt x="13" y="47"/>
                    <a:pt x="23" y="57"/>
                    <a:pt x="35" y="57"/>
                  </a:cubicBezTo>
                  <a:cubicBezTo>
                    <a:pt x="48" y="57"/>
                    <a:pt x="58" y="47"/>
                    <a:pt x="58" y="35"/>
                  </a:cubicBezTo>
                  <a:cubicBezTo>
                    <a:pt x="58" y="23"/>
                    <a:pt x="48" y="13"/>
                    <a:pt x="35" y="13"/>
                  </a:cubicBezTo>
                  <a:cubicBezTo>
                    <a:pt x="32" y="13"/>
                    <a:pt x="29" y="10"/>
                    <a:pt x="29" y="6"/>
                  </a:cubicBezTo>
                  <a:cubicBezTo>
                    <a:pt x="29" y="3"/>
                    <a:pt x="32" y="0"/>
                    <a:pt x="35" y="0"/>
                  </a:cubicBezTo>
                  <a:cubicBezTo>
                    <a:pt x="55" y="0"/>
                    <a:pt x="71" y="16"/>
                    <a:pt x="71" y="35"/>
                  </a:cubicBezTo>
                  <a:cubicBezTo>
                    <a:pt x="71" y="54"/>
                    <a:pt x="55" y="70"/>
                    <a:pt x="35" y="7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59" name="组合 1"/>
          <p:cNvGrpSpPr/>
          <p:nvPr/>
        </p:nvGrpSpPr>
        <p:grpSpPr>
          <a:xfrm>
            <a:off x="144463" y="479425"/>
            <a:ext cx="261937" cy="263525"/>
            <a:chOff x="9474385" y="904875"/>
            <a:chExt cx="261938" cy="263525"/>
          </a:xfrm>
        </p:grpSpPr>
        <p:sp>
          <p:nvSpPr>
            <p:cNvPr id="14497" name="Freeform 144"/>
            <p:cNvSpPr/>
            <p:nvPr/>
          </p:nvSpPr>
          <p:spPr>
            <a:xfrm>
              <a:off x="9595035" y="904875"/>
              <a:ext cx="23813" cy="746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" h="26">
                  <a:moveTo>
                    <a:pt x="4" y="26"/>
                  </a:moveTo>
                  <a:cubicBezTo>
                    <a:pt x="1" y="26"/>
                    <a:pt x="0" y="25"/>
                    <a:pt x="0" y="2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5"/>
                    <a:pt x="6" y="26"/>
                    <a:pt x="4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98" name="Freeform 145"/>
            <p:cNvSpPr/>
            <p:nvPr/>
          </p:nvSpPr>
          <p:spPr>
            <a:xfrm>
              <a:off x="9595035" y="1095375"/>
              <a:ext cx="23813" cy="73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" h="26">
                  <a:moveTo>
                    <a:pt x="4" y="26"/>
                  </a:moveTo>
                  <a:cubicBezTo>
                    <a:pt x="1" y="26"/>
                    <a:pt x="0" y="24"/>
                    <a:pt x="0" y="2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6" y="26"/>
                    <a:pt x="4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99" name="Freeform 146"/>
            <p:cNvSpPr/>
            <p:nvPr/>
          </p:nvSpPr>
          <p:spPr>
            <a:xfrm>
              <a:off x="9663298" y="1027112"/>
              <a:ext cx="73025" cy="22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6" h="8">
                  <a:moveTo>
                    <a:pt x="2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1"/>
                    <a:pt x="26" y="4"/>
                  </a:cubicBezTo>
                  <a:cubicBezTo>
                    <a:pt x="26" y="6"/>
                    <a:pt x="24" y="8"/>
                    <a:pt x="22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0" name="Freeform 147"/>
            <p:cNvSpPr/>
            <p:nvPr/>
          </p:nvSpPr>
          <p:spPr>
            <a:xfrm>
              <a:off x="9474385" y="1027112"/>
              <a:ext cx="73025" cy="22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6" h="8">
                  <a:moveTo>
                    <a:pt x="2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1"/>
                    <a:pt x="26" y="4"/>
                  </a:cubicBezTo>
                  <a:cubicBezTo>
                    <a:pt x="26" y="6"/>
                    <a:pt x="24" y="8"/>
                    <a:pt x="22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1" name="Freeform 148"/>
            <p:cNvSpPr/>
            <p:nvPr/>
          </p:nvSpPr>
          <p:spPr>
            <a:xfrm>
              <a:off x="9641073" y="939800"/>
              <a:ext cx="6191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5" y="21"/>
                  </a:moveTo>
                  <a:cubicBezTo>
                    <a:pt x="4" y="21"/>
                    <a:pt x="3" y="21"/>
                    <a:pt x="2" y="20"/>
                  </a:cubicBezTo>
                  <a:cubicBezTo>
                    <a:pt x="0" y="19"/>
                    <a:pt x="0" y="16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0"/>
                    <a:pt x="19" y="0"/>
                    <a:pt x="20" y="2"/>
                  </a:cubicBezTo>
                  <a:cubicBezTo>
                    <a:pt x="22" y="3"/>
                    <a:pt x="22" y="6"/>
                    <a:pt x="20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1"/>
                    <a:pt x="6" y="21"/>
                    <a:pt x="5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2" name="Freeform 149"/>
            <p:cNvSpPr/>
            <p:nvPr/>
          </p:nvSpPr>
          <p:spPr>
            <a:xfrm>
              <a:off x="9507723" y="1074737"/>
              <a:ext cx="6191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5" y="21"/>
                  </a:moveTo>
                  <a:cubicBezTo>
                    <a:pt x="4" y="21"/>
                    <a:pt x="3" y="20"/>
                    <a:pt x="2" y="19"/>
                  </a:cubicBezTo>
                  <a:cubicBezTo>
                    <a:pt x="0" y="18"/>
                    <a:pt x="0" y="15"/>
                    <a:pt x="2" y="14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6" y="0"/>
                    <a:pt x="19" y="0"/>
                    <a:pt x="20" y="1"/>
                  </a:cubicBezTo>
                  <a:cubicBezTo>
                    <a:pt x="22" y="3"/>
                    <a:pt x="22" y="5"/>
                    <a:pt x="20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3" name="Freeform 150"/>
            <p:cNvSpPr/>
            <p:nvPr/>
          </p:nvSpPr>
          <p:spPr>
            <a:xfrm>
              <a:off x="9641073" y="1071562"/>
              <a:ext cx="61913" cy="619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17" y="22"/>
                  </a:moveTo>
                  <a:cubicBezTo>
                    <a:pt x="16" y="22"/>
                    <a:pt x="15" y="21"/>
                    <a:pt x="15" y="2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2" y="16"/>
                    <a:pt x="22" y="19"/>
                    <a:pt x="20" y="20"/>
                  </a:cubicBezTo>
                  <a:cubicBezTo>
                    <a:pt x="19" y="21"/>
                    <a:pt x="18" y="22"/>
                    <a:pt x="17" y="2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4" name="Freeform 151"/>
            <p:cNvSpPr/>
            <p:nvPr/>
          </p:nvSpPr>
          <p:spPr>
            <a:xfrm>
              <a:off x="9507723" y="939800"/>
              <a:ext cx="6191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17" y="21"/>
                  </a:moveTo>
                  <a:cubicBezTo>
                    <a:pt x="16" y="21"/>
                    <a:pt x="15" y="21"/>
                    <a:pt x="14" y="2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2" y="16"/>
                    <a:pt x="22" y="19"/>
                    <a:pt x="20" y="20"/>
                  </a:cubicBezTo>
                  <a:cubicBezTo>
                    <a:pt x="19" y="21"/>
                    <a:pt x="18" y="21"/>
                    <a:pt x="17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5" name="Freeform 152"/>
            <p:cNvSpPr>
              <a:spLocks noEditPoints="1"/>
            </p:cNvSpPr>
            <p:nvPr/>
          </p:nvSpPr>
          <p:spPr>
            <a:xfrm>
              <a:off x="9564873" y="995362"/>
              <a:ext cx="80963" cy="82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29">
                  <a:moveTo>
                    <a:pt x="15" y="29"/>
                  </a:move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23" y="0"/>
                    <a:pt x="29" y="7"/>
                    <a:pt x="29" y="15"/>
                  </a:cubicBezTo>
                  <a:cubicBezTo>
                    <a:pt x="29" y="23"/>
                    <a:pt x="23" y="29"/>
                    <a:pt x="15" y="29"/>
                  </a:cubicBezTo>
                  <a:close/>
                  <a:moveTo>
                    <a:pt x="15" y="8"/>
                  </a:moveTo>
                  <a:cubicBezTo>
                    <a:pt x="11" y="8"/>
                    <a:pt x="8" y="11"/>
                    <a:pt x="8" y="15"/>
                  </a:cubicBezTo>
                  <a:cubicBezTo>
                    <a:pt x="8" y="18"/>
                    <a:pt x="11" y="21"/>
                    <a:pt x="15" y="21"/>
                  </a:cubicBezTo>
                  <a:cubicBezTo>
                    <a:pt x="18" y="21"/>
                    <a:pt x="21" y="18"/>
                    <a:pt x="21" y="15"/>
                  </a:cubicBezTo>
                  <a:cubicBezTo>
                    <a:pt x="21" y="11"/>
                    <a:pt x="18" y="8"/>
                    <a:pt x="15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60" name="组合 16"/>
          <p:cNvGrpSpPr/>
          <p:nvPr/>
        </p:nvGrpSpPr>
        <p:grpSpPr>
          <a:xfrm>
            <a:off x="4208463" y="6161088"/>
            <a:ext cx="534987" cy="454025"/>
            <a:chOff x="4518798" y="5942430"/>
            <a:chExt cx="534988" cy="454025"/>
          </a:xfrm>
        </p:grpSpPr>
        <p:sp>
          <p:nvSpPr>
            <p:cNvPr id="14494" name="Freeform 158"/>
            <p:cNvSpPr>
              <a:spLocks noEditPoints="1"/>
            </p:cNvSpPr>
            <p:nvPr/>
          </p:nvSpPr>
          <p:spPr>
            <a:xfrm>
              <a:off x="4518798" y="5942430"/>
              <a:ext cx="534988" cy="454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90" h="161">
                  <a:moveTo>
                    <a:pt x="45" y="161"/>
                  </a:moveTo>
                  <a:cubicBezTo>
                    <a:pt x="44" y="161"/>
                    <a:pt x="43" y="161"/>
                    <a:pt x="41" y="160"/>
                  </a:cubicBezTo>
                  <a:cubicBezTo>
                    <a:pt x="38" y="159"/>
                    <a:pt x="37" y="156"/>
                    <a:pt x="37" y="153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8" y="129"/>
                    <a:pt x="0" y="122"/>
                    <a:pt x="0" y="1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2" y="0"/>
                    <a:pt x="190" y="7"/>
                    <a:pt x="190" y="17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22"/>
                    <a:pt x="182" y="129"/>
                    <a:pt x="173" y="129"/>
                  </a:cubicBezTo>
                  <a:cubicBezTo>
                    <a:pt x="88" y="129"/>
                    <a:pt x="88" y="129"/>
                    <a:pt x="88" y="129"/>
                  </a:cubicBezTo>
                  <a:cubicBezTo>
                    <a:pt x="50" y="159"/>
                    <a:pt x="50" y="159"/>
                    <a:pt x="50" y="159"/>
                  </a:cubicBezTo>
                  <a:cubicBezTo>
                    <a:pt x="49" y="160"/>
                    <a:pt x="47" y="161"/>
                    <a:pt x="45" y="161"/>
                  </a:cubicBezTo>
                  <a:close/>
                  <a:moveTo>
                    <a:pt x="17" y="17"/>
                  </a:moveTo>
                  <a:cubicBezTo>
                    <a:pt x="17" y="112"/>
                    <a:pt x="17" y="112"/>
                    <a:pt x="17" y="112"/>
                  </a:cubicBezTo>
                  <a:cubicBezTo>
                    <a:pt x="45" y="112"/>
                    <a:pt x="45" y="112"/>
                    <a:pt x="45" y="112"/>
                  </a:cubicBezTo>
                  <a:cubicBezTo>
                    <a:pt x="50" y="112"/>
                    <a:pt x="54" y="116"/>
                    <a:pt x="54" y="121"/>
                  </a:cubicBezTo>
                  <a:cubicBezTo>
                    <a:pt x="54" y="135"/>
                    <a:pt x="54" y="135"/>
                    <a:pt x="54" y="135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82" y="113"/>
                    <a:pt x="84" y="112"/>
                    <a:pt x="85" y="112"/>
                  </a:cubicBezTo>
                  <a:cubicBezTo>
                    <a:pt x="173" y="112"/>
                    <a:pt x="173" y="112"/>
                    <a:pt x="173" y="112"/>
                  </a:cubicBezTo>
                  <a:cubicBezTo>
                    <a:pt x="173" y="17"/>
                    <a:pt x="173" y="17"/>
                    <a:pt x="173" y="17"/>
                  </a:cubicBezTo>
                  <a:cubicBezTo>
                    <a:pt x="17" y="17"/>
                    <a:pt x="17" y="17"/>
                    <a:pt x="17" y="1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95" name="Freeform 159"/>
            <p:cNvSpPr/>
            <p:nvPr/>
          </p:nvSpPr>
          <p:spPr>
            <a:xfrm>
              <a:off x="4644211" y="6072605"/>
              <a:ext cx="293688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4" h="9">
                  <a:moveTo>
                    <a:pt x="100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5"/>
                  </a:cubicBezTo>
                  <a:cubicBezTo>
                    <a:pt x="104" y="7"/>
                    <a:pt x="102" y="9"/>
                    <a:pt x="100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96" name="Freeform 160"/>
            <p:cNvSpPr/>
            <p:nvPr/>
          </p:nvSpPr>
          <p:spPr>
            <a:xfrm>
              <a:off x="4644211" y="6145630"/>
              <a:ext cx="293688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4" h="9">
                  <a:moveTo>
                    <a:pt x="100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5"/>
                  </a:cubicBezTo>
                  <a:cubicBezTo>
                    <a:pt x="104" y="7"/>
                    <a:pt x="102" y="9"/>
                    <a:pt x="100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61" name="Freeform 161"/>
          <p:cNvSpPr/>
          <p:nvPr/>
        </p:nvSpPr>
        <p:spPr>
          <a:xfrm>
            <a:off x="2138363" y="4973638"/>
            <a:ext cx="84137" cy="146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52">
                <a:moveTo>
                  <a:pt x="26" y="52"/>
                </a:moveTo>
                <a:cubicBezTo>
                  <a:pt x="25" y="52"/>
                  <a:pt x="24" y="51"/>
                  <a:pt x="23" y="51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8"/>
                  <a:pt x="0" y="25"/>
                  <a:pt x="1" y="23"/>
                </a:cubicBezTo>
                <a:cubicBezTo>
                  <a:pt x="23" y="2"/>
                  <a:pt x="23" y="2"/>
                  <a:pt x="23" y="2"/>
                </a:cubicBezTo>
                <a:cubicBezTo>
                  <a:pt x="24" y="0"/>
                  <a:pt x="27" y="0"/>
                  <a:pt x="28" y="2"/>
                </a:cubicBezTo>
                <a:cubicBezTo>
                  <a:pt x="30" y="4"/>
                  <a:pt x="30" y="6"/>
                  <a:pt x="28" y="8"/>
                </a:cubicBezTo>
                <a:cubicBezTo>
                  <a:pt x="10" y="26"/>
                  <a:pt x="10" y="26"/>
                  <a:pt x="10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30" y="47"/>
                  <a:pt x="30" y="49"/>
                  <a:pt x="28" y="51"/>
                </a:cubicBezTo>
                <a:cubicBezTo>
                  <a:pt x="28" y="51"/>
                  <a:pt x="27" y="52"/>
                  <a:pt x="26" y="5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62" name="Freeform 162"/>
          <p:cNvSpPr/>
          <p:nvPr/>
        </p:nvSpPr>
        <p:spPr>
          <a:xfrm>
            <a:off x="2154238" y="5035550"/>
            <a:ext cx="242887" cy="222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8">
                <a:moveTo>
                  <a:pt x="4" y="8"/>
                </a:move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6" y="2"/>
                  <a:pt x="86" y="4"/>
                </a:cubicBezTo>
                <a:cubicBezTo>
                  <a:pt x="86" y="7"/>
                  <a:pt x="84" y="8"/>
                  <a:pt x="82" y="8"/>
                </a:cubicBezTo>
                <a:cubicBezTo>
                  <a:pt x="4" y="8"/>
                  <a:pt x="4" y="8"/>
                  <a:pt x="4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63" name="Freeform 163"/>
          <p:cNvSpPr/>
          <p:nvPr/>
        </p:nvSpPr>
        <p:spPr>
          <a:xfrm>
            <a:off x="2312988" y="4849813"/>
            <a:ext cx="84137" cy="146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52">
                <a:moveTo>
                  <a:pt x="4" y="52"/>
                </a:moveTo>
                <a:cubicBezTo>
                  <a:pt x="3" y="52"/>
                  <a:pt x="2" y="51"/>
                  <a:pt x="2" y="51"/>
                </a:cubicBezTo>
                <a:cubicBezTo>
                  <a:pt x="0" y="49"/>
                  <a:pt x="0" y="47"/>
                  <a:pt x="2" y="45"/>
                </a:cubicBezTo>
                <a:cubicBezTo>
                  <a:pt x="20" y="26"/>
                  <a:pt x="20" y="26"/>
                  <a:pt x="20" y="26"/>
                </a:cubicBezTo>
                <a:cubicBezTo>
                  <a:pt x="2" y="8"/>
                  <a:pt x="2" y="8"/>
                  <a:pt x="2" y="8"/>
                </a:cubicBezTo>
                <a:cubicBezTo>
                  <a:pt x="0" y="6"/>
                  <a:pt x="0" y="4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29" y="23"/>
                  <a:pt x="29" y="23"/>
                  <a:pt x="29" y="23"/>
                </a:cubicBezTo>
                <a:cubicBezTo>
                  <a:pt x="30" y="25"/>
                  <a:pt x="30" y="28"/>
                  <a:pt x="29" y="29"/>
                </a:cubicBezTo>
                <a:cubicBezTo>
                  <a:pt x="7" y="51"/>
                  <a:pt x="7" y="51"/>
                  <a:pt x="7" y="51"/>
                </a:cubicBezTo>
                <a:cubicBezTo>
                  <a:pt x="6" y="51"/>
                  <a:pt x="5" y="52"/>
                  <a:pt x="4" y="5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64" name="Freeform 164"/>
          <p:cNvSpPr/>
          <p:nvPr/>
        </p:nvSpPr>
        <p:spPr>
          <a:xfrm>
            <a:off x="2138363" y="4911725"/>
            <a:ext cx="242887" cy="222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8">
                <a:moveTo>
                  <a:pt x="4" y="8"/>
                </a:move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6" y="2"/>
                  <a:pt x="86" y="4"/>
                </a:cubicBezTo>
                <a:cubicBezTo>
                  <a:pt x="86" y="7"/>
                  <a:pt x="84" y="8"/>
                  <a:pt x="82" y="8"/>
                </a:cubicBezTo>
                <a:cubicBezTo>
                  <a:pt x="4" y="8"/>
                  <a:pt x="4" y="8"/>
                  <a:pt x="4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465" name="组合 12"/>
          <p:cNvGrpSpPr/>
          <p:nvPr/>
        </p:nvGrpSpPr>
        <p:grpSpPr>
          <a:xfrm>
            <a:off x="3946525" y="5600700"/>
            <a:ext cx="266700" cy="268288"/>
            <a:chOff x="3997523" y="5600153"/>
            <a:chExt cx="266701" cy="268288"/>
          </a:xfrm>
        </p:grpSpPr>
        <p:sp>
          <p:nvSpPr>
            <p:cNvPr id="14491" name="Freeform 167"/>
            <p:cNvSpPr/>
            <p:nvPr/>
          </p:nvSpPr>
          <p:spPr>
            <a:xfrm>
              <a:off x="3997523" y="5600153"/>
              <a:ext cx="266700" cy="2682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5" h="95">
                  <a:moveTo>
                    <a:pt x="91" y="95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2" y="95"/>
                    <a:pt x="0" y="93"/>
                    <a:pt x="0" y="9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1" y="1"/>
                    <a:pt x="51" y="4"/>
                  </a:cubicBezTo>
                  <a:cubicBezTo>
                    <a:pt x="51" y="6"/>
                    <a:pt x="49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5"/>
                    <a:pt x="89" y="44"/>
                    <a:pt x="91" y="44"/>
                  </a:cubicBezTo>
                  <a:cubicBezTo>
                    <a:pt x="93" y="44"/>
                    <a:pt x="95" y="45"/>
                    <a:pt x="95" y="48"/>
                  </a:cubicBezTo>
                  <a:cubicBezTo>
                    <a:pt x="95" y="91"/>
                    <a:pt x="95" y="91"/>
                    <a:pt x="95" y="91"/>
                  </a:cubicBezTo>
                  <a:cubicBezTo>
                    <a:pt x="95" y="93"/>
                    <a:pt x="93" y="95"/>
                    <a:pt x="91" y="9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92" name="Freeform 168"/>
            <p:cNvSpPr/>
            <p:nvPr/>
          </p:nvSpPr>
          <p:spPr>
            <a:xfrm>
              <a:off x="4173736" y="5600153"/>
              <a:ext cx="90488" cy="873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2" h="31">
                  <a:moveTo>
                    <a:pt x="28" y="31"/>
                  </a:moveTo>
                  <a:cubicBezTo>
                    <a:pt x="26" y="31"/>
                    <a:pt x="24" y="30"/>
                    <a:pt x="24" y="2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1"/>
                    <a:pt x="32" y="4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30"/>
                    <a:pt x="30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93" name="Freeform 169"/>
            <p:cNvSpPr/>
            <p:nvPr/>
          </p:nvSpPr>
          <p:spPr>
            <a:xfrm>
              <a:off x="4135636" y="5606503"/>
              <a:ext cx="120650" cy="1206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3" h="43">
                  <a:moveTo>
                    <a:pt x="5" y="43"/>
                  </a:moveTo>
                  <a:cubicBezTo>
                    <a:pt x="4" y="43"/>
                    <a:pt x="3" y="43"/>
                    <a:pt x="2" y="42"/>
                  </a:cubicBezTo>
                  <a:cubicBezTo>
                    <a:pt x="0" y="40"/>
                    <a:pt x="0" y="38"/>
                    <a:pt x="2" y="36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8" y="0"/>
                    <a:pt x="40" y="0"/>
                    <a:pt x="42" y="2"/>
                  </a:cubicBezTo>
                  <a:cubicBezTo>
                    <a:pt x="43" y="4"/>
                    <a:pt x="43" y="6"/>
                    <a:pt x="42" y="8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66" name="组合 15"/>
          <p:cNvGrpSpPr/>
          <p:nvPr/>
        </p:nvGrpSpPr>
        <p:grpSpPr>
          <a:xfrm>
            <a:off x="4799013" y="6565900"/>
            <a:ext cx="266700" cy="268288"/>
            <a:chOff x="4734648" y="6488116"/>
            <a:chExt cx="266700" cy="268288"/>
          </a:xfrm>
        </p:grpSpPr>
        <p:sp>
          <p:nvSpPr>
            <p:cNvPr id="14487" name="Freeform 170"/>
            <p:cNvSpPr/>
            <p:nvPr/>
          </p:nvSpPr>
          <p:spPr>
            <a:xfrm>
              <a:off x="4779098" y="6488116"/>
              <a:ext cx="93663" cy="2682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3" h="95">
                  <a:moveTo>
                    <a:pt x="5" y="95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2" y="95"/>
                    <a:pt x="0" y="93"/>
                    <a:pt x="1" y="9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1"/>
                    <a:pt x="27" y="0"/>
                    <a:pt x="29" y="1"/>
                  </a:cubicBezTo>
                  <a:cubicBezTo>
                    <a:pt x="31" y="1"/>
                    <a:pt x="33" y="3"/>
                    <a:pt x="32" y="5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8" y="94"/>
                    <a:pt x="7" y="95"/>
                    <a:pt x="5" y="9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8" name="Freeform 171"/>
            <p:cNvSpPr/>
            <p:nvPr/>
          </p:nvSpPr>
          <p:spPr>
            <a:xfrm>
              <a:off x="4866410" y="6488116"/>
              <a:ext cx="90488" cy="2682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2" h="95">
                  <a:moveTo>
                    <a:pt x="4" y="95"/>
                  </a:moveTo>
                  <a:cubicBezTo>
                    <a:pt x="4" y="95"/>
                    <a:pt x="4" y="95"/>
                    <a:pt x="3" y="95"/>
                  </a:cubicBezTo>
                  <a:cubicBezTo>
                    <a:pt x="1" y="95"/>
                    <a:pt x="0" y="93"/>
                    <a:pt x="0" y="9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6" y="0"/>
                    <a:pt x="29" y="1"/>
                  </a:cubicBezTo>
                  <a:cubicBezTo>
                    <a:pt x="31" y="1"/>
                    <a:pt x="32" y="3"/>
                    <a:pt x="31" y="5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5"/>
                    <a:pt x="4" y="9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9" name="Freeform 172"/>
            <p:cNvSpPr/>
            <p:nvPr/>
          </p:nvSpPr>
          <p:spPr>
            <a:xfrm>
              <a:off x="4734648" y="6569078"/>
              <a:ext cx="266700" cy="238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5" h="8">
                  <a:moveTo>
                    <a:pt x="9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3" y="0"/>
                    <a:pt x="95" y="1"/>
                    <a:pt x="95" y="4"/>
                  </a:cubicBezTo>
                  <a:cubicBezTo>
                    <a:pt x="95" y="6"/>
                    <a:pt x="93" y="8"/>
                    <a:pt x="91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90" name="Freeform 173"/>
            <p:cNvSpPr/>
            <p:nvPr/>
          </p:nvSpPr>
          <p:spPr>
            <a:xfrm>
              <a:off x="4734648" y="6654803"/>
              <a:ext cx="266700" cy="22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5" h="8">
                  <a:moveTo>
                    <a:pt x="9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3" y="0"/>
                    <a:pt x="95" y="2"/>
                    <a:pt x="95" y="4"/>
                  </a:cubicBezTo>
                  <a:cubicBezTo>
                    <a:pt x="95" y="6"/>
                    <a:pt x="93" y="8"/>
                    <a:pt x="91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67" name="Freeform 187"/>
          <p:cNvSpPr>
            <a:spLocks noEditPoints="1"/>
          </p:cNvSpPr>
          <p:nvPr/>
        </p:nvSpPr>
        <p:spPr>
          <a:xfrm>
            <a:off x="3957638" y="4864100"/>
            <a:ext cx="157162" cy="936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6" h="33">
                <a:moveTo>
                  <a:pt x="17" y="33"/>
                </a:moveTo>
                <a:cubicBezTo>
                  <a:pt x="16" y="33"/>
                  <a:pt x="15" y="33"/>
                  <a:pt x="14" y="32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1"/>
                  <a:pt x="0" y="19"/>
                  <a:pt x="1" y="18"/>
                </a:cubicBezTo>
                <a:cubicBezTo>
                  <a:pt x="1" y="17"/>
                  <a:pt x="2" y="15"/>
                  <a:pt x="3" y="15"/>
                </a:cubicBezTo>
                <a:cubicBezTo>
                  <a:pt x="38" y="1"/>
                  <a:pt x="38" y="1"/>
                  <a:pt x="38" y="1"/>
                </a:cubicBezTo>
                <a:cubicBezTo>
                  <a:pt x="39" y="0"/>
                  <a:pt x="41" y="1"/>
                  <a:pt x="42" y="2"/>
                </a:cubicBezTo>
                <a:cubicBezTo>
                  <a:pt x="54" y="12"/>
                  <a:pt x="54" y="12"/>
                  <a:pt x="54" y="12"/>
                </a:cubicBezTo>
                <a:cubicBezTo>
                  <a:pt x="55" y="13"/>
                  <a:pt x="56" y="14"/>
                  <a:pt x="55" y="16"/>
                </a:cubicBezTo>
                <a:cubicBezTo>
                  <a:pt x="55" y="17"/>
                  <a:pt x="54" y="18"/>
                  <a:pt x="53" y="19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3"/>
                  <a:pt x="17" y="33"/>
                  <a:pt x="17" y="33"/>
                </a:cubicBezTo>
                <a:close/>
                <a:moveTo>
                  <a:pt x="12" y="20"/>
                </a:moveTo>
                <a:cubicBezTo>
                  <a:pt x="18" y="24"/>
                  <a:pt x="18" y="24"/>
                  <a:pt x="18" y="24"/>
                </a:cubicBezTo>
                <a:cubicBezTo>
                  <a:pt x="44" y="14"/>
                  <a:pt x="44" y="14"/>
                  <a:pt x="44" y="14"/>
                </a:cubicBezTo>
                <a:cubicBezTo>
                  <a:pt x="39" y="9"/>
                  <a:pt x="39" y="9"/>
                  <a:pt x="39" y="9"/>
                </a:cubicBezTo>
                <a:cubicBezTo>
                  <a:pt x="12" y="20"/>
                  <a:pt x="12" y="20"/>
                  <a:pt x="12" y="2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68" name="Freeform 188"/>
          <p:cNvSpPr/>
          <p:nvPr/>
        </p:nvSpPr>
        <p:spPr>
          <a:xfrm>
            <a:off x="4089400" y="4984750"/>
            <a:ext cx="141288" cy="1365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0" h="48">
                <a:moveTo>
                  <a:pt x="4" y="48"/>
                </a:moveTo>
                <a:cubicBezTo>
                  <a:pt x="3" y="48"/>
                  <a:pt x="2" y="47"/>
                  <a:pt x="2" y="47"/>
                </a:cubicBezTo>
                <a:cubicBezTo>
                  <a:pt x="0" y="46"/>
                  <a:pt x="0" y="45"/>
                  <a:pt x="0" y="4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38"/>
                  <a:pt x="8" y="38"/>
                  <a:pt x="8" y="38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7"/>
                  <a:pt x="43" y="6"/>
                  <a:pt x="46" y="6"/>
                </a:cubicBezTo>
                <a:cubicBezTo>
                  <a:pt x="48" y="6"/>
                  <a:pt x="50" y="7"/>
                  <a:pt x="50" y="1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2"/>
                  <a:pt x="48" y="34"/>
                  <a:pt x="47" y="34"/>
                </a:cubicBezTo>
                <a:cubicBezTo>
                  <a:pt x="5" y="47"/>
                  <a:pt x="5" y="47"/>
                  <a:pt x="5" y="47"/>
                </a:cubicBezTo>
                <a:cubicBezTo>
                  <a:pt x="5" y="47"/>
                  <a:pt x="4" y="48"/>
                  <a:pt x="4" y="4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69" name="Freeform 189"/>
          <p:cNvSpPr>
            <a:spLocks noEditPoints="1"/>
          </p:cNvSpPr>
          <p:nvPr/>
        </p:nvSpPr>
        <p:spPr>
          <a:xfrm>
            <a:off x="4117975" y="4943475"/>
            <a:ext cx="155575" cy="920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5" h="33">
                <a:moveTo>
                  <a:pt x="17" y="33"/>
                </a:moveTo>
                <a:cubicBezTo>
                  <a:pt x="16" y="33"/>
                  <a:pt x="15" y="32"/>
                  <a:pt x="14" y="32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0"/>
                  <a:pt x="0" y="19"/>
                  <a:pt x="0" y="17"/>
                </a:cubicBezTo>
                <a:cubicBezTo>
                  <a:pt x="1" y="16"/>
                  <a:pt x="2" y="15"/>
                  <a:pt x="3" y="14"/>
                </a:cubicBezTo>
                <a:cubicBezTo>
                  <a:pt x="38" y="1"/>
                  <a:pt x="38" y="1"/>
                  <a:pt x="38" y="1"/>
                </a:cubicBezTo>
                <a:cubicBezTo>
                  <a:pt x="39" y="0"/>
                  <a:pt x="41" y="0"/>
                  <a:pt x="42" y="1"/>
                </a:cubicBezTo>
                <a:cubicBezTo>
                  <a:pt x="54" y="12"/>
                  <a:pt x="54" y="12"/>
                  <a:pt x="54" y="12"/>
                </a:cubicBezTo>
                <a:cubicBezTo>
                  <a:pt x="55" y="13"/>
                  <a:pt x="55" y="14"/>
                  <a:pt x="55" y="15"/>
                </a:cubicBezTo>
                <a:cubicBezTo>
                  <a:pt x="55" y="17"/>
                  <a:pt x="54" y="18"/>
                  <a:pt x="53" y="18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3"/>
                  <a:pt x="17" y="33"/>
                  <a:pt x="17" y="33"/>
                </a:cubicBezTo>
                <a:close/>
                <a:moveTo>
                  <a:pt x="12" y="19"/>
                </a:moveTo>
                <a:cubicBezTo>
                  <a:pt x="17" y="24"/>
                  <a:pt x="17" y="24"/>
                  <a:pt x="17" y="24"/>
                </a:cubicBezTo>
                <a:cubicBezTo>
                  <a:pt x="44" y="14"/>
                  <a:pt x="44" y="14"/>
                  <a:pt x="44" y="14"/>
                </a:cubicBezTo>
                <a:cubicBezTo>
                  <a:pt x="38" y="9"/>
                  <a:pt x="38" y="9"/>
                  <a:pt x="38" y="9"/>
                </a:cubicBezTo>
                <a:cubicBezTo>
                  <a:pt x="12" y="19"/>
                  <a:pt x="12" y="19"/>
                  <a:pt x="12" y="1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70" name="Freeform 190"/>
          <p:cNvSpPr>
            <a:spLocks noEditPoints="1"/>
          </p:cNvSpPr>
          <p:nvPr/>
        </p:nvSpPr>
        <p:spPr>
          <a:xfrm>
            <a:off x="4110038" y="4857750"/>
            <a:ext cx="153987" cy="968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5" h="34">
                <a:moveTo>
                  <a:pt x="39" y="34"/>
                </a:moveTo>
                <a:cubicBezTo>
                  <a:pt x="38" y="34"/>
                  <a:pt x="38" y="34"/>
                  <a:pt x="37" y="34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8"/>
                  <a:pt x="0" y="17"/>
                </a:cubicBezTo>
                <a:cubicBezTo>
                  <a:pt x="0" y="16"/>
                  <a:pt x="0" y="14"/>
                  <a:pt x="1" y="13"/>
                </a:cubicBezTo>
                <a:cubicBezTo>
                  <a:pt x="13" y="2"/>
                  <a:pt x="13" y="2"/>
                  <a:pt x="13" y="2"/>
                </a:cubicBezTo>
                <a:cubicBezTo>
                  <a:pt x="14" y="1"/>
                  <a:pt x="16" y="0"/>
                  <a:pt x="17" y="1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5"/>
                  <a:pt x="54" y="17"/>
                  <a:pt x="54" y="18"/>
                </a:cubicBezTo>
                <a:cubicBezTo>
                  <a:pt x="55" y="19"/>
                  <a:pt x="54" y="21"/>
                  <a:pt x="53" y="22"/>
                </a:cubicBezTo>
                <a:cubicBezTo>
                  <a:pt x="41" y="33"/>
                  <a:pt x="41" y="33"/>
                  <a:pt x="41" y="33"/>
                </a:cubicBezTo>
                <a:cubicBezTo>
                  <a:pt x="41" y="34"/>
                  <a:pt x="40" y="34"/>
                  <a:pt x="39" y="34"/>
                </a:cubicBezTo>
                <a:close/>
                <a:moveTo>
                  <a:pt x="11" y="15"/>
                </a:moveTo>
                <a:cubicBezTo>
                  <a:pt x="38" y="26"/>
                  <a:pt x="38" y="26"/>
                  <a:pt x="38" y="26"/>
                </a:cubicBezTo>
                <a:cubicBezTo>
                  <a:pt x="43" y="20"/>
                  <a:pt x="43" y="20"/>
                  <a:pt x="43" y="20"/>
                </a:cubicBezTo>
                <a:cubicBezTo>
                  <a:pt x="17" y="9"/>
                  <a:pt x="17" y="9"/>
                  <a:pt x="17" y="9"/>
                </a:cubicBezTo>
                <a:cubicBezTo>
                  <a:pt x="11" y="15"/>
                  <a:pt x="11" y="15"/>
                  <a:pt x="11" y="15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71" name="Freeform 191"/>
          <p:cNvSpPr/>
          <p:nvPr/>
        </p:nvSpPr>
        <p:spPr>
          <a:xfrm>
            <a:off x="3997325" y="5005388"/>
            <a:ext cx="114300" cy="1158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1" h="41">
                <a:moveTo>
                  <a:pt x="36" y="41"/>
                </a:moveTo>
                <a:cubicBezTo>
                  <a:pt x="36" y="41"/>
                  <a:pt x="35" y="40"/>
                  <a:pt x="35" y="40"/>
                </a:cubicBezTo>
                <a:cubicBezTo>
                  <a:pt x="3" y="27"/>
                  <a:pt x="3" y="27"/>
                  <a:pt x="3" y="27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1"/>
                  <a:pt x="8" y="21"/>
                  <a:pt x="8" y="21"/>
                </a:cubicBezTo>
                <a:cubicBezTo>
                  <a:pt x="38" y="33"/>
                  <a:pt x="38" y="33"/>
                  <a:pt x="38" y="33"/>
                </a:cubicBezTo>
                <a:cubicBezTo>
                  <a:pt x="40" y="34"/>
                  <a:pt x="41" y="36"/>
                  <a:pt x="40" y="38"/>
                </a:cubicBezTo>
                <a:cubicBezTo>
                  <a:pt x="39" y="40"/>
                  <a:pt x="38" y="41"/>
                  <a:pt x="36" y="4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72" name="Freeform 192"/>
          <p:cNvSpPr>
            <a:spLocks noEditPoints="1"/>
          </p:cNvSpPr>
          <p:nvPr/>
        </p:nvSpPr>
        <p:spPr>
          <a:xfrm>
            <a:off x="3957638" y="4946650"/>
            <a:ext cx="153987" cy="952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5" h="34">
                <a:moveTo>
                  <a:pt x="39" y="34"/>
                </a:moveTo>
                <a:cubicBezTo>
                  <a:pt x="38" y="34"/>
                  <a:pt x="38" y="34"/>
                  <a:pt x="37" y="34"/>
                </a:cubicBezTo>
                <a:cubicBezTo>
                  <a:pt x="3" y="20"/>
                  <a:pt x="3" y="20"/>
                  <a:pt x="3" y="20"/>
                </a:cubicBezTo>
                <a:cubicBezTo>
                  <a:pt x="1" y="19"/>
                  <a:pt x="0" y="18"/>
                  <a:pt x="0" y="17"/>
                </a:cubicBezTo>
                <a:cubicBezTo>
                  <a:pt x="0" y="16"/>
                  <a:pt x="0" y="14"/>
                  <a:pt x="1" y="13"/>
                </a:cubicBez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6" y="0"/>
                  <a:pt x="18" y="1"/>
                </a:cubicBezTo>
                <a:cubicBezTo>
                  <a:pt x="52" y="15"/>
                  <a:pt x="52" y="15"/>
                  <a:pt x="52" y="15"/>
                </a:cubicBezTo>
                <a:cubicBezTo>
                  <a:pt x="54" y="15"/>
                  <a:pt x="55" y="16"/>
                  <a:pt x="55" y="18"/>
                </a:cubicBezTo>
                <a:cubicBezTo>
                  <a:pt x="55" y="19"/>
                  <a:pt x="55" y="20"/>
                  <a:pt x="54" y="21"/>
                </a:cubicBezTo>
                <a:cubicBezTo>
                  <a:pt x="42" y="33"/>
                  <a:pt x="42" y="33"/>
                  <a:pt x="42" y="33"/>
                </a:cubicBezTo>
                <a:cubicBezTo>
                  <a:pt x="41" y="34"/>
                  <a:pt x="40" y="34"/>
                  <a:pt x="39" y="34"/>
                </a:cubicBezTo>
                <a:close/>
                <a:moveTo>
                  <a:pt x="11" y="15"/>
                </a:moveTo>
                <a:cubicBezTo>
                  <a:pt x="38" y="25"/>
                  <a:pt x="38" y="25"/>
                  <a:pt x="38" y="25"/>
                </a:cubicBezTo>
                <a:cubicBezTo>
                  <a:pt x="44" y="20"/>
                  <a:pt x="44" y="20"/>
                  <a:pt x="44" y="20"/>
                </a:cubicBezTo>
                <a:cubicBezTo>
                  <a:pt x="17" y="9"/>
                  <a:pt x="17" y="9"/>
                  <a:pt x="17" y="9"/>
                </a:cubicBezTo>
                <a:cubicBezTo>
                  <a:pt x="11" y="15"/>
                  <a:pt x="11" y="15"/>
                  <a:pt x="11" y="15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73" name="Freeform 197"/>
          <p:cNvSpPr>
            <a:spLocks noEditPoints="1"/>
          </p:cNvSpPr>
          <p:nvPr/>
        </p:nvSpPr>
        <p:spPr>
          <a:xfrm>
            <a:off x="2668588" y="5400675"/>
            <a:ext cx="206375" cy="1476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3" h="52">
                <a:moveTo>
                  <a:pt x="65" y="52"/>
                </a:moveTo>
                <a:cubicBezTo>
                  <a:pt x="8" y="52"/>
                  <a:pt x="8" y="52"/>
                  <a:pt x="8" y="52"/>
                </a:cubicBezTo>
                <a:cubicBezTo>
                  <a:pt x="3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8"/>
                </a:cubicBezTo>
                <a:cubicBezTo>
                  <a:pt x="73" y="44"/>
                  <a:pt x="73" y="44"/>
                  <a:pt x="73" y="44"/>
                </a:cubicBezTo>
                <a:cubicBezTo>
                  <a:pt x="73" y="48"/>
                  <a:pt x="69" y="52"/>
                  <a:pt x="65" y="52"/>
                </a:cubicBezTo>
                <a:close/>
                <a:moveTo>
                  <a:pt x="8" y="8"/>
                </a:moveTo>
                <a:cubicBezTo>
                  <a:pt x="8" y="44"/>
                  <a:pt x="8" y="44"/>
                  <a:pt x="8" y="44"/>
                </a:cubicBezTo>
                <a:cubicBezTo>
                  <a:pt x="65" y="44"/>
                  <a:pt x="65" y="44"/>
                  <a:pt x="65" y="44"/>
                </a:cubicBezTo>
                <a:cubicBezTo>
                  <a:pt x="65" y="8"/>
                  <a:pt x="65" y="8"/>
                  <a:pt x="65" y="8"/>
                </a:cubicBezTo>
                <a:cubicBezTo>
                  <a:pt x="8" y="8"/>
                  <a:pt x="8" y="8"/>
                  <a:pt x="8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74" name="Freeform 198"/>
          <p:cNvSpPr>
            <a:spLocks noEditPoints="1"/>
          </p:cNvSpPr>
          <p:nvPr/>
        </p:nvSpPr>
        <p:spPr>
          <a:xfrm>
            <a:off x="2849563" y="5400675"/>
            <a:ext cx="84137" cy="1476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52">
                <a:moveTo>
                  <a:pt x="26" y="52"/>
                </a:moveTo>
                <a:cubicBezTo>
                  <a:pt x="25" y="52"/>
                  <a:pt x="25" y="51"/>
                  <a:pt x="24" y="51"/>
                </a:cubicBezTo>
                <a:cubicBezTo>
                  <a:pt x="2" y="40"/>
                  <a:pt x="2" y="40"/>
                  <a:pt x="2" y="40"/>
                </a:cubicBezTo>
                <a:cubicBezTo>
                  <a:pt x="1" y="40"/>
                  <a:pt x="0" y="38"/>
                  <a:pt x="0" y="3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3"/>
                  <a:pt x="1" y="12"/>
                  <a:pt x="2" y="11"/>
                </a:cubicBezTo>
                <a:cubicBezTo>
                  <a:pt x="24" y="0"/>
                  <a:pt x="24" y="0"/>
                  <a:pt x="24" y="0"/>
                </a:cubicBezTo>
                <a:cubicBezTo>
                  <a:pt x="26" y="0"/>
                  <a:pt x="27" y="0"/>
                  <a:pt x="28" y="1"/>
                </a:cubicBezTo>
                <a:cubicBezTo>
                  <a:pt x="29" y="1"/>
                  <a:pt x="30" y="3"/>
                  <a:pt x="30" y="4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9"/>
                  <a:pt x="29" y="50"/>
                  <a:pt x="28" y="51"/>
                </a:cubicBezTo>
                <a:cubicBezTo>
                  <a:pt x="28" y="51"/>
                  <a:pt x="27" y="52"/>
                  <a:pt x="26" y="52"/>
                </a:cubicBezTo>
                <a:close/>
                <a:moveTo>
                  <a:pt x="8" y="34"/>
                </a:moveTo>
                <a:cubicBezTo>
                  <a:pt x="22" y="41"/>
                  <a:pt x="22" y="41"/>
                  <a:pt x="22" y="41"/>
                </a:cubicBezTo>
                <a:cubicBezTo>
                  <a:pt x="22" y="10"/>
                  <a:pt x="22" y="10"/>
                  <a:pt x="22" y="10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34"/>
                  <a:pt x="8" y="34"/>
                  <a:pt x="8" y="3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75" name="Freeform 199"/>
          <p:cNvSpPr>
            <a:spLocks noEditPoints="1"/>
          </p:cNvSpPr>
          <p:nvPr/>
        </p:nvSpPr>
        <p:spPr>
          <a:xfrm>
            <a:off x="2674938" y="5319713"/>
            <a:ext cx="98425" cy="98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7" y="35"/>
                </a:moveTo>
                <a:cubicBezTo>
                  <a:pt x="7" y="35"/>
                  <a:pt x="0" y="27"/>
                  <a:pt x="0" y="17"/>
                </a:cubicBezTo>
                <a:cubicBezTo>
                  <a:pt x="0" y="8"/>
                  <a:pt x="7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7"/>
                  <a:pt x="27" y="35"/>
                  <a:pt x="17" y="35"/>
                </a:cubicBezTo>
                <a:close/>
                <a:moveTo>
                  <a:pt x="17" y="8"/>
                </a:moveTo>
                <a:cubicBezTo>
                  <a:pt x="12" y="8"/>
                  <a:pt x="8" y="12"/>
                  <a:pt x="8" y="17"/>
                </a:cubicBezTo>
                <a:cubicBezTo>
                  <a:pt x="8" y="23"/>
                  <a:pt x="12" y="27"/>
                  <a:pt x="17" y="27"/>
                </a:cubicBezTo>
                <a:cubicBezTo>
                  <a:pt x="23" y="27"/>
                  <a:pt x="27" y="23"/>
                  <a:pt x="27" y="17"/>
                </a:cubicBezTo>
                <a:cubicBezTo>
                  <a:pt x="27" y="12"/>
                  <a:pt x="23" y="8"/>
                  <a:pt x="17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76" name="Freeform 200"/>
          <p:cNvSpPr>
            <a:spLocks noEditPoints="1"/>
          </p:cNvSpPr>
          <p:nvPr/>
        </p:nvSpPr>
        <p:spPr>
          <a:xfrm>
            <a:off x="2755900" y="5319713"/>
            <a:ext cx="98425" cy="98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8" y="35"/>
                </a:moveTo>
                <a:cubicBezTo>
                  <a:pt x="8" y="35"/>
                  <a:pt x="0" y="27"/>
                  <a:pt x="0" y="17"/>
                </a:cubicBezTo>
                <a:cubicBezTo>
                  <a:pt x="0" y="8"/>
                  <a:pt x="8" y="0"/>
                  <a:pt x="18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7"/>
                  <a:pt x="27" y="35"/>
                  <a:pt x="18" y="35"/>
                </a:cubicBezTo>
                <a:close/>
                <a:moveTo>
                  <a:pt x="18" y="8"/>
                </a:moveTo>
                <a:cubicBezTo>
                  <a:pt x="12" y="8"/>
                  <a:pt x="8" y="12"/>
                  <a:pt x="8" y="17"/>
                </a:cubicBezTo>
                <a:cubicBezTo>
                  <a:pt x="8" y="23"/>
                  <a:pt x="12" y="27"/>
                  <a:pt x="18" y="27"/>
                </a:cubicBezTo>
                <a:cubicBezTo>
                  <a:pt x="23" y="27"/>
                  <a:pt x="27" y="23"/>
                  <a:pt x="27" y="17"/>
                </a:cubicBezTo>
                <a:cubicBezTo>
                  <a:pt x="27" y="12"/>
                  <a:pt x="23" y="8"/>
                  <a:pt x="18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77" name="Freeform 201"/>
          <p:cNvSpPr/>
          <p:nvPr/>
        </p:nvSpPr>
        <p:spPr>
          <a:xfrm>
            <a:off x="1909763" y="5257800"/>
            <a:ext cx="550862" cy="3667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95" h="130">
                <a:moveTo>
                  <a:pt x="153" y="130"/>
                </a:moveTo>
                <a:cubicBezTo>
                  <a:pt x="149" y="130"/>
                  <a:pt x="145" y="127"/>
                  <a:pt x="145" y="122"/>
                </a:cubicBezTo>
                <a:cubicBezTo>
                  <a:pt x="145" y="118"/>
                  <a:pt x="149" y="114"/>
                  <a:pt x="153" y="114"/>
                </a:cubicBezTo>
                <a:cubicBezTo>
                  <a:pt x="159" y="114"/>
                  <a:pt x="165" y="112"/>
                  <a:pt x="169" y="107"/>
                </a:cubicBezTo>
                <a:cubicBezTo>
                  <a:pt x="176" y="101"/>
                  <a:pt x="179" y="94"/>
                  <a:pt x="179" y="85"/>
                </a:cubicBezTo>
                <a:cubicBezTo>
                  <a:pt x="179" y="69"/>
                  <a:pt x="166" y="56"/>
                  <a:pt x="150" y="56"/>
                </a:cubicBezTo>
                <a:cubicBezTo>
                  <a:pt x="147" y="56"/>
                  <a:pt x="144" y="57"/>
                  <a:pt x="141" y="58"/>
                </a:cubicBezTo>
                <a:cubicBezTo>
                  <a:pt x="139" y="58"/>
                  <a:pt x="136" y="58"/>
                  <a:pt x="135" y="57"/>
                </a:cubicBezTo>
                <a:cubicBezTo>
                  <a:pt x="133" y="56"/>
                  <a:pt x="131" y="53"/>
                  <a:pt x="131" y="51"/>
                </a:cubicBezTo>
                <a:cubicBezTo>
                  <a:pt x="129" y="31"/>
                  <a:pt x="112" y="16"/>
                  <a:pt x="92" y="16"/>
                </a:cubicBezTo>
                <a:cubicBezTo>
                  <a:pt x="70" y="16"/>
                  <a:pt x="53" y="33"/>
                  <a:pt x="53" y="55"/>
                </a:cubicBezTo>
                <a:cubicBezTo>
                  <a:pt x="53" y="58"/>
                  <a:pt x="53" y="60"/>
                  <a:pt x="54" y="63"/>
                </a:cubicBezTo>
                <a:cubicBezTo>
                  <a:pt x="54" y="65"/>
                  <a:pt x="53" y="67"/>
                  <a:pt x="52" y="69"/>
                </a:cubicBezTo>
                <a:cubicBezTo>
                  <a:pt x="50" y="71"/>
                  <a:pt x="48" y="72"/>
                  <a:pt x="46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25" y="72"/>
                  <a:pt x="16" y="82"/>
                  <a:pt x="16" y="93"/>
                </a:cubicBezTo>
                <a:cubicBezTo>
                  <a:pt x="16" y="105"/>
                  <a:pt x="25" y="114"/>
                  <a:pt x="37" y="114"/>
                </a:cubicBezTo>
                <a:cubicBezTo>
                  <a:pt x="41" y="114"/>
                  <a:pt x="45" y="118"/>
                  <a:pt x="45" y="122"/>
                </a:cubicBezTo>
                <a:cubicBezTo>
                  <a:pt x="45" y="127"/>
                  <a:pt x="41" y="130"/>
                  <a:pt x="37" y="130"/>
                </a:cubicBezTo>
                <a:cubicBezTo>
                  <a:pt x="17" y="130"/>
                  <a:pt x="0" y="114"/>
                  <a:pt x="0" y="93"/>
                </a:cubicBezTo>
                <a:cubicBezTo>
                  <a:pt x="0" y="73"/>
                  <a:pt x="17" y="56"/>
                  <a:pt x="37" y="56"/>
                </a:cubicBezTo>
                <a:cubicBezTo>
                  <a:pt x="37" y="56"/>
                  <a:pt x="37" y="56"/>
                  <a:pt x="37" y="56"/>
                </a:cubicBezTo>
                <a:cubicBezTo>
                  <a:pt x="37" y="56"/>
                  <a:pt x="37" y="55"/>
                  <a:pt x="37" y="55"/>
                </a:cubicBezTo>
                <a:cubicBezTo>
                  <a:pt x="37" y="25"/>
                  <a:pt x="62" y="0"/>
                  <a:pt x="92" y="0"/>
                </a:cubicBezTo>
                <a:cubicBezTo>
                  <a:pt x="117" y="0"/>
                  <a:pt x="139" y="17"/>
                  <a:pt x="145" y="41"/>
                </a:cubicBezTo>
                <a:cubicBezTo>
                  <a:pt x="147" y="41"/>
                  <a:pt x="148" y="41"/>
                  <a:pt x="150" y="41"/>
                </a:cubicBezTo>
                <a:cubicBezTo>
                  <a:pt x="175" y="41"/>
                  <a:pt x="195" y="61"/>
                  <a:pt x="195" y="85"/>
                </a:cubicBezTo>
                <a:cubicBezTo>
                  <a:pt x="195" y="98"/>
                  <a:pt x="189" y="110"/>
                  <a:pt x="180" y="119"/>
                </a:cubicBezTo>
                <a:cubicBezTo>
                  <a:pt x="174" y="126"/>
                  <a:pt x="164" y="130"/>
                  <a:pt x="153" y="13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78" name="Freeform 202"/>
          <p:cNvSpPr/>
          <p:nvPr/>
        </p:nvSpPr>
        <p:spPr>
          <a:xfrm>
            <a:off x="1958975" y="5683250"/>
            <a:ext cx="447675" cy="127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59" h="45">
                <a:moveTo>
                  <a:pt x="80" y="45"/>
                </a:moveTo>
                <a:cubicBezTo>
                  <a:pt x="52" y="45"/>
                  <a:pt x="24" y="35"/>
                  <a:pt x="3" y="14"/>
                </a:cubicBezTo>
                <a:cubicBezTo>
                  <a:pt x="0" y="11"/>
                  <a:pt x="0" y="6"/>
                  <a:pt x="3" y="3"/>
                </a:cubicBezTo>
                <a:cubicBezTo>
                  <a:pt x="6" y="0"/>
                  <a:pt x="11" y="0"/>
                  <a:pt x="14" y="3"/>
                </a:cubicBezTo>
                <a:cubicBezTo>
                  <a:pt x="50" y="39"/>
                  <a:pt x="109" y="39"/>
                  <a:pt x="145" y="3"/>
                </a:cubicBezTo>
                <a:cubicBezTo>
                  <a:pt x="148" y="0"/>
                  <a:pt x="153" y="0"/>
                  <a:pt x="156" y="3"/>
                </a:cubicBezTo>
                <a:cubicBezTo>
                  <a:pt x="159" y="6"/>
                  <a:pt x="159" y="11"/>
                  <a:pt x="156" y="14"/>
                </a:cubicBezTo>
                <a:cubicBezTo>
                  <a:pt x="135" y="35"/>
                  <a:pt x="107" y="45"/>
                  <a:pt x="80" y="45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79" name="Freeform 203"/>
          <p:cNvSpPr/>
          <p:nvPr/>
        </p:nvSpPr>
        <p:spPr>
          <a:xfrm>
            <a:off x="2009775" y="5632450"/>
            <a:ext cx="346075" cy="1111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3" h="39">
                <a:moveTo>
                  <a:pt x="62" y="39"/>
                </a:moveTo>
                <a:cubicBezTo>
                  <a:pt x="40" y="39"/>
                  <a:pt x="19" y="30"/>
                  <a:pt x="3" y="14"/>
                </a:cubicBezTo>
                <a:cubicBezTo>
                  <a:pt x="0" y="11"/>
                  <a:pt x="0" y="6"/>
                  <a:pt x="3" y="3"/>
                </a:cubicBezTo>
                <a:cubicBezTo>
                  <a:pt x="6" y="0"/>
                  <a:pt x="11" y="0"/>
                  <a:pt x="14" y="3"/>
                </a:cubicBezTo>
                <a:cubicBezTo>
                  <a:pt x="40" y="29"/>
                  <a:pt x="83" y="29"/>
                  <a:pt x="109" y="3"/>
                </a:cubicBezTo>
                <a:cubicBezTo>
                  <a:pt x="112" y="0"/>
                  <a:pt x="117" y="0"/>
                  <a:pt x="120" y="3"/>
                </a:cubicBezTo>
                <a:cubicBezTo>
                  <a:pt x="123" y="6"/>
                  <a:pt x="123" y="11"/>
                  <a:pt x="120" y="14"/>
                </a:cubicBezTo>
                <a:cubicBezTo>
                  <a:pt x="104" y="30"/>
                  <a:pt x="83" y="39"/>
                  <a:pt x="62" y="3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80" name="Freeform 204"/>
          <p:cNvSpPr/>
          <p:nvPr/>
        </p:nvSpPr>
        <p:spPr>
          <a:xfrm>
            <a:off x="2062163" y="5578475"/>
            <a:ext cx="239712" cy="88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5" h="31">
                <a:moveTo>
                  <a:pt x="43" y="31"/>
                </a:moveTo>
                <a:cubicBezTo>
                  <a:pt x="28" y="31"/>
                  <a:pt x="14" y="25"/>
                  <a:pt x="3" y="14"/>
                </a:cubicBezTo>
                <a:cubicBezTo>
                  <a:pt x="0" y="11"/>
                  <a:pt x="0" y="6"/>
                  <a:pt x="3" y="3"/>
                </a:cubicBezTo>
                <a:cubicBezTo>
                  <a:pt x="6" y="0"/>
                  <a:pt x="11" y="0"/>
                  <a:pt x="14" y="3"/>
                </a:cubicBezTo>
                <a:cubicBezTo>
                  <a:pt x="30" y="19"/>
                  <a:pt x="55" y="19"/>
                  <a:pt x="71" y="3"/>
                </a:cubicBezTo>
                <a:cubicBezTo>
                  <a:pt x="74" y="0"/>
                  <a:pt x="79" y="0"/>
                  <a:pt x="82" y="3"/>
                </a:cubicBezTo>
                <a:cubicBezTo>
                  <a:pt x="85" y="6"/>
                  <a:pt x="85" y="11"/>
                  <a:pt x="82" y="14"/>
                </a:cubicBezTo>
                <a:cubicBezTo>
                  <a:pt x="71" y="25"/>
                  <a:pt x="57" y="31"/>
                  <a:pt x="43" y="3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7" name="矩形 426"/>
          <p:cNvSpPr/>
          <p:nvPr/>
        </p:nvSpPr>
        <p:spPr>
          <a:xfrm>
            <a:off x="2986088" y="488950"/>
            <a:ext cx="215900" cy="18256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8" name="矩形 427"/>
          <p:cNvSpPr/>
          <p:nvPr/>
        </p:nvSpPr>
        <p:spPr>
          <a:xfrm>
            <a:off x="3321050" y="1401763"/>
            <a:ext cx="215900" cy="91281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483" name="矩形 14"/>
          <p:cNvSpPr/>
          <p:nvPr/>
        </p:nvSpPr>
        <p:spPr>
          <a:xfrm>
            <a:off x="8764588" y="378778"/>
            <a:ext cx="18084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</a:p>
        </p:txBody>
      </p:sp>
      <p:sp>
        <p:nvSpPr>
          <p:cNvPr id="14484" name="矩形 15"/>
          <p:cNvSpPr/>
          <p:nvPr/>
        </p:nvSpPr>
        <p:spPr>
          <a:xfrm>
            <a:off x="8764588" y="1535113"/>
            <a:ext cx="18084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14485" name="矩形 16"/>
          <p:cNvSpPr/>
          <p:nvPr/>
        </p:nvSpPr>
        <p:spPr>
          <a:xfrm>
            <a:off x="8764588" y="2642235"/>
            <a:ext cx="18084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</a:p>
        </p:txBody>
      </p:sp>
      <p:sp>
        <p:nvSpPr>
          <p:cNvPr id="14486" name="矩形 17"/>
          <p:cNvSpPr/>
          <p:nvPr/>
        </p:nvSpPr>
        <p:spPr>
          <a:xfrm>
            <a:off x="8764588" y="3756025"/>
            <a:ext cx="18084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部署结构</a:t>
            </a:r>
          </a:p>
        </p:txBody>
      </p:sp>
      <p:grpSp>
        <p:nvGrpSpPr>
          <p:cNvPr id="3" name="组合 70"/>
          <p:cNvGrpSpPr/>
          <p:nvPr/>
        </p:nvGrpSpPr>
        <p:grpSpPr>
          <a:xfrm>
            <a:off x="7785100" y="4775200"/>
            <a:ext cx="648000" cy="612000"/>
            <a:chOff x="4846638" y="76200"/>
            <a:chExt cx="1773237" cy="1774825"/>
          </a:xfrm>
        </p:grpSpPr>
        <p:sp>
          <p:nvSpPr>
            <p:cNvPr id="4" name="Oval 18"/>
            <p:cNvSpPr/>
            <p:nvPr/>
          </p:nvSpPr>
          <p:spPr>
            <a:xfrm>
              <a:off x="4846638" y="76200"/>
              <a:ext cx="1773237" cy="1774825"/>
            </a:xfrm>
            <a:prstGeom prst="ellipse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5" name="Freeform 19"/>
            <p:cNvSpPr/>
            <p:nvPr/>
          </p:nvSpPr>
          <p:spPr>
            <a:xfrm>
              <a:off x="5345113" y="446088"/>
              <a:ext cx="800100" cy="10350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2" h="274">
                  <a:moveTo>
                    <a:pt x="212" y="257"/>
                  </a:moveTo>
                  <a:cubicBezTo>
                    <a:pt x="212" y="266"/>
                    <a:pt x="205" y="274"/>
                    <a:pt x="196" y="274"/>
                  </a:cubicBezTo>
                  <a:cubicBezTo>
                    <a:pt x="17" y="274"/>
                    <a:pt x="17" y="274"/>
                    <a:pt x="17" y="274"/>
                  </a:cubicBezTo>
                  <a:cubicBezTo>
                    <a:pt x="7" y="274"/>
                    <a:pt x="0" y="266"/>
                    <a:pt x="0" y="2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5" y="0"/>
                    <a:pt x="212" y="8"/>
                    <a:pt x="212" y="17"/>
                  </a:cubicBezTo>
                  <a:lnTo>
                    <a:pt x="212" y="257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20"/>
            <p:cNvSpPr/>
            <p:nvPr/>
          </p:nvSpPr>
          <p:spPr>
            <a:xfrm>
              <a:off x="5432425" y="563563"/>
              <a:ext cx="625475" cy="8001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66" h="212">
                  <a:moveTo>
                    <a:pt x="166" y="199"/>
                  </a:moveTo>
                  <a:cubicBezTo>
                    <a:pt x="166" y="206"/>
                    <a:pt x="160" y="212"/>
                    <a:pt x="153" y="212"/>
                  </a:cubicBezTo>
                  <a:cubicBezTo>
                    <a:pt x="13" y="212"/>
                    <a:pt x="13" y="212"/>
                    <a:pt x="13" y="212"/>
                  </a:cubicBezTo>
                  <a:cubicBezTo>
                    <a:pt x="6" y="212"/>
                    <a:pt x="0" y="206"/>
                    <a:pt x="0" y="19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60" y="0"/>
                    <a:pt x="166" y="5"/>
                    <a:pt x="166" y="13"/>
                  </a:cubicBezTo>
                  <a:lnTo>
                    <a:pt x="166" y="199"/>
                  </a:lnTo>
                  <a:close/>
                </a:path>
              </a:pathLst>
            </a:custGeom>
            <a:solidFill>
              <a:srgbClr val="1F4E7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21"/>
            <p:cNvSpPr/>
            <p:nvPr/>
          </p:nvSpPr>
          <p:spPr>
            <a:xfrm>
              <a:off x="5624513" y="728663"/>
              <a:ext cx="365125" cy="42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7" h="11">
                  <a:moveTo>
                    <a:pt x="97" y="8"/>
                  </a:moveTo>
                  <a:cubicBezTo>
                    <a:pt x="97" y="10"/>
                    <a:pt x="95" y="11"/>
                    <a:pt x="9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1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1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/>
            <p:nvPr/>
          </p:nvSpPr>
          <p:spPr>
            <a:xfrm>
              <a:off x="5510213" y="709613"/>
              <a:ext cx="84137" cy="841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22" y="17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1"/>
                    <a:pt x="22" y="4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3"/>
            <p:cNvSpPr/>
            <p:nvPr/>
          </p:nvSpPr>
          <p:spPr>
            <a:xfrm>
              <a:off x="5624513" y="842963"/>
              <a:ext cx="365125" cy="444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7" h="12">
                  <a:moveTo>
                    <a:pt x="97" y="8"/>
                  </a:moveTo>
                  <a:cubicBezTo>
                    <a:pt x="97" y="10"/>
                    <a:pt x="95" y="12"/>
                    <a:pt x="9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4"/>
            <p:cNvSpPr/>
            <p:nvPr/>
          </p:nvSpPr>
          <p:spPr>
            <a:xfrm>
              <a:off x="5510213" y="823913"/>
              <a:ext cx="84137" cy="82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22" y="18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5"/>
            <p:cNvSpPr/>
            <p:nvPr/>
          </p:nvSpPr>
          <p:spPr>
            <a:xfrm>
              <a:off x="5624513" y="955675"/>
              <a:ext cx="365125" cy="46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7" h="12">
                  <a:moveTo>
                    <a:pt x="97" y="8"/>
                  </a:moveTo>
                  <a:cubicBezTo>
                    <a:pt x="97" y="10"/>
                    <a:pt x="95" y="12"/>
                    <a:pt x="9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6"/>
            <p:cNvSpPr/>
            <p:nvPr/>
          </p:nvSpPr>
          <p:spPr>
            <a:xfrm>
              <a:off x="5510213" y="936625"/>
              <a:ext cx="84137" cy="82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22" y="18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7"/>
            <p:cNvSpPr/>
            <p:nvPr/>
          </p:nvSpPr>
          <p:spPr>
            <a:xfrm>
              <a:off x="5624513" y="1068388"/>
              <a:ext cx="365125" cy="46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7" h="12">
                  <a:moveTo>
                    <a:pt x="97" y="8"/>
                  </a:moveTo>
                  <a:cubicBezTo>
                    <a:pt x="97" y="10"/>
                    <a:pt x="95" y="12"/>
                    <a:pt x="9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8"/>
            <p:cNvSpPr/>
            <p:nvPr/>
          </p:nvSpPr>
          <p:spPr>
            <a:xfrm>
              <a:off x="5510213" y="1049338"/>
              <a:ext cx="84137" cy="841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22" y="18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9"/>
            <p:cNvSpPr/>
            <p:nvPr/>
          </p:nvSpPr>
          <p:spPr>
            <a:xfrm>
              <a:off x="5624513" y="1185863"/>
              <a:ext cx="365125" cy="412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7" h="11">
                  <a:moveTo>
                    <a:pt x="97" y="7"/>
                  </a:moveTo>
                  <a:cubicBezTo>
                    <a:pt x="97" y="10"/>
                    <a:pt x="95" y="11"/>
                    <a:pt x="9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1"/>
                    <a:pt x="0" y="10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1"/>
                    <a:pt x="97" y="3"/>
                  </a:cubicBezTo>
                  <a:lnTo>
                    <a:pt x="97" y="7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30"/>
            <p:cNvSpPr/>
            <p:nvPr/>
          </p:nvSpPr>
          <p:spPr>
            <a:xfrm>
              <a:off x="5510213" y="1163638"/>
              <a:ext cx="84137" cy="82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22" y="18"/>
                  </a:moveTo>
                  <a:cubicBezTo>
                    <a:pt x="22" y="21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5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1"/>
            <p:cNvSpPr/>
            <p:nvPr/>
          </p:nvSpPr>
          <p:spPr>
            <a:xfrm>
              <a:off x="5594350" y="495300"/>
              <a:ext cx="285750" cy="1476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6" h="39">
                  <a:moveTo>
                    <a:pt x="76" y="25"/>
                  </a:moveTo>
                  <a:cubicBezTo>
                    <a:pt x="76" y="33"/>
                    <a:pt x="70" y="39"/>
                    <a:pt x="63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6" y="39"/>
                    <a:pt x="0" y="33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0" y="0"/>
                    <a:pt x="76" y="6"/>
                    <a:pt x="76" y="13"/>
                  </a:cubicBezTo>
                  <a:lnTo>
                    <a:pt x="76" y="25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20"/>
          <p:cNvGrpSpPr/>
          <p:nvPr/>
        </p:nvGrpSpPr>
        <p:grpSpPr>
          <a:xfrm>
            <a:off x="7811135" y="5899150"/>
            <a:ext cx="648000" cy="612000"/>
            <a:chOff x="3957638" y="2117725"/>
            <a:chExt cx="1770062" cy="1771650"/>
          </a:xfrm>
        </p:grpSpPr>
        <p:sp>
          <p:nvSpPr>
            <p:cNvPr id="23" name="Oval 5"/>
            <p:cNvSpPr/>
            <p:nvPr/>
          </p:nvSpPr>
          <p:spPr>
            <a:xfrm>
              <a:off x="3957638" y="2117725"/>
              <a:ext cx="1770062" cy="1771650"/>
            </a:xfrm>
            <a:prstGeom prst="ellipse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24" name="组合 50"/>
            <p:cNvGrpSpPr/>
            <p:nvPr/>
          </p:nvGrpSpPr>
          <p:grpSpPr>
            <a:xfrm>
              <a:off x="4194175" y="2362200"/>
              <a:ext cx="1296988" cy="1282700"/>
              <a:chOff x="4511675" y="2554288"/>
              <a:chExt cx="776288" cy="768350"/>
            </a:xfrm>
          </p:grpSpPr>
          <p:sp>
            <p:nvSpPr>
              <p:cNvPr id="25" name="AutoShape 11"/>
              <p:cNvSpPr>
                <a:spLocks noChangeAspect="1" noTextEdit="1"/>
              </p:cNvSpPr>
              <p:nvPr/>
            </p:nvSpPr>
            <p:spPr>
              <a:xfrm>
                <a:off x="4511675" y="2557463"/>
                <a:ext cx="776288" cy="7651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13"/>
              <p:cNvSpPr>
                <a:spLocks noEditPoints="1"/>
              </p:cNvSpPr>
              <p:nvPr/>
            </p:nvSpPr>
            <p:spPr>
              <a:xfrm>
                <a:off x="4514850" y="2554288"/>
                <a:ext cx="769938" cy="768350"/>
              </a:xfrm>
              <a:custGeom>
                <a:avLst/>
                <a:gdLst/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rect l="0" t="0" r="0" b="0"/>
                <a:pathLst>
                  <a:path w="202" h="202">
                    <a:moveTo>
                      <a:pt x="115" y="184"/>
                    </a:moveTo>
                    <a:cubicBezTo>
                      <a:pt x="114" y="190"/>
                      <a:pt x="113" y="196"/>
                      <a:pt x="113" y="202"/>
                    </a:cubicBezTo>
                    <a:cubicBezTo>
                      <a:pt x="106" y="202"/>
                      <a:pt x="98" y="202"/>
                      <a:pt x="90" y="202"/>
                    </a:cubicBezTo>
                    <a:cubicBezTo>
                      <a:pt x="90" y="196"/>
                      <a:pt x="89" y="191"/>
                      <a:pt x="89" y="184"/>
                    </a:cubicBezTo>
                    <a:cubicBezTo>
                      <a:pt x="52" y="175"/>
                      <a:pt x="28" y="152"/>
                      <a:pt x="19" y="114"/>
                    </a:cubicBezTo>
                    <a:cubicBezTo>
                      <a:pt x="13" y="114"/>
                      <a:pt x="7" y="113"/>
                      <a:pt x="0" y="113"/>
                    </a:cubicBezTo>
                    <a:cubicBezTo>
                      <a:pt x="0" y="105"/>
                      <a:pt x="0" y="98"/>
                      <a:pt x="0" y="90"/>
                    </a:cubicBezTo>
                    <a:cubicBezTo>
                      <a:pt x="6" y="89"/>
                      <a:pt x="13" y="89"/>
                      <a:pt x="19" y="88"/>
                    </a:cubicBezTo>
                    <a:cubicBezTo>
                      <a:pt x="28" y="50"/>
                      <a:pt x="51" y="27"/>
                      <a:pt x="89" y="18"/>
                    </a:cubicBezTo>
                    <a:cubicBezTo>
                      <a:pt x="89" y="12"/>
                      <a:pt x="89" y="6"/>
                      <a:pt x="90" y="0"/>
                    </a:cubicBezTo>
                    <a:cubicBezTo>
                      <a:pt x="98" y="0"/>
                      <a:pt x="105" y="0"/>
                      <a:pt x="113" y="0"/>
                    </a:cubicBezTo>
                    <a:cubicBezTo>
                      <a:pt x="114" y="6"/>
                      <a:pt x="114" y="12"/>
                      <a:pt x="115" y="19"/>
                    </a:cubicBezTo>
                    <a:cubicBezTo>
                      <a:pt x="153" y="27"/>
                      <a:pt x="176" y="51"/>
                      <a:pt x="184" y="88"/>
                    </a:cubicBezTo>
                    <a:cubicBezTo>
                      <a:pt x="190" y="89"/>
                      <a:pt x="196" y="89"/>
                      <a:pt x="202" y="89"/>
                    </a:cubicBezTo>
                    <a:cubicBezTo>
                      <a:pt x="202" y="97"/>
                      <a:pt x="202" y="104"/>
                      <a:pt x="202" y="112"/>
                    </a:cubicBezTo>
                    <a:cubicBezTo>
                      <a:pt x="196" y="113"/>
                      <a:pt x="190" y="114"/>
                      <a:pt x="184" y="114"/>
                    </a:cubicBezTo>
                    <a:cubicBezTo>
                      <a:pt x="175" y="151"/>
                      <a:pt x="153" y="175"/>
                      <a:pt x="115" y="184"/>
                    </a:cubicBezTo>
                    <a:close/>
                    <a:moveTo>
                      <a:pt x="102" y="37"/>
                    </a:moveTo>
                    <a:cubicBezTo>
                      <a:pt x="66" y="37"/>
                      <a:pt x="37" y="65"/>
                      <a:pt x="37" y="102"/>
                    </a:cubicBezTo>
                    <a:cubicBezTo>
                      <a:pt x="37" y="138"/>
                      <a:pt x="66" y="166"/>
                      <a:pt x="102" y="166"/>
                    </a:cubicBezTo>
                    <a:cubicBezTo>
                      <a:pt x="138" y="165"/>
                      <a:pt x="166" y="137"/>
                      <a:pt x="166" y="102"/>
                    </a:cubicBezTo>
                    <a:cubicBezTo>
                      <a:pt x="166" y="66"/>
                      <a:pt x="138" y="37"/>
                      <a:pt x="102" y="37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Freeform 14"/>
              <p:cNvSpPr/>
              <p:nvPr/>
            </p:nvSpPr>
            <p:spPr>
              <a:xfrm>
                <a:off x="4732338" y="2770188"/>
                <a:ext cx="338138" cy="339725"/>
              </a:xfrm>
              <a:custGeom>
                <a:avLst/>
                <a:gdLst/>
                <a:ahLst/>
                <a:cxnLst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2147483646" y="0"/>
                  </a:cxn>
                </a:cxnLst>
                <a:rect l="0" t="0" r="0" b="0"/>
                <a:pathLst>
                  <a:path w="89" h="89">
                    <a:moveTo>
                      <a:pt x="45" y="0"/>
                    </a:moveTo>
                    <a:cubicBezTo>
                      <a:pt x="69" y="0"/>
                      <a:pt x="89" y="19"/>
                      <a:pt x="89" y="44"/>
                    </a:cubicBezTo>
                    <a:cubicBezTo>
                      <a:pt x="89" y="69"/>
                      <a:pt x="69" y="89"/>
                      <a:pt x="44" y="88"/>
                    </a:cubicBezTo>
                    <a:cubicBezTo>
                      <a:pt x="20" y="88"/>
                      <a:pt x="0" y="69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8" name="矩形 17"/>
          <p:cNvSpPr/>
          <p:nvPr/>
        </p:nvSpPr>
        <p:spPr>
          <a:xfrm>
            <a:off x="8764588" y="5850255"/>
            <a:ext cx="18084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进展安排</a:t>
            </a:r>
          </a:p>
        </p:txBody>
      </p:sp>
      <p:sp>
        <p:nvSpPr>
          <p:cNvPr id="29" name="矩形 17"/>
          <p:cNvSpPr/>
          <p:nvPr/>
        </p:nvSpPr>
        <p:spPr>
          <a:xfrm>
            <a:off x="8814118" y="4771390"/>
            <a:ext cx="18084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等腰三角形 2652"/>
          <p:cNvSpPr/>
          <p:nvPr/>
        </p:nvSpPr>
        <p:spPr>
          <a:xfrm>
            <a:off x="8062913" y="7938"/>
            <a:ext cx="4130675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52" name="等腰三角形 2651"/>
          <p:cNvSpPr/>
          <p:nvPr/>
        </p:nvSpPr>
        <p:spPr>
          <a:xfrm rot="10800000">
            <a:off x="3175" y="0"/>
            <a:ext cx="4130675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748" name="组合 238"/>
          <p:cNvGrpSpPr/>
          <p:nvPr/>
        </p:nvGrpSpPr>
        <p:grpSpPr>
          <a:xfrm>
            <a:off x="9002713" y="5286375"/>
            <a:ext cx="774700" cy="758825"/>
            <a:chOff x="10142537" y="1225550"/>
            <a:chExt cx="774700" cy="758826"/>
          </a:xfrm>
        </p:grpSpPr>
        <p:sp>
          <p:nvSpPr>
            <p:cNvPr id="31991" name="Freeform 5"/>
            <p:cNvSpPr>
              <a:spLocks noEditPoints="1"/>
            </p:cNvSpPr>
            <p:nvPr/>
          </p:nvSpPr>
          <p:spPr>
            <a:xfrm>
              <a:off x="10366374" y="1225550"/>
              <a:ext cx="550863" cy="554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78" h="179">
                  <a:moveTo>
                    <a:pt x="10" y="179"/>
                  </a:moveTo>
                  <a:cubicBezTo>
                    <a:pt x="7" y="179"/>
                    <a:pt x="5" y="178"/>
                    <a:pt x="3" y="176"/>
                  </a:cubicBezTo>
                  <a:cubicBezTo>
                    <a:pt x="1" y="174"/>
                    <a:pt x="0" y="171"/>
                    <a:pt x="0" y="168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2" y="126"/>
                    <a:pt x="3" y="123"/>
                    <a:pt x="5" y="121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5" y="1"/>
                    <a:pt x="128" y="0"/>
                    <a:pt x="131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3" y="0"/>
                    <a:pt x="136" y="1"/>
                    <a:pt x="138" y="3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2"/>
                    <a:pt x="178" y="45"/>
                    <a:pt x="178" y="48"/>
                  </a:cubicBezTo>
                  <a:cubicBezTo>
                    <a:pt x="178" y="50"/>
                    <a:pt x="177" y="53"/>
                    <a:pt x="175" y="55"/>
                  </a:cubicBezTo>
                  <a:cubicBezTo>
                    <a:pt x="57" y="173"/>
                    <a:pt x="57" y="173"/>
                    <a:pt x="57" y="173"/>
                  </a:cubicBezTo>
                  <a:cubicBezTo>
                    <a:pt x="55" y="175"/>
                    <a:pt x="53" y="176"/>
                    <a:pt x="50" y="176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10" y="179"/>
                    <a:pt x="10" y="179"/>
                    <a:pt x="10" y="179"/>
                  </a:cubicBezTo>
                  <a:close/>
                  <a:moveTo>
                    <a:pt x="22" y="133"/>
                  </a:moveTo>
                  <a:cubicBezTo>
                    <a:pt x="21" y="158"/>
                    <a:pt x="21" y="158"/>
                    <a:pt x="21" y="158"/>
                  </a:cubicBezTo>
                  <a:cubicBezTo>
                    <a:pt x="45" y="156"/>
                    <a:pt x="45" y="156"/>
                    <a:pt x="45" y="156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31" y="25"/>
                    <a:pt x="131" y="25"/>
                    <a:pt x="131" y="25"/>
                  </a:cubicBezTo>
                  <a:cubicBezTo>
                    <a:pt x="22" y="133"/>
                    <a:pt x="22" y="133"/>
                    <a:pt x="22" y="13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92" name="Freeform 6"/>
            <p:cNvSpPr/>
            <p:nvPr/>
          </p:nvSpPr>
          <p:spPr>
            <a:xfrm>
              <a:off x="10699749" y="1306513"/>
              <a:ext cx="139700" cy="1365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5" h="44">
                  <a:moveTo>
                    <a:pt x="39" y="44"/>
                  </a:moveTo>
                  <a:cubicBezTo>
                    <a:pt x="38" y="44"/>
                    <a:pt x="36" y="44"/>
                    <a:pt x="35" y="4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7" y="0"/>
                    <a:pt x="9" y="2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7"/>
                    <a:pt x="45" y="41"/>
                    <a:pt x="43" y="43"/>
                  </a:cubicBezTo>
                  <a:cubicBezTo>
                    <a:pt x="42" y="44"/>
                    <a:pt x="40" y="44"/>
                    <a:pt x="39" y="4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93" name="Freeform 7"/>
            <p:cNvSpPr/>
            <p:nvPr/>
          </p:nvSpPr>
          <p:spPr>
            <a:xfrm>
              <a:off x="10464799" y="1358900"/>
              <a:ext cx="319088" cy="3190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3" h="103">
                  <a:moveTo>
                    <a:pt x="5" y="103"/>
                  </a:moveTo>
                  <a:cubicBezTo>
                    <a:pt x="4" y="103"/>
                    <a:pt x="3" y="103"/>
                    <a:pt x="2" y="102"/>
                  </a:cubicBezTo>
                  <a:cubicBezTo>
                    <a:pt x="0" y="100"/>
                    <a:pt x="0" y="97"/>
                    <a:pt x="2" y="95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6" y="0"/>
                    <a:pt x="99" y="0"/>
                    <a:pt x="101" y="2"/>
                  </a:cubicBezTo>
                  <a:cubicBezTo>
                    <a:pt x="103" y="4"/>
                    <a:pt x="103" y="7"/>
                    <a:pt x="101" y="9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8" y="103"/>
                    <a:pt x="7" y="103"/>
                    <a:pt x="5" y="10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94" name="Freeform 8"/>
            <p:cNvSpPr>
              <a:spLocks noEditPoints="1"/>
            </p:cNvSpPr>
            <p:nvPr/>
          </p:nvSpPr>
          <p:spPr>
            <a:xfrm>
              <a:off x="10382249" y="1671638"/>
              <a:ext cx="92075" cy="936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0" h="30">
                  <a:moveTo>
                    <a:pt x="5" y="30"/>
                  </a:moveTo>
                  <a:cubicBezTo>
                    <a:pt x="4" y="30"/>
                    <a:pt x="3" y="29"/>
                    <a:pt x="2" y="28"/>
                  </a:cubicBezTo>
                  <a:cubicBezTo>
                    <a:pt x="1" y="27"/>
                    <a:pt x="0" y="26"/>
                    <a:pt x="0" y="2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1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15" y="0"/>
                    <a:pt x="21" y="2"/>
                    <a:pt x="24" y="6"/>
                  </a:cubicBezTo>
                  <a:cubicBezTo>
                    <a:pt x="28" y="10"/>
                    <a:pt x="30" y="16"/>
                    <a:pt x="29" y="22"/>
                  </a:cubicBezTo>
                  <a:cubicBezTo>
                    <a:pt x="29" y="23"/>
                    <a:pt x="29" y="24"/>
                    <a:pt x="29" y="24"/>
                  </a:cubicBezTo>
                  <a:cubicBezTo>
                    <a:pt x="28" y="26"/>
                    <a:pt x="26" y="28"/>
                    <a:pt x="24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0"/>
                    <a:pt x="5" y="30"/>
                    <a:pt x="5" y="30"/>
                  </a:cubicBezTo>
                  <a:close/>
                  <a:moveTo>
                    <a:pt x="11" y="10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6"/>
                    <a:pt x="18" y="15"/>
                    <a:pt x="17" y="13"/>
                  </a:cubicBezTo>
                  <a:cubicBezTo>
                    <a:pt x="15" y="12"/>
                    <a:pt x="13" y="11"/>
                    <a:pt x="11" y="1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95" name="Freeform 9"/>
            <p:cNvSpPr/>
            <p:nvPr/>
          </p:nvSpPr>
          <p:spPr>
            <a:xfrm>
              <a:off x="10142537" y="1271588"/>
              <a:ext cx="608013" cy="7127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96" h="230">
                  <a:moveTo>
                    <a:pt x="196" y="230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1" y="0"/>
                    <a:pt x="196" y="4"/>
                    <a:pt x="196" y="10"/>
                  </a:cubicBezTo>
                  <a:cubicBezTo>
                    <a:pt x="196" y="16"/>
                    <a:pt x="191" y="20"/>
                    <a:pt x="186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210"/>
                    <a:pt x="20" y="210"/>
                    <a:pt x="20" y="210"/>
                  </a:cubicBezTo>
                  <a:cubicBezTo>
                    <a:pt x="176" y="210"/>
                    <a:pt x="176" y="210"/>
                    <a:pt x="176" y="210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4"/>
                    <a:pt x="180" y="79"/>
                    <a:pt x="186" y="79"/>
                  </a:cubicBezTo>
                  <a:cubicBezTo>
                    <a:pt x="191" y="79"/>
                    <a:pt x="196" y="84"/>
                    <a:pt x="196" y="89"/>
                  </a:cubicBezTo>
                  <a:cubicBezTo>
                    <a:pt x="196" y="230"/>
                    <a:pt x="196" y="230"/>
                    <a:pt x="196" y="23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96" name="Freeform 10"/>
            <p:cNvSpPr/>
            <p:nvPr/>
          </p:nvSpPr>
          <p:spPr>
            <a:xfrm>
              <a:off x="10158412" y="1287463"/>
              <a:ext cx="204788" cy="2047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6" h="66">
                  <a:moveTo>
                    <a:pt x="66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2" y="66"/>
                    <a:pt x="0" y="63"/>
                    <a:pt x="0" y="61"/>
                  </a:cubicBezTo>
                  <a:cubicBezTo>
                    <a:pt x="0" y="58"/>
                    <a:pt x="2" y="55"/>
                    <a:pt x="5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2"/>
                    <a:pt x="58" y="0"/>
                    <a:pt x="61" y="0"/>
                  </a:cubicBezTo>
                  <a:cubicBezTo>
                    <a:pt x="63" y="0"/>
                    <a:pt x="66" y="2"/>
                    <a:pt x="66" y="5"/>
                  </a:cubicBezTo>
                  <a:cubicBezTo>
                    <a:pt x="66" y="66"/>
                    <a:pt x="66" y="66"/>
                    <a:pt x="66" y="6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49" name="组合 245"/>
          <p:cNvGrpSpPr/>
          <p:nvPr/>
        </p:nvGrpSpPr>
        <p:grpSpPr>
          <a:xfrm>
            <a:off x="10394950" y="2300288"/>
            <a:ext cx="1139825" cy="1090612"/>
            <a:chOff x="9666287" y="2179638"/>
            <a:chExt cx="1139825" cy="1090613"/>
          </a:xfrm>
        </p:grpSpPr>
        <p:sp>
          <p:nvSpPr>
            <p:cNvPr id="31986" name="Freeform 11"/>
            <p:cNvSpPr>
              <a:spLocks noEditPoints="1"/>
            </p:cNvSpPr>
            <p:nvPr/>
          </p:nvSpPr>
          <p:spPr>
            <a:xfrm>
              <a:off x="9666287" y="2179638"/>
              <a:ext cx="1090613" cy="10906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52" h="352">
                  <a:moveTo>
                    <a:pt x="16" y="352"/>
                  </a:moveTo>
                  <a:cubicBezTo>
                    <a:pt x="12" y="352"/>
                    <a:pt x="8" y="351"/>
                    <a:pt x="5" y="348"/>
                  </a:cubicBezTo>
                  <a:cubicBezTo>
                    <a:pt x="1" y="345"/>
                    <a:pt x="0" y="340"/>
                    <a:pt x="0" y="336"/>
                  </a:cubicBezTo>
                  <a:cubicBezTo>
                    <a:pt x="5" y="255"/>
                    <a:pt x="5" y="255"/>
                    <a:pt x="5" y="255"/>
                  </a:cubicBezTo>
                  <a:cubicBezTo>
                    <a:pt x="5" y="251"/>
                    <a:pt x="7" y="248"/>
                    <a:pt x="9" y="245"/>
                  </a:cubicBezTo>
                  <a:cubicBezTo>
                    <a:pt x="249" y="5"/>
                    <a:pt x="249" y="5"/>
                    <a:pt x="249" y="5"/>
                  </a:cubicBezTo>
                  <a:cubicBezTo>
                    <a:pt x="252" y="2"/>
                    <a:pt x="256" y="0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65" y="0"/>
                    <a:pt x="269" y="2"/>
                    <a:pt x="272" y="5"/>
                  </a:cubicBezTo>
                  <a:cubicBezTo>
                    <a:pt x="348" y="81"/>
                    <a:pt x="348" y="81"/>
                    <a:pt x="348" y="81"/>
                  </a:cubicBezTo>
                  <a:cubicBezTo>
                    <a:pt x="351" y="84"/>
                    <a:pt x="352" y="88"/>
                    <a:pt x="352" y="92"/>
                  </a:cubicBezTo>
                  <a:cubicBezTo>
                    <a:pt x="352" y="96"/>
                    <a:pt x="351" y="100"/>
                    <a:pt x="348" y="103"/>
                  </a:cubicBezTo>
                  <a:cubicBezTo>
                    <a:pt x="108" y="343"/>
                    <a:pt x="108" y="343"/>
                    <a:pt x="108" y="343"/>
                  </a:cubicBezTo>
                  <a:cubicBezTo>
                    <a:pt x="105" y="346"/>
                    <a:pt x="101" y="347"/>
                    <a:pt x="97" y="348"/>
                  </a:cubicBezTo>
                  <a:cubicBezTo>
                    <a:pt x="17" y="352"/>
                    <a:pt x="17" y="352"/>
                    <a:pt x="17" y="352"/>
                  </a:cubicBezTo>
                  <a:cubicBezTo>
                    <a:pt x="17" y="352"/>
                    <a:pt x="16" y="352"/>
                    <a:pt x="16" y="352"/>
                  </a:cubicBezTo>
                  <a:close/>
                  <a:moveTo>
                    <a:pt x="36" y="263"/>
                  </a:moveTo>
                  <a:cubicBezTo>
                    <a:pt x="33" y="320"/>
                    <a:pt x="33" y="320"/>
                    <a:pt x="33" y="320"/>
                  </a:cubicBezTo>
                  <a:cubicBezTo>
                    <a:pt x="89" y="316"/>
                    <a:pt x="89" y="316"/>
                    <a:pt x="89" y="316"/>
                  </a:cubicBezTo>
                  <a:cubicBezTo>
                    <a:pt x="314" y="92"/>
                    <a:pt x="314" y="92"/>
                    <a:pt x="314" y="92"/>
                  </a:cubicBezTo>
                  <a:cubicBezTo>
                    <a:pt x="261" y="38"/>
                    <a:pt x="261" y="38"/>
                    <a:pt x="261" y="38"/>
                  </a:cubicBezTo>
                  <a:cubicBezTo>
                    <a:pt x="36" y="263"/>
                    <a:pt x="36" y="263"/>
                    <a:pt x="36" y="26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87" name="Freeform 12"/>
            <p:cNvSpPr/>
            <p:nvPr/>
          </p:nvSpPr>
          <p:spPr>
            <a:xfrm>
              <a:off x="10310812" y="2306638"/>
              <a:ext cx="319088" cy="3159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3" h="102">
                  <a:moveTo>
                    <a:pt x="86" y="102"/>
                  </a:moveTo>
                  <a:cubicBezTo>
                    <a:pt x="82" y="102"/>
                    <a:pt x="78" y="100"/>
                    <a:pt x="74" y="9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0" y="23"/>
                    <a:pt x="0" y="13"/>
                    <a:pt x="6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103" y="81"/>
                    <a:pt x="103" y="91"/>
                    <a:pt x="97" y="97"/>
                  </a:cubicBezTo>
                  <a:cubicBezTo>
                    <a:pt x="94" y="100"/>
                    <a:pt x="90" y="102"/>
                    <a:pt x="86" y="10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88" name="Freeform 13"/>
            <p:cNvSpPr/>
            <p:nvPr/>
          </p:nvSpPr>
          <p:spPr>
            <a:xfrm>
              <a:off x="9832974" y="2417763"/>
              <a:ext cx="687388" cy="6826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2" h="220">
                  <a:moveTo>
                    <a:pt x="17" y="220"/>
                  </a:moveTo>
                  <a:cubicBezTo>
                    <a:pt x="13" y="220"/>
                    <a:pt x="9" y="219"/>
                    <a:pt x="6" y="216"/>
                  </a:cubicBezTo>
                  <a:cubicBezTo>
                    <a:pt x="0" y="209"/>
                    <a:pt x="0" y="199"/>
                    <a:pt x="6" y="193"/>
                  </a:cubicBezTo>
                  <a:cubicBezTo>
                    <a:pt x="193" y="6"/>
                    <a:pt x="193" y="6"/>
                    <a:pt x="193" y="6"/>
                  </a:cubicBezTo>
                  <a:cubicBezTo>
                    <a:pt x="199" y="0"/>
                    <a:pt x="209" y="0"/>
                    <a:pt x="216" y="6"/>
                  </a:cubicBezTo>
                  <a:cubicBezTo>
                    <a:pt x="222" y="12"/>
                    <a:pt x="222" y="22"/>
                    <a:pt x="216" y="28"/>
                  </a:cubicBezTo>
                  <a:cubicBezTo>
                    <a:pt x="28" y="216"/>
                    <a:pt x="28" y="216"/>
                    <a:pt x="28" y="216"/>
                  </a:cubicBezTo>
                  <a:cubicBezTo>
                    <a:pt x="25" y="219"/>
                    <a:pt x="21" y="220"/>
                    <a:pt x="17" y="22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89" name="Freeform 14"/>
            <p:cNvSpPr/>
            <p:nvPr/>
          </p:nvSpPr>
          <p:spPr>
            <a:xfrm>
              <a:off x="9715499" y="3100388"/>
              <a:ext cx="123825" cy="1238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0" t="0" r="0" b="0"/>
              <a:pathLst>
                <a:path w="40" h="40">
                  <a:moveTo>
                    <a:pt x="9" y="0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6"/>
                    <a:pt x="38" y="35"/>
                    <a:pt x="39" y="33"/>
                  </a:cubicBezTo>
                  <a:cubicBezTo>
                    <a:pt x="40" y="14"/>
                    <a:pt x="27" y="0"/>
                    <a:pt x="9" y="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90" name="Freeform 15"/>
            <p:cNvSpPr/>
            <p:nvPr/>
          </p:nvSpPr>
          <p:spPr>
            <a:xfrm>
              <a:off x="10158412" y="3165475"/>
              <a:ext cx="647700" cy="984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09" h="32">
                  <a:moveTo>
                    <a:pt x="193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02" y="0"/>
                    <a:pt x="209" y="7"/>
                    <a:pt x="209" y="16"/>
                  </a:cubicBezTo>
                  <a:cubicBezTo>
                    <a:pt x="209" y="25"/>
                    <a:pt x="202" y="32"/>
                    <a:pt x="193" y="3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0" name="组合 254"/>
          <p:cNvGrpSpPr/>
          <p:nvPr/>
        </p:nvGrpSpPr>
        <p:grpSpPr>
          <a:xfrm>
            <a:off x="10820400" y="3660775"/>
            <a:ext cx="1055688" cy="1068388"/>
            <a:chOff x="10820399" y="3660775"/>
            <a:chExt cx="1055688" cy="1068388"/>
          </a:xfrm>
        </p:grpSpPr>
        <p:sp>
          <p:nvSpPr>
            <p:cNvPr id="31983" name="Freeform 16"/>
            <p:cNvSpPr>
              <a:spLocks noEditPoints="1"/>
            </p:cNvSpPr>
            <p:nvPr/>
          </p:nvSpPr>
          <p:spPr>
            <a:xfrm>
              <a:off x="10820399" y="3660775"/>
              <a:ext cx="917575" cy="9175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6" h="296">
                  <a:moveTo>
                    <a:pt x="148" y="296"/>
                  </a:moveTo>
                  <a:cubicBezTo>
                    <a:pt x="67" y="296"/>
                    <a:pt x="0" y="229"/>
                    <a:pt x="0" y="148"/>
                  </a:cubicBezTo>
                  <a:cubicBezTo>
                    <a:pt x="0" y="66"/>
                    <a:pt x="67" y="0"/>
                    <a:pt x="148" y="0"/>
                  </a:cubicBezTo>
                  <a:cubicBezTo>
                    <a:pt x="230" y="0"/>
                    <a:pt x="296" y="66"/>
                    <a:pt x="296" y="148"/>
                  </a:cubicBezTo>
                  <a:cubicBezTo>
                    <a:pt x="296" y="229"/>
                    <a:pt x="230" y="296"/>
                    <a:pt x="148" y="296"/>
                  </a:cubicBezTo>
                  <a:close/>
                  <a:moveTo>
                    <a:pt x="148" y="30"/>
                  </a:moveTo>
                  <a:cubicBezTo>
                    <a:pt x="83" y="30"/>
                    <a:pt x="30" y="83"/>
                    <a:pt x="30" y="148"/>
                  </a:cubicBezTo>
                  <a:cubicBezTo>
                    <a:pt x="30" y="213"/>
                    <a:pt x="83" y="266"/>
                    <a:pt x="148" y="266"/>
                  </a:cubicBezTo>
                  <a:cubicBezTo>
                    <a:pt x="214" y="266"/>
                    <a:pt x="267" y="213"/>
                    <a:pt x="267" y="148"/>
                  </a:cubicBezTo>
                  <a:cubicBezTo>
                    <a:pt x="267" y="83"/>
                    <a:pt x="214" y="30"/>
                    <a:pt x="148" y="3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84" name="Freeform 17"/>
            <p:cNvSpPr/>
            <p:nvPr/>
          </p:nvSpPr>
          <p:spPr>
            <a:xfrm>
              <a:off x="10975974" y="3816350"/>
              <a:ext cx="303213" cy="3032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8" h="98">
                  <a:moveTo>
                    <a:pt x="15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53" y="15"/>
                    <a:pt x="15" y="52"/>
                    <a:pt x="15" y="9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85" name="Freeform 18"/>
            <p:cNvSpPr/>
            <p:nvPr/>
          </p:nvSpPr>
          <p:spPr>
            <a:xfrm>
              <a:off x="11520487" y="4376738"/>
              <a:ext cx="355600" cy="3524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5" h="114">
                  <a:moveTo>
                    <a:pt x="99" y="114"/>
                  </a:moveTo>
                  <a:cubicBezTo>
                    <a:pt x="95" y="114"/>
                    <a:pt x="91" y="112"/>
                    <a:pt x="88" y="109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0" y="21"/>
                    <a:pt x="0" y="11"/>
                    <a:pt x="6" y="6"/>
                  </a:cubicBezTo>
                  <a:cubicBezTo>
                    <a:pt x="11" y="0"/>
                    <a:pt x="21" y="0"/>
                    <a:pt x="26" y="6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15" y="94"/>
                    <a:pt x="115" y="103"/>
                    <a:pt x="109" y="109"/>
                  </a:cubicBezTo>
                  <a:cubicBezTo>
                    <a:pt x="106" y="112"/>
                    <a:pt x="102" y="114"/>
                    <a:pt x="99" y="11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1" name="组合 223"/>
          <p:cNvGrpSpPr/>
          <p:nvPr/>
        </p:nvGrpSpPr>
        <p:grpSpPr>
          <a:xfrm>
            <a:off x="3462338" y="127000"/>
            <a:ext cx="271462" cy="296863"/>
            <a:chOff x="3978275" y="1619250"/>
            <a:chExt cx="271463" cy="296863"/>
          </a:xfrm>
        </p:grpSpPr>
        <p:sp>
          <p:nvSpPr>
            <p:cNvPr id="31980" name="Freeform 19"/>
            <p:cNvSpPr>
              <a:spLocks noEditPoints="1"/>
            </p:cNvSpPr>
            <p:nvPr/>
          </p:nvSpPr>
          <p:spPr>
            <a:xfrm>
              <a:off x="3978275" y="1736725"/>
              <a:ext cx="271463" cy="1793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8" h="58">
                  <a:moveTo>
                    <a:pt x="80" y="5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4" y="58"/>
                    <a:pt x="0" y="55"/>
                    <a:pt x="0" y="5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4" y="0"/>
                    <a:pt x="88" y="3"/>
                    <a:pt x="88" y="8"/>
                  </a:cubicBezTo>
                  <a:cubicBezTo>
                    <a:pt x="88" y="50"/>
                    <a:pt x="88" y="50"/>
                    <a:pt x="88" y="50"/>
                  </a:cubicBezTo>
                  <a:cubicBezTo>
                    <a:pt x="88" y="55"/>
                    <a:pt x="84" y="58"/>
                    <a:pt x="80" y="58"/>
                  </a:cubicBezTo>
                  <a:close/>
                  <a:moveTo>
                    <a:pt x="8" y="8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81" name="Freeform 20"/>
            <p:cNvSpPr/>
            <p:nvPr/>
          </p:nvSpPr>
          <p:spPr>
            <a:xfrm>
              <a:off x="4021138" y="1619250"/>
              <a:ext cx="185738" cy="139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0" h="45">
                  <a:moveTo>
                    <a:pt x="56" y="45"/>
                  </a:moveTo>
                  <a:cubicBezTo>
                    <a:pt x="53" y="45"/>
                    <a:pt x="52" y="43"/>
                    <a:pt x="52" y="4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18"/>
                    <a:pt x="42" y="8"/>
                    <a:pt x="30" y="8"/>
                  </a:cubicBezTo>
                  <a:cubicBezTo>
                    <a:pt x="18" y="8"/>
                    <a:pt x="8" y="18"/>
                    <a:pt x="8" y="3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3"/>
                    <a:pt x="7" y="45"/>
                    <a:pt x="4" y="45"/>
                  </a:cubicBezTo>
                  <a:cubicBezTo>
                    <a:pt x="2" y="45"/>
                    <a:pt x="0" y="43"/>
                    <a:pt x="0" y="4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3"/>
                    <a:pt x="58" y="45"/>
                    <a:pt x="56" y="4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82" name="Freeform 21"/>
            <p:cNvSpPr/>
            <p:nvPr/>
          </p:nvSpPr>
          <p:spPr>
            <a:xfrm>
              <a:off x="4089400" y="1782763"/>
              <a:ext cx="49213" cy="7778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0" t="0" r="0" b="0"/>
              <a:pathLst>
                <a:path w="16" h="25">
                  <a:moveTo>
                    <a:pt x="8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12"/>
                    <a:pt x="1" y="15"/>
                    <a:pt x="4" y="16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5" y="15"/>
                    <a:pt x="16" y="12"/>
                    <a:pt x="16" y="9"/>
                  </a:cubicBezTo>
                  <a:cubicBezTo>
                    <a:pt x="16" y="4"/>
                    <a:pt x="13" y="0"/>
                    <a:pt x="8" y="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2" name="组合 230"/>
          <p:cNvGrpSpPr/>
          <p:nvPr/>
        </p:nvGrpSpPr>
        <p:grpSpPr>
          <a:xfrm>
            <a:off x="1828800" y="1631950"/>
            <a:ext cx="309563" cy="268288"/>
            <a:chOff x="1020763" y="4910138"/>
            <a:chExt cx="309563" cy="268288"/>
          </a:xfrm>
        </p:grpSpPr>
        <p:sp>
          <p:nvSpPr>
            <p:cNvPr id="31978" name="Freeform 22"/>
            <p:cNvSpPr>
              <a:spLocks noEditPoints="1"/>
            </p:cNvSpPr>
            <p:nvPr/>
          </p:nvSpPr>
          <p:spPr>
            <a:xfrm>
              <a:off x="1020763" y="4910138"/>
              <a:ext cx="309563" cy="2682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0" h="87">
                  <a:moveTo>
                    <a:pt x="51" y="87"/>
                  </a:moveTo>
                  <a:cubicBezTo>
                    <a:pt x="50" y="87"/>
                    <a:pt x="49" y="87"/>
                    <a:pt x="49" y="87"/>
                  </a:cubicBezTo>
                  <a:cubicBezTo>
                    <a:pt x="49" y="86"/>
                    <a:pt x="48" y="86"/>
                    <a:pt x="48" y="86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4" y="83"/>
                    <a:pt x="36" y="78"/>
                    <a:pt x="31" y="74"/>
                  </a:cubicBezTo>
                  <a:cubicBezTo>
                    <a:pt x="13" y="60"/>
                    <a:pt x="3" y="49"/>
                    <a:pt x="1" y="41"/>
                  </a:cubicBezTo>
                  <a:cubicBezTo>
                    <a:pt x="0" y="38"/>
                    <a:pt x="0" y="35"/>
                    <a:pt x="0" y="32"/>
                  </a:cubicBezTo>
                  <a:cubicBezTo>
                    <a:pt x="0" y="23"/>
                    <a:pt x="3" y="15"/>
                    <a:pt x="9" y="9"/>
                  </a:cubicBezTo>
                  <a:cubicBezTo>
                    <a:pt x="14" y="3"/>
                    <a:pt x="21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7" y="0"/>
                    <a:pt x="44" y="4"/>
                    <a:pt x="50" y="10"/>
                  </a:cubicBezTo>
                  <a:cubicBezTo>
                    <a:pt x="55" y="4"/>
                    <a:pt x="63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87" y="0"/>
                    <a:pt x="100" y="14"/>
                    <a:pt x="100" y="31"/>
                  </a:cubicBezTo>
                  <a:cubicBezTo>
                    <a:pt x="100" y="34"/>
                    <a:pt x="100" y="37"/>
                    <a:pt x="99" y="40"/>
                  </a:cubicBezTo>
                  <a:cubicBezTo>
                    <a:pt x="98" y="48"/>
                    <a:pt x="88" y="59"/>
                    <a:pt x="70" y="74"/>
                  </a:cubicBezTo>
                  <a:cubicBezTo>
                    <a:pt x="63" y="79"/>
                    <a:pt x="57" y="84"/>
                    <a:pt x="53" y="86"/>
                  </a:cubicBezTo>
                  <a:cubicBezTo>
                    <a:pt x="52" y="87"/>
                    <a:pt x="52" y="87"/>
                    <a:pt x="51" y="87"/>
                  </a:cubicBezTo>
                  <a:close/>
                  <a:moveTo>
                    <a:pt x="29" y="9"/>
                  </a:moveTo>
                  <a:cubicBezTo>
                    <a:pt x="24" y="9"/>
                    <a:pt x="19" y="11"/>
                    <a:pt x="15" y="15"/>
                  </a:cubicBezTo>
                  <a:cubicBezTo>
                    <a:pt x="11" y="19"/>
                    <a:pt x="8" y="25"/>
                    <a:pt x="8" y="32"/>
                  </a:cubicBezTo>
                  <a:cubicBezTo>
                    <a:pt x="8" y="34"/>
                    <a:pt x="9" y="37"/>
                    <a:pt x="9" y="39"/>
                  </a:cubicBezTo>
                  <a:cubicBezTo>
                    <a:pt x="10" y="42"/>
                    <a:pt x="15" y="50"/>
                    <a:pt x="37" y="67"/>
                  </a:cubicBezTo>
                  <a:cubicBezTo>
                    <a:pt x="41" y="71"/>
                    <a:pt x="47" y="75"/>
                    <a:pt x="51" y="78"/>
                  </a:cubicBezTo>
                  <a:cubicBezTo>
                    <a:pt x="55" y="75"/>
                    <a:pt x="59" y="72"/>
                    <a:pt x="65" y="67"/>
                  </a:cubicBezTo>
                  <a:cubicBezTo>
                    <a:pt x="86" y="50"/>
                    <a:pt x="90" y="41"/>
                    <a:pt x="91" y="38"/>
                  </a:cubicBezTo>
                  <a:cubicBezTo>
                    <a:pt x="92" y="35"/>
                    <a:pt x="92" y="33"/>
                    <a:pt x="92" y="31"/>
                  </a:cubicBezTo>
                  <a:cubicBezTo>
                    <a:pt x="92" y="18"/>
                    <a:pt x="83" y="8"/>
                    <a:pt x="71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4" y="8"/>
                    <a:pt x="57" y="12"/>
                    <a:pt x="54" y="19"/>
                  </a:cubicBezTo>
                  <a:cubicBezTo>
                    <a:pt x="53" y="20"/>
                    <a:pt x="52" y="21"/>
                    <a:pt x="50" y="21"/>
                  </a:cubicBezTo>
                  <a:cubicBezTo>
                    <a:pt x="49" y="21"/>
                    <a:pt x="47" y="20"/>
                    <a:pt x="46" y="19"/>
                  </a:cubicBezTo>
                  <a:cubicBezTo>
                    <a:pt x="42" y="13"/>
                    <a:pt x="36" y="9"/>
                    <a:pt x="29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79" name="Freeform 23"/>
            <p:cNvSpPr/>
            <p:nvPr/>
          </p:nvSpPr>
          <p:spPr>
            <a:xfrm>
              <a:off x="1235075" y="4956175"/>
              <a:ext cx="52388" cy="746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7" h="24">
                  <a:moveTo>
                    <a:pt x="13" y="24"/>
                  </a:moveTo>
                  <a:cubicBezTo>
                    <a:pt x="13" y="24"/>
                    <a:pt x="13" y="24"/>
                    <a:pt x="13" y="23"/>
                  </a:cubicBezTo>
                  <a:cubicBezTo>
                    <a:pt x="12" y="23"/>
                    <a:pt x="11" y="22"/>
                    <a:pt x="11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2" y="17"/>
                    <a:pt x="12" y="16"/>
                  </a:cubicBezTo>
                  <a:cubicBezTo>
                    <a:pt x="12" y="9"/>
                    <a:pt x="8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6" y="7"/>
                    <a:pt x="16" y="16"/>
                  </a:cubicBezTo>
                  <a:cubicBezTo>
                    <a:pt x="17" y="18"/>
                    <a:pt x="16" y="19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5" y="23"/>
                    <a:pt x="14" y="24"/>
                    <a:pt x="13" y="2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3" name="组合 257"/>
          <p:cNvGrpSpPr/>
          <p:nvPr/>
        </p:nvGrpSpPr>
        <p:grpSpPr>
          <a:xfrm>
            <a:off x="10415588" y="4659313"/>
            <a:ext cx="473075" cy="631825"/>
            <a:chOff x="10245724" y="4262438"/>
            <a:chExt cx="473075" cy="631825"/>
          </a:xfrm>
        </p:grpSpPr>
        <p:sp>
          <p:nvSpPr>
            <p:cNvPr id="31974" name="Freeform 24"/>
            <p:cNvSpPr/>
            <p:nvPr/>
          </p:nvSpPr>
          <p:spPr>
            <a:xfrm>
              <a:off x="10467974" y="4575175"/>
              <a:ext cx="28575" cy="2746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8" h="173">
                  <a:moveTo>
                    <a:pt x="18" y="173"/>
                  </a:moveTo>
                  <a:lnTo>
                    <a:pt x="0" y="17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173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75" name="Oval 25"/>
            <p:cNvSpPr/>
            <p:nvPr/>
          </p:nvSpPr>
          <p:spPr>
            <a:xfrm>
              <a:off x="10452099" y="4562475"/>
              <a:ext cx="58738" cy="58738"/>
            </a:xfrm>
            <a:prstGeom prst="ellipse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1976" name="Freeform 26"/>
            <p:cNvSpPr/>
            <p:nvPr/>
          </p:nvSpPr>
          <p:spPr>
            <a:xfrm>
              <a:off x="10307637" y="4262438"/>
              <a:ext cx="346075" cy="523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8" h="33">
                  <a:moveTo>
                    <a:pt x="218" y="33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33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77" name="Freeform 27"/>
            <p:cNvSpPr>
              <a:spLocks noEditPoints="1"/>
            </p:cNvSpPr>
            <p:nvPr/>
          </p:nvSpPr>
          <p:spPr>
            <a:xfrm>
              <a:off x="10245724" y="4330700"/>
              <a:ext cx="473075" cy="5635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8" h="355">
                  <a:moveTo>
                    <a:pt x="162" y="355"/>
                  </a:moveTo>
                  <a:lnTo>
                    <a:pt x="134" y="355"/>
                  </a:lnTo>
                  <a:lnTo>
                    <a:pt x="0" y="183"/>
                  </a:lnTo>
                  <a:lnTo>
                    <a:pt x="58" y="62"/>
                  </a:lnTo>
                  <a:lnTo>
                    <a:pt x="58" y="0"/>
                  </a:lnTo>
                  <a:lnTo>
                    <a:pt x="240" y="0"/>
                  </a:lnTo>
                  <a:lnTo>
                    <a:pt x="240" y="62"/>
                  </a:lnTo>
                  <a:lnTo>
                    <a:pt x="298" y="183"/>
                  </a:lnTo>
                  <a:lnTo>
                    <a:pt x="162" y="355"/>
                  </a:lnTo>
                  <a:close/>
                  <a:moveTo>
                    <a:pt x="39" y="179"/>
                  </a:moveTo>
                  <a:lnTo>
                    <a:pt x="148" y="318"/>
                  </a:lnTo>
                  <a:lnTo>
                    <a:pt x="257" y="179"/>
                  </a:lnTo>
                  <a:lnTo>
                    <a:pt x="205" y="70"/>
                  </a:lnTo>
                  <a:lnTo>
                    <a:pt x="205" y="33"/>
                  </a:lnTo>
                  <a:lnTo>
                    <a:pt x="93" y="33"/>
                  </a:lnTo>
                  <a:lnTo>
                    <a:pt x="93" y="70"/>
                  </a:lnTo>
                  <a:lnTo>
                    <a:pt x="39" y="179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4" name="组合 227"/>
          <p:cNvGrpSpPr/>
          <p:nvPr/>
        </p:nvGrpSpPr>
        <p:grpSpPr>
          <a:xfrm>
            <a:off x="100013" y="4941888"/>
            <a:ext cx="687387" cy="473075"/>
            <a:chOff x="46038" y="5040313"/>
            <a:chExt cx="687388" cy="473075"/>
          </a:xfrm>
        </p:grpSpPr>
        <p:sp>
          <p:nvSpPr>
            <p:cNvPr id="31965" name="Freeform 28"/>
            <p:cNvSpPr/>
            <p:nvPr/>
          </p:nvSpPr>
          <p:spPr>
            <a:xfrm>
              <a:off x="446088" y="5102225"/>
              <a:ext cx="231775" cy="2778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rect l="0" t="0" r="0" b="0"/>
              <a:pathLst>
                <a:path w="75" h="90">
                  <a:moveTo>
                    <a:pt x="75" y="90"/>
                  </a:moveTo>
                  <a:cubicBezTo>
                    <a:pt x="57" y="90"/>
                    <a:pt x="57" y="90"/>
                    <a:pt x="57" y="90"/>
                  </a:cubicBezTo>
                  <a:cubicBezTo>
                    <a:pt x="57" y="55"/>
                    <a:pt x="33" y="25"/>
                    <a:pt x="0" y="1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6" y="10"/>
                    <a:pt x="75" y="47"/>
                    <a:pt x="75" y="9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6" name="Freeform 29"/>
            <p:cNvSpPr/>
            <p:nvPr/>
          </p:nvSpPr>
          <p:spPr>
            <a:xfrm>
              <a:off x="101600" y="5103813"/>
              <a:ext cx="227013" cy="276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3" h="89">
                  <a:moveTo>
                    <a:pt x="1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47"/>
                    <a:pt x="28" y="11"/>
                    <a:pt x="68" y="0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41" y="26"/>
                    <a:pt x="18" y="55"/>
                    <a:pt x="18" y="8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7" name="Freeform 30"/>
            <p:cNvSpPr>
              <a:spLocks noEditPoints="1"/>
            </p:cNvSpPr>
            <p:nvPr/>
          </p:nvSpPr>
          <p:spPr>
            <a:xfrm>
              <a:off x="46038" y="5340350"/>
              <a:ext cx="173038" cy="173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9" h="109">
                  <a:moveTo>
                    <a:pt x="109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09" y="0"/>
                  </a:lnTo>
                  <a:lnTo>
                    <a:pt x="109" y="109"/>
                  </a:lnTo>
                  <a:close/>
                  <a:moveTo>
                    <a:pt x="35" y="74"/>
                  </a:moveTo>
                  <a:lnTo>
                    <a:pt x="74" y="74"/>
                  </a:lnTo>
                  <a:lnTo>
                    <a:pt x="74" y="33"/>
                  </a:lnTo>
                  <a:lnTo>
                    <a:pt x="35" y="33"/>
                  </a:lnTo>
                  <a:lnTo>
                    <a:pt x="35" y="74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8" name="Freeform 31"/>
            <p:cNvSpPr>
              <a:spLocks noEditPoints="1"/>
            </p:cNvSpPr>
            <p:nvPr/>
          </p:nvSpPr>
          <p:spPr>
            <a:xfrm>
              <a:off x="560388" y="5340350"/>
              <a:ext cx="173038" cy="173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9" h="109">
                  <a:moveTo>
                    <a:pt x="109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09" y="0"/>
                  </a:lnTo>
                  <a:lnTo>
                    <a:pt x="109" y="109"/>
                  </a:lnTo>
                  <a:close/>
                  <a:moveTo>
                    <a:pt x="35" y="74"/>
                  </a:moveTo>
                  <a:lnTo>
                    <a:pt x="74" y="74"/>
                  </a:lnTo>
                  <a:lnTo>
                    <a:pt x="74" y="33"/>
                  </a:lnTo>
                  <a:lnTo>
                    <a:pt x="35" y="33"/>
                  </a:lnTo>
                  <a:lnTo>
                    <a:pt x="35" y="74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9" name="Freeform 32"/>
            <p:cNvSpPr>
              <a:spLocks noEditPoints="1"/>
            </p:cNvSpPr>
            <p:nvPr/>
          </p:nvSpPr>
          <p:spPr>
            <a:xfrm>
              <a:off x="303213" y="5040313"/>
              <a:ext cx="173038" cy="173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9" h="109">
                  <a:moveTo>
                    <a:pt x="109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09" y="0"/>
                  </a:lnTo>
                  <a:lnTo>
                    <a:pt x="109" y="109"/>
                  </a:lnTo>
                  <a:close/>
                  <a:moveTo>
                    <a:pt x="35" y="74"/>
                  </a:moveTo>
                  <a:lnTo>
                    <a:pt x="74" y="74"/>
                  </a:lnTo>
                  <a:lnTo>
                    <a:pt x="74" y="35"/>
                  </a:lnTo>
                  <a:lnTo>
                    <a:pt x="35" y="35"/>
                  </a:lnTo>
                  <a:lnTo>
                    <a:pt x="35" y="74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70" name="Freeform 33"/>
            <p:cNvSpPr/>
            <p:nvPr/>
          </p:nvSpPr>
          <p:spPr>
            <a:xfrm>
              <a:off x="107950" y="5095875"/>
              <a:ext cx="214313" cy="269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35" h="17">
                  <a:moveTo>
                    <a:pt x="135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17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71" name="Oval 34"/>
            <p:cNvSpPr/>
            <p:nvPr/>
          </p:nvSpPr>
          <p:spPr>
            <a:xfrm>
              <a:off x="74613" y="5080000"/>
              <a:ext cx="58738" cy="58738"/>
            </a:xfrm>
            <a:prstGeom prst="ellipse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1972" name="Freeform 35"/>
            <p:cNvSpPr/>
            <p:nvPr/>
          </p:nvSpPr>
          <p:spPr>
            <a:xfrm>
              <a:off x="465138" y="5095875"/>
              <a:ext cx="212725" cy="269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34" h="17">
                  <a:moveTo>
                    <a:pt x="134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134" y="0"/>
                  </a:lnTo>
                  <a:lnTo>
                    <a:pt x="134" y="17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73" name="Oval 36"/>
            <p:cNvSpPr/>
            <p:nvPr/>
          </p:nvSpPr>
          <p:spPr>
            <a:xfrm>
              <a:off x="647700" y="5080000"/>
              <a:ext cx="58738" cy="58738"/>
            </a:xfrm>
            <a:prstGeom prst="ellipse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31755" name="Freeform 37"/>
          <p:cNvSpPr>
            <a:spLocks noEditPoints="1"/>
          </p:cNvSpPr>
          <p:nvPr/>
        </p:nvSpPr>
        <p:spPr>
          <a:xfrm>
            <a:off x="1241425" y="1343025"/>
            <a:ext cx="290513" cy="290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4" h="94">
                <a:moveTo>
                  <a:pt x="52" y="94"/>
                </a:moveTo>
                <a:cubicBezTo>
                  <a:pt x="42" y="94"/>
                  <a:pt x="42" y="94"/>
                  <a:pt x="42" y="94"/>
                </a:cubicBezTo>
                <a:cubicBezTo>
                  <a:pt x="38" y="94"/>
                  <a:pt x="35" y="91"/>
                  <a:pt x="35" y="87"/>
                </a:cubicBezTo>
                <a:cubicBezTo>
                  <a:pt x="35" y="80"/>
                  <a:pt x="35" y="80"/>
                  <a:pt x="35" y="80"/>
                </a:cubicBezTo>
                <a:cubicBezTo>
                  <a:pt x="32" y="79"/>
                  <a:pt x="32" y="79"/>
                  <a:pt x="32" y="79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0" y="86"/>
                  <a:pt x="18" y="84"/>
                </a:cubicBezTo>
                <a:cubicBezTo>
                  <a:pt x="10" y="76"/>
                  <a:pt x="10" y="76"/>
                  <a:pt x="10" y="76"/>
                </a:cubicBezTo>
                <a:cubicBezTo>
                  <a:pt x="9" y="75"/>
                  <a:pt x="8" y="73"/>
                  <a:pt x="8" y="71"/>
                </a:cubicBezTo>
                <a:cubicBezTo>
                  <a:pt x="8" y="70"/>
                  <a:pt x="9" y="68"/>
                  <a:pt x="10" y="67"/>
                </a:cubicBezTo>
                <a:cubicBezTo>
                  <a:pt x="15" y="62"/>
                  <a:pt x="15" y="62"/>
                  <a:pt x="15" y="62"/>
                </a:cubicBezTo>
                <a:cubicBezTo>
                  <a:pt x="14" y="59"/>
                  <a:pt x="14" y="59"/>
                  <a:pt x="14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3" y="59"/>
                  <a:pt x="0" y="56"/>
                  <a:pt x="0" y="5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38"/>
                  <a:pt x="3" y="35"/>
                  <a:pt x="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5" y="32"/>
                  <a:pt x="15" y="32"/>
                  <a:pt x="15" y="32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5"/>
                  <a:pt x="8" y="24"/>
                  <a:pt x="8" y="22"/>
                </a:cubicBezTo>
                <a:cubicBezTo>
                  <a:pt x="8" y="20"/>
                  <a:pt x="9" y="18"/>
                  <a:pt x="10" y="17"/>
                </a:cubicBezTo>
                <a:cubicBezTo>
                  <a:pt x="18" y="10"/>
                  <a:pt x="18" y="10"/>
                  <a:pt x="18" y="10"/>
                </a:cubicBezTo>
                <a:cubicBezTo>
                  <a:pt x="20" y="7"/>
                  <a:pt x="25" y="7"/>
                  <a:pt x="27" y="10"/>
                </a:cubicBezTo>
                <a:cubicBezTo>
                  <a:pt x="32" y="14"/>
                  <a:pt x="32" y="14"/>
                  <a:pt x="32" y="14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6"/>
                  <a:pt x="35" y="6"/>
                  <a:pt x="35" y="6"/>
                </a:cubicBezTo>
                <a:cubicBezTo>
                  <a:pt x="35" y="3"/>
                  <a:pt x="38" y="0"/>
                  <a:pt x="4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6" y="0"/>
                  <a:pt x="59" y="3"/>
                  <a:pt x="59" y="6"/>
                </a:cubicBezTo>
                <a:cubicBezTo>
                  <a:pt x="59" y="13"/>
                  <a:pt x="59" y="13"/>
                  <a:pt x="59" y="13"/>
                </a:cubicBezTo>
                <a:cubicBezTo>
                  <a:pt x="62" y="14"/>
                  <a:pt x="62" y="14"/>
                  <a:pt x="62" y="14"/>
                </a:cubicBezTo>
                <a:cubicBezTo>
                  <a:pt x="67" y="10"/>
                  <a:pt x="67" y="10"/>
                  <a:pt x="67" y="10"/>
                </a:cubicBezTo>
                <a:cubicBezTo>
                  <a:pt x="68" y="9"/>
                  <a:pt x="70" y="8"/>
                  <a:pt x="72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4" y="8"/>
                  <a:pt x="76" y="9"/>
                  <a:pt x="77" y="10"/>
                </a:cubicBezTo>
                <a:cubicBezTo>
                  <a:pt x="84" y="17"/>
                  <a:pt x="84" y="17"/>
                  <a:pt x="84" y="17"/>
                </a:cubicBezTo>
                <a:cubicBezTo>
                  <a:pt x="85" y="18"/>
                  <a:pt x="86" y="20"/>
                  <a:pt x="86" y="22"/>
                </a:cubicBezTo>
                <a:cubicBezTo>
                  <a:pt x="86" y="24"/>
                  <a:pt x="85" y="25"/>
                  <a:pt x="84" y="27"/>
                </a:cubicBezTo>
                <a:cubicBezTo>
                  <a:pt x="79" y="31"/>
                  <a:pt x="79" y="31"/>
                  <a:pt x="79" y="31"/>
                </a:cubicBezTo>
                <a:cubicBezTo>
                  <a:pt x="81" y="35"/>
                  <a:pt x="81" y="35"/>
                  <a:pt x="81" y="35"/>
                </a:cubicBezTo>
                <a:cubicBezTo>
                  <a:pt x="87" y="35"/>
                  <a:pt x="87" y="35"/>
                  <a:pt x="87" y="35"/>
                </a:cubicBezTo>
                <a:cubicBezTo>
                  <a:pt x="91" y="35"/>
                  <a:pt x="94" y="38"/>
                  <a:pt x="94" y="42"/>
                </a:cubicBezTo>
                <a:cubicBezTo>
                  <a:pt x="94" y="52"/>
                  <a:pt x="94" y="52"/>
                  <a:pt x="94" y="52"/>
                </a:cubicBezTo>
                <a:cubicBezTo>
                  <a:pt x="94" y="56"/>
                  <a:pt x="91" y="59"/>
                  <a:pt x="87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0" y="62"/>
                  <a:pt x="80" y="62"/>
                  <a:pt x="80" y="62"/>
                </a:cubicBezTo>
                <a:cubicBezTo>
                  <a:pt x="84" y="67"/>
                  <a:pt x="84" y="67"/>
                  <a:pt x="84" y="67"/>
                </a:cubicBezTo>
                <a:cubicBezTo>
                  <a:pt x="85" y="68"/>
                  <a:pt x="86" y="70"/>
                  <a:pt x="86" y="71"/>
                </a:cubicBezTo>
                <a:cubicBezTo>
                  <a:pt x="86" y="73"/>
                  <a:pt x="85" y="75"/>
                  <a:pt x="84" y="76"/>
                </a:cubicBezTo>
                <a:cubicBezTo>
                  <a:pt x="77" y="84"/>
                  <a:pt x="77" y="84"/>
                  <a:pt x="77" y="84"/>
                </a:cubicBezTo>
                <a:cubicBezTo>
                  <a:pt x="74" y="86"/>
                  <a:pt x="70" y="86"/>
                  <a:pt x="67" y="84"/>
                </a:cubicBezTo>
                <a:cubicBezTo>
                  <a:pt x="62" y="79"/>
                  <a:pt x="62" y="79"/>
                  <a:pt x="62" y="79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87"/>
                  <a:pt x="59" y="87"/>
                  <a:pt x="59" y="87"/>
                </a:cubicBezTo>
                <a:cubicBezTo>
                  <a:pt x="59" y="91"/>
                  <a:pt x="56" y="94"/>
                  <a:pt x="52" y="94"/>
                </a:cubicBezTo>
                <a:close/>
                <a:moveTo>
                  <a:pt x="43" y="86"/>
                </a:moveTo>
                <a:cubicBezTo>
                  <a:pt x="51" y="86"/>
                  <a:pt x="51" y="86"/>
                  <a:pt x="51" y="86"/>
                </a:cubicBezTo>
                <a:cubicBezTo>
                  <a:pt x="51" y="80"/>
                  <a:pt x="51" y="80"/>
                  <a:pt x="51" y="80"/>
                </a:cubicBezTo>
                <a:cubicBezTo>
                  <a:pt x="51" y="77"/>
                  <a:pt x="53" y="74"/>
                  <a:pt x="57" y="73"/>
                </a:cubicBezTo>
                <a:cubicBezTo>
                  <a:pt x="59" y="72"/>
                  <a:pt x="59" y="72"/>
                  <a:pt x="59" y="72"/>
                </a:cubicBezTo>
                <a:cubicBezTo>
                  <a:pt x="60" y="71"/>
                  <a:pt x="61" y="71"/>
                  <a:pt x="62" y="71"/>
                </a:cubicBezTo>
                <a:cubicBezTo>
                  <a:pt x="65" y="71"/>
                  <a:pt x="67" y="72"/>
                  <a:pt x="68" y="73"/>
                </a:cubicBezTo>
                <a:cubicBezTo>
                  <a:pt x="72" y="77"/>
                  <a:pt x="72" y="77"/>
                  <a:pt x="72" y="77"/>
                </a:cubicBezTo>
                <a:cubicBezTo>
                  <a:pt x="78" y="71"/>
                  <a:pt x="78" y="71"/>
                  <a:pt x="78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1" y="65"/>
                  <a:pt x="71" y="61"/>
                  <a:pt x="72" y="58"/>
                </a:cubicBezTo>
                <a:cubicBezTo>
                  <a:pt x="73" y="56"/>
                  <a:pt x="73" y="56"/>
                  <a:pt x="73" y="56"/>
                </a:cubicBezTo>
                <a:cubicBezTo>
                  <a:pt x="74" y="53"/>
                  <a:pt x="78" y="51"/>
                  <a:pt x="81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6" y="43"/>
                  <a:pt x="86" y="43"/>
                  <a:pt x="86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78" y="43"/>
                  <a:pt x="74" y="40"/>
                  <a:pt x="73" y="37"/>
                </a:cubicBezTo>
                <a:cubicBezTo>
                  <a:pt x="72" y="35"/>
                  <a:pt x="72" y="35"/>
                  <a:pt x="72" y="35"/>
                </a:cubicBezTo>
                <a:cubicBezTo>
                  <a:pt x="71" y="32"/>
                  <a:pt x="71" y="28"/>
                  <a:pt x="74" y="26"/>
                </a:cubicBezTo>
                <a:cubicBezTo>
                  <a:pt x="78" y="22"/>
                  <a:pt x="78" y="22"/>
                  <a:pt x="78" y="22"/>
                </a:cubicBezTo>
                <a:cubicBezTo>
                  <a:pt x="72" y="16"/>
                  <a:pt x="72" y="16"/>
                  <a:pt x="72" y="16"/>
                </a:cubicBezTo>
                <a:cubicBezTo>
                  <a:pt x="68" y="20"/>
                  <a:pt x="68" y="20"/>
                  <a:pt x="68" y="20"/>
                </a:cubicBezTo>
                <a:cubicBezTo>
                  <a:pt x="66" y="22"/>
                  <a:pt x="62" y="23"/>
                  <a:pt x="59" y="22"/>
                </a:cubicBezTo>
                <a:cubicBezTo>
                  <a:pt x="56" y="21"/>
                  <a:pt x="56" y="21"/>
                  <a:pt x="56" y="21"/>
                </a:cubicBezTo>
                <a:cubicBezTo>
                  <a:pt x="53" y="20"/>
                  <a:pt x="51" y="16"/>
                  <a:pt x="51" y="13"/>
                </a:cubicBezTo>
                <a:cubicBezTo>
                  <a:pt x="51" y="8"/>
                  <a:pt x="51" y="8"/>
                  <a:pt x="51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13"/>
                  <a:pt x="43" y="13"/>
                  <a:pt x="43" y="13"/>
                </a:cubicBezTo>
                <a:cubicBezTo>
                  <a:pt x="43" y="16"/>
                  <a:pt x="41" y="20"/>
                  <a:pt x="38" y="21"/>
                </a:cubicBezTo>
                <a:cubicBezTo>
                  <a:pt x="35" y="22"/>
                  <a:pt x="35" y="22"/>
                  <a:pt x="35" y="22"/>
                </a:cubicBezTo>
                <a:cubicBezTo>
                  <a:pt x="34" y="22"/>
                  <a:pt x="33" y="22"/>
                  <a:pt x="32" y="22"/>
                </a:cubicBezTo>
                <a:cubicBezTo>
                  <a:pt x="30" y="22"/>
                  <a:pt x="28" y="22"/>
                  <a:pt x="26" y="20"/>
                </a:cubicBezTo>
                <a:cubicBezTo>
                  <a:pt x="22" y="16"/>
                  <a:pt x="22" y="16"/>
                  <a:pt x="22" y="16"/>
                </a:cubicBezTo>
                <a:cubicBezTo>
                  <a:pt x="17" y="22"/>
                  <a:pt x="17" y="22"/>
                  <a:pt x="17" y="22"/>
                </a:cubicBezTo>
                <a:cubicBezTo>
                  <a:pt x="21" y="26"/>
                  <a:pt x="21" y="26"/>
                  <a:pt x="21" y="26"/>
                </a:cubicBezTo>
                <a:cubicBezTo>
                  <a:pt x="23" y="28"/>
                  <a:pt x="24" y="32"/>
                  <a:pt x="22" y="35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40"/>
                  <a:pt x="17" y="43"/>
                  <a:pt x="14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51"/>
                  <a:pt x="8" y="51"/>
                  <a:pt x="8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7" y="51"/>
                  <a:pt x="20" y="53"/>
                  <a:pt x="21" y="56"/>
                </a:cubicBezTo>
                <a:cubicBezTo>
                  <a:pt x="22" y="59"/>
                  <a:pt x="22" y="59"/>
                  <a:pt x="22" y="59"/>
                </a:cubicBezTo>
                <a:cubicBezTo>
                  <a:pt x="24" y="61"/>
                  <a:pt x="23" y="65"/>
                  <a:pt x="21" y="68"/>
                </a:cubicBezTo>
                <a:cubicBezTo>
                  <a:pt x="17" y="71"/>
                  <a:pt x="17" y="71"/>
                  <a:pt x="17" y="71"/>
                </a:cubicBezTo>
                <a:cubicBezTo>
                  <a:pt x="22" y="77"/>
                  <a:pt x="22" y="77"/>
                  <a:pt x="22" y="77"/>
                </a:cubicBezTo>
                <a:cubicBezTo>
                  <a:pt x="26" y="73"/>
                  <a:pt x="26" y="73"/>
                  <a:pt x="26" y="73"/>
                </a:cubicBezTo>
                <a:cubicBezTo>
                  <a:pt x="29" y="71"/>
                  <a:pt x="33" y="70"/>
                  <a:pt x="35" y="72"/>
                </a:cubicBezTo>
                <a:cubicBezTo>
                  <a:pt x="38" y="73"/>
                  <a:pt x="38" y="73"/>
                  <a:pt x="38" y="73"/>
                </a:cubicBezTo>
                <a:cubicBezTo>
                  <a:pt x="41" y="74"/>
                  <a:pt x="43" y="77"/>
                  <a:pt x="43" y="80"/>
                </a:cubicBezTo>
                <a:cubicBezTo>
                  <a:pt x="43" y="86"/>
                  <a:pt x="43" y="86"/>
                  <a:pt x="43" y="86"/>
                </a:cubicBezTo>
                <a:close/>
                <a:moveTo>
                  <a:pt x="47" y="64"/>
                </a:moveTo>
                <a:cubicBezTo>
                  <a:pt x="38" y="64"/>
                  <a:pt x="30" y="56"/>
                  <a:pt x="30" y="47"/>
                </a:cubicBezTo>
                <a:cubicBezTo>
                  <a:pt x="30" y="37"/>
                  <a:pt x="38" y="29"/>
                  <a:pt x="47" y="29"/>
                </a:cubicBezTo>
                <a:cubicBezTo>
                  <a:pt x="57" y="29"/>
                  <a:pt x="65" y="37"/>
                  <a:pt x="65" y="47"/>
                </a:cubicBezTo>
                <a:cubicBezTo>
                  <a:pt x="65" y="56"/>
                  <a:pt x="57" y="64"/>
                  <a:pt x="47" y="64"/>
                </a:cubicBezTo>
                <a:close/>
                <a:moveTo>
                  <a:pt x="47" y="37"/>
                </a:moveTo>
                <a:cubicBezTo>
                  <a:pt x="42" y="37"/>
                  <a:pt x="38" y="41"/>
                  <a:pt x="38" y="47"/>
                </a:cubicBezTo>
                <a:cubicBezTo>
                  <a:pt x="38" y="52"/>
                  <a:pt x="42" y="56"/>
                  <a:pt x="47" y="56"/>
                </a:cubicBezTo>
                <a:cubicBezTo>
                  <a:pt x="52" y="56"/>
                  <a:pt x="57" y="52"/>
                  <a:pt x="57" y="47"/>
                </a:cubicBezTo>
                <a:cubicBezTo>
                  <a:pt x="57" y="41"/>
                  <a:pt x="52" y="37"/>
                  <a:pt x="47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6" name="Freeform 38"/>
          <p:cNvSpPr>
            <a:spLocks noEditPoints="1"/>
          </p:cNvSpPr>
          <p:nvPr/>
        </p:nvSpPr>
        <p:spPr>
          <a:xfrm>
            <a:off x="10325100" y="6242050"/>
            <a:ext cx="312738" cy="3063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1" h="99">
                <a:moveTo>
                  <a:pt x="92" y="99"/>
                </a:moveTo>
                <a:cubicBezTo>
                  <a:pt x="90" y="99"/>
                  <a:pt x="88" y="97"/>
                  <a:pt x="88" y="95"/>
                </a:cubicBezTo>
                <a:cubicBezTo>
                  <a:pt x="84" y="62"/>
                  <a:pt x="63" y="54"/>
                  <a:pt x="48" y="52"/>
                </a:cubicBezTo>
                <a:cubicBezTo>
                  <a:pt x="48" y="68"/>
                  <a:pt x="48" y="68"/>
                  <a:pt x="48" y="68"/>
                </a:cubicBezTo>
                <a:cubicBezTo>
                  <a:pt x="48" y="69"/>
                  <a:pt x="47" y="71"/>
                  <a:pt x="46" y="71"/>
                </a:cubicBezTo>
                <a:cubicBezTo>
                  <a:pt x="45" y="72"/>
                  <a:pt x="43" y="72"/>
                  <a:pt x="42" y="71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35"/>
                  <a:pt x="1" y="34"/>
                  <a:pt x="2" y="33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0"/>
                  <a:pt x="45" y="0"/>
                  <a:pt x="46" y="1"/>
                </a:cubicBezTo>
                <a:cubicBezTo>
                  <a:pt x="47" y="2"/>
                  <a:pt x="48" y="3"/>
                  <a:pt x="48" y="4"/>
                </a:cubicBezTo>
                <a:cubicBezTo>
                  <a:pt x="48" y="18"/>
                  <a:pt x="48" y="18"/>
                  <a:pt x="48" y="18"/>
                </a:cubicBezTo>
                <a:cubicBezTo>
                  <a:pt x="67" y="21"/>
                  <a:pt x="81" y="29"/>
                  <a:pt x="89" y="41"/>
                </a:cubicBezTo>
                <a:cubicBezTo>
                  <a:pt x="99" y="55"/>
                  <a:pt x="101" y="74"/>
                  <a:pt x="96" y="95"/>
                </a:cubicBezTo>
                <a:cubicBezTo>
                  <a:pt x="96" y="95"/>
                  <a:pt x="96" y="95"/>
                  <a:pt x="96" y="95"/>
                </a:cubicBezTo>
                <a:cubicBezTo>
                  <a:pt x="96" y="97"/>
                  <a:pt x="94" y="99"/>
                  <a:pt x="92" y="99"/>
                </a:cubicBezTo>
                <a:cubicBezTo>
                  <a:pt x="92" y="99"/>
                  <a:pt x="92" y="99"/>
                  <a:pt x="92" y="99"/>
                </a:cubicBezTo>
                <a:close/>
                <a:moveTo>
                  <a:pt x="44" y="43"/>
                </a:moveTo>
                <a:cubicBezTo>
                  <a:pt x="44" y="43"/>
                  <a:pt x="44" y="43"/>
                  <a:pt x="45" y="43"/>
                </a:cubicBezTo>
                <a:cubicBezTo>
                  <a:pt x="56" y="44"/>
                  <a:pt x="79" y="49"/>
                  <a:pt x="91" y="73"/>
                </a:cubicBezTo>
                <a:cubicBezTo>
                  <a:pt x="90" y="64"/>
                  <a:pt x="89" y="54"/>
                  <a:pt x="83" y="46"/>
                </a:cubicBezTo>
                <a:cubicBezTo>
                  <a:pt x="75" y="35"/>
                  <a:pt x="62" y="28"/>
                  <a:pt x="44" y="26"/>
                </a:cubicBezTo>
                <a:cubicBezTo>
                  <a:pt x="42" y="25"/>
                  <a:pt x="40" y="24"/>
                  <a:pt x="40" y="22"/>
                </a:cubicBezTo>
                <a:cubicBezTo>
                  <a:pt x="40" y="13"/>
                  <a:pt x="40" y="13"/>
                  <a:pt x="40" y="13"/>
                </a:cubicBezTo>
                <a:cubicBezTo>
                  <a:pt x="11" y="36"/>
                  <a:pt x="11" y="36"/>
                  <a:pt x="11" y="36"/>
                </a:cubicBezTo>
                <a:cubicBezTo>
                  <a:pt x="40" y="59"/>
                  <a:pt x="40" y="59"/>
                  <a:pt x="40" y="59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6"/>
                  <a:pt x="41" y="45"/>
                  <a:pt x="42" y="44"/>
                </a:cubicBezTo>
                <a:cubicBezTo>
                  <a:pt x="42" y="44"/>
                  <a:pt x="43" y="43"/>
                  <a:pt x="44" y="4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757" name="组合 241"/>
          <p:cNvGrpSpPr/>
          <p:nvPr/>
        </p:nvGrpSpPr>
        <p:grpSpPr>
          <a:xfrm>
            <a:off x="11849100" y="620713"/>
            <a:ext cx="312738" cy="284162"/>
            <a:chOff x="11390312" y="742950"/>
            <a:chExt cx="625475" cy="569913"/>
          </a:xfrm>
        </p:grpSpPr>
        <p:sp>
          <p:nvSpPr>
            <p:cNvPr id="31962" name="Freeform 39"/>
            <p:cNvSpPr/>
            <p:nvPr/>
          </p:nvSpPr>
          <p:spPr>
            <a:xfrm>
              <a:off x="11679237" y="906463"/>
              <a:ext cx="49213" cy="2381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6" h="77">
                  <a:moveTo>
                    <a:pt x="8" y="77"/>
                  </a:moveTo>
                  <a:cubicBezTo>
                    <a:pt x="4" y="77"/>
                    <a:pt x="0" y="74"/>
                    <a:pt x="0" y="6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4"/>
                    <a:pt x="12" y="77"/>
                    <a:pt x="8" y="7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3" name="Freeform 40"/>
            <p:cNvSpPr/>
            <p:nvPr/>
          </p:nvSpPr>
          <p:spPr>
            <a:xfrm>
              <a:off x="11585574" y="1003300"/>
              <a:ext cx="238125" cy="46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7" h="15">
                  <a:moveTo>
                    <a:pt x="69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7" y="3"/>
                    <a:pt x="77" y="8"/>
                  </a:cubicBezTo>
                  <a:cubicBezTo>
                    <a:pt x="77" y="12"/>
                    <a:pt x="73" y="15"/>
                    <a:pt x="69" y="1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4" name="Freeform 41"/>
            <p:cNvSpPr>
              <a:spLocks noEditPoints="1"/>
            </p:cNvSpPr>
            <p:nvPr/>
          </p:nvSpPr>
          <p:spPr>
            <a:xfrm>
              <a:off x="11390312" y="742950"/>
              <a:ext cx="625475" cy="5699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02" h="184">
                  <a:moveTo>
                    <a:pt x="101" y="184"/>
                  </a:moveTo>
                  <a:cubicBezTo>
                    <a:pt x="76" y="184"/>
                    <a:pt x="53" y="174"/>
                    <a:pt x="36" y="157"/>
                  </a:cubicBezTo>
                  <a:cubicBezTo>
                    <a:pt x="0" y="121"/>
                    <a:pt x="0" y="62"/>
                    <a:pt x="36" y="27"/>
                  </a:cubicBezTo>
                  <a:cubicBezTo>
                    <a:pt x="53" y="9"/>
                    <a:pt x="77" y="0"/>
                    <a:pt x="101" y="0"/>
                  </a:cubicBezTo>
                  <a:cubicBezTo>
                    <a:pt x="126" y="0"/>
                    <a:pt x="149" y="9"/>
                    <a:pt x="166" y="27"/>
                  </a:cubicBezTo>
                  <a:cubicBezTo>
                    <a:pt x="202" y="62"/>
                    <a:pt x="202" y="121"/>
                    <a:pt x="166" y="157"/>
                  </a:cubicBezTo>
                  <a:cubicBezTo>
                    <a:pt x="149" y="174"/>
                    <a:pt x="126" y="184"/>
                    <a:pt x="101" y="184"/>
                  </a:cubicBezTo>
                  <a:close/>
                  <a:moveTo>
                    <a:pt x="101" y="15"/>
                  </a:moveTo>
                  <a:cubicBezTo>
                    <a:pt x="81" y="15"/>
                    <a:pt x="62" y="23"/>
                    <a:pt x="47" y="38"/>
                  </a:cubicBezTo>
                  <a:cubicBezTo>
                    <a:pt x="17" y="67"/>
                    <a:pt x="17" y="116"/>
                    <a:pt x="47" y="146"/>
                  </a:cubicBezTo>
                  <a:cubicBezTo>
                    <a:pt x="61" y="160"/>
                    <a:pt x="81" y="168"/>
                    <a:pt x="101" y="168"/>
                  </a:cubicBezTo>
                  <a:cubicBezTo>
                    <a:pt x="121" y="168"/>
                    <a:pt x="141" y="160"/>
                    <a:pt x="155" y="146"/>
                  </a:cubicBezTo>
                  <a:cubicBezTo>
                    <a:pt x="185" y="116"/>
                    <a:pt x="185" y="67"/>
                    <a:pt x="155" y="38"/>
                  </a:cubicBezTo>
                  <a:cubicBezTo>
                    <a:pt x="141" y="23"/>
                    <a:pt x="122" y="15"/>
                    <a:pt x="101" y="1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8" name="组合 243"/>
          <p:cNvGrpSpPr/>
          <p:nvPr/>
        </p:nvGrpSpPr>
        <p:grpSpPr>
          <a:xfrm>
            <a:off x="11461750" y="2571750"/>
            <a:ext cx="690563" cy="673100"/>
            <a:chOff x="11142662" y="2609850"/>
            <a:chExt cx="690563" cy="673100"/>
          </a:xfrm>
        </p:grpSpPr>
        <p:sp>
          <p:nvSpPr>
            <p:cNvPr id="31959" name="Freeform 42"/>
            <p:cNvSpPr>
              <a:spLocks noEditPoints="1"/>
            </p:cNvSpPr>
            <p:nvPr/>
          </p:nvSpPr>
          <p:spPr>
            <a:xfrm>
              <a:off x="11142662" y="2609850"/>
              <a:ext cx="690563" cy="6731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3" h="217">
                  <a:moveTo>
                    <a:pt x="96" y="217"/>
                  </a:moveTo>
                  <a:cubicBezTo>
                    <a:pt x="94" y="217"/>
                    <a:pt x="91" y="216"/>
                    <a:pt x="89" y="214"/>
                  </a:cubicBezTo>
                  <a:cubicBezTo>
                    <a:pt x="87" y="211"/>
                    <a:pt x="86" y="207"/>
                    <a:pt x="87" y="204"/>
                  </a:cubicBezTo>
                  <a:cubicBezTo>
                    <a:pt x="94" y="187"/>
                    <a:pt x="92" y="168"/>
                    <a:pt x="82" y="152"/>
                  </a:cubicBezTo>
                  <a:cubicBezTo>
                    <a:pt x="80" y="152"/>
                    <a:pt x="77" y="151"/>
                    <a:pt x="75" y="151"/>
                  </a:cubicBezTo>
                  <a:cubicBezTo>
                    <a:pt x="71" y="150"/>
                    <a:pt x="68" y="147"/>
                    <a:pt x="67" y="143"/>
                  </a:cubicBezTo>
                  <a:cubicBezTo>
                    <a:pt x="67" y="141"/>
                    <a:pt x="66" y="138"/>
                    <a:pt x="66" y="135"/>
                  </a:cubicBezTo>
                  <a:cubicBezTo>
                    <a:pt x="51" y="126"/>
                    <a:pt x="31" y="124"/>
                    <a:pt x="14" y="131"/>
                  </a:cubicBezTo>
                  <a:cubicBezTo>
                    <a:pt x="11" y="132"/>
                    <a:pt x="7" y="131"/>
                    <a:pt x="4" y="129"/>
                  </a:cubicBezTo>
                  <a:cubicBezTo>
                    <a:pt x="1" y="126"/>
                    <a:pt x="0" y="122"/>
                    <a:pt x="2" y="118"/>
                  </a:cubicBezTo>
                  <a:cubicBezTo>
                    <a:pt x="5" y="109"/>
                    <a:pt x="11" y="102"/>
                    <a:pt x="17" y="95"/>
                  </a:cubicBezTo>
                  <a:cubicBezTo>
                    <a:pt x="33" y="80"/>
                    <a:pt x="54" y="72"/>
                    <a:pt x="76" y="74"/>
                  </a:cubicBezTo>
                  <a:cubicBezTo>
                    <a:pt x="83" y="60"/>
                    <a:pt x="91" y="48"/>
                    <a:pt x="102" y="37"/>
                  </a:cubicBezTo>
                  <a:cubicBezTo>
                    <a:pt x="125" y="14"/>
                    <a:pt x="157" y="0"/>
                    <a:pt x="188" y="0"/>
                  </a:cubicBezTo>
                  <a:cubicBezTo>
                    <a:pt x="195" y="0"/>
                    <a:pt x="202" y="1"/>
                    <a:pt x="208" y="2"/>
                  </a:cubicBezTo>
                  <a:cubicBezTo>
                    <a:pt x="212" y="3"/>
                    <a:pt x="215" y="6"/>
                    <a:pt x="216" y="10"/>
                  </a:cubicBezTo>
                  <a:cubicBezTo>
                    <a:pt x="223" y="46"/>
                    <a:pt x="210" y="87"/>
                    <a:pt x="181" y="116"/>
                  </a:cubicBezTo>
                  <a:cubicBezTo>
                    <a:pt x="170" y="127"/>
                    <a:pt x="158" y="135"/>
                    <a:pt x="144" y="142"/>
                  </a:cubicBezTo>
                  <a:cubicBezTo>
                    <a:pt x="146" y="163"/>
                    <a:pt x="139" y="185"/>
                    <a:pt x="123" y="201"/>
                  </a:cubicBezTo>
                  <a:cubicBezTo>
                    <a:pt x="116" y="207"/>
                    <a:pt x="109" y="212"/>
                    <a:pt x="100" y="216"/>
                  </a:cubicBezTo>
                  <a:cubicBezTo>
                    <a:pt x="99" y="217"/>
                    <a:pt x="97" y="217"/>
                    <a:pt x="96" y="217"/>
                  </a:cubicBezTo>
                  <a:close/>
                  <a:moveTo>
                    <a:pt x="85" y="133"/>
                  </a:moveTo>
                  <a:cubicBezTo>
                    <a:pt x="86" y="133"/>
                    <a:pt x="87" y="133"/>
                    <a:pt x="88" y="134"/>
                  </a:cubicBezTo>
                  <a:cubicBezTo>
                    <a:pt x="91" y="134"/>
                    <a:pt x="94" y="135"/>
                    <a:pt x="95" y="137"/>
                  </a:cubicBezTo>
                  <a:cubicBezTo>
                    <a:pt x="106" y="152"/>
                    <a:pt x="111" y="169"/>
                    <a:pt x="110" y="186"/>
                  </a:cubicBezTo>
                  <a:cubicBezTo>
                    <a:pt x="123" y="173"/>
                    <a:pt x="128" y="155"/>
                    <a:pt x="124" y="138"/>
                  </a:cubicBezTo>
                  <a:cubicBezTo>
                    <a:pt x="123" y="133"/>
                    <a:pt x="126" y="129"/>
                    <a:pt x="130" y="127"/>
                  </a:cubicBezTo>
                  <a:cubicBezTo>
                    <a:pt x="144" y="121"/>
                    <a:pt x="156" y="113"/>
                    <a:pt x="167" y="102"/>
                  </a:cubicBezTo>
                  <a:cubicBezTo>
                    <a:pt x="190" y="80"/>
                    <a:pt x="201" y="49"/>
                    <a:pt x="198" y="20"/>
                  </a:cubicBezTo>
                  <a:cubicBezTo>
                    <a:pt x="169" y="17"/>
                    <a:pt x="138" y="28"/>
                    <a:pt x="115" y="51"/>
                  </a:cubicBezTo>
                  <a:cubicBezTo>
                    <a:pt x="105" y="61"/>
                    <a:pt x="97" y="74"/>
                    <a:pt x="91" y="88"/>
                  </a:cubicBezTo>
                  <a:cubicBezTo>
                    <a:pt x="89" y="92"/>
                    <a:pt x="85" y="95"/>
                    <a:pt x="80" y="94"/>
                  </a:cubicBezTo>
                  <a:cubicBezTo>
                    <a:pt x="63" y="90"/>
                    <a:pt x="45" y="95"/>
                    <a:pt x="32" y="107"/>
                  </a:cubicBezTo>
                  <a:cubicBezTo>
                    <a:pt x="49" y="107"/>
                    <a:pt x="67" y="112"/>
                    <a:pt x="81" y="123"/>
                  </a:cubicBezTo>
                  <a:cubicBezTo>
                    <a:pt x="83" y="124"/>
                    <a:pt x="84" y="127"/>
                    <a:pt x="84" y="130"/>
                  </a:cubicBezTo>
                  <a:cubicBezTo>
                    <a:pt x="85" y="131"/>
                    <a:pt x="85" y="132"/>
                    <a:pt x="85" y="13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0" name="Freeform 43"/>
            <p:cNvSpPr>
              <a:spLocks noEditPoints="1"/>
            </p:cNvSpPr>
            <p:nvPr/>
          </p:nvSpPr>
          <p:spPr>
            <a:xfrm>
              <a:off x="11545887" y="2722563"/>
              <a:ext cx="153988" cy="1508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0" h="49">
                  <a:moveTo>
                    <a:pt x="26" y="49"/>
                  </a:moveTo>
                  <a:cubicBezTo>
                    <a:pt x="20" y="49"/>
                    <a:pt x="14" y="47"/>
                    <a:pt x="10" y="42"/>
                  </a:cubicBezTo>
                  <a:cubicBezTo>
                    <a:pt x="0" y="33"/>
                    <a:pt x="0" y="18"/>
                    <a:pt x="10" y="9"/>
                  </a:cubicBezTo>
                  <a:cubicBezTo>
                    <a:pt x="19" y="0"/>
                    <a:pt x="34" y="0"/>
                    <a:pt x="43" y="9"/>
                  </a:cubicBezTo>
                  <a:cubicBezTo>
                    <a:pt x="48" y="13"/>
                    <a:pt x="50" y="19"/>
                    <a:pt x="50" y="26"/>
                  </a:cubicBezTo>
                  <a:cubicBezTo>
                    <a:pt x="50" y="32"/>
                    <a:pt x="48" y="38"/>
                    <a:pt x="43" y="42"/>
                  </a:cubicBezTo>
                  <a:cubicBezTo>
                    <a:pt x="39" y="47"/>
                    <a:pt x="33" y="49"/>
                    <a:pt x="26" y="49"/>
                  </a:cubicBezTo>
                  <a:close/>
                  <a:moveTo>
                    <a:pt x="26" y="11"/>
                  </a:moveTo>
                  <a:cubicBezTo>
                    <a:pt x="23" y="11"/>
                    <a:pt x="19" y="13"/>
                    <a:pt x="16" y="15"/>
                  </a:cubicBezTo>
                  <a:cubicBezTo>
                    <a:pt x="11" y="21"/>
                    <a:pt x="11" y="30"/>
                    <a:pt x="16" y="36"/>
                  </a:cubicBezTo>
                  <a:cubicBezTo>
                    <a:pt x="22" y="41"/>
                    <a:pt x="31" y="41"/>
                    <a:pt x="37" y="36"/>
                  </a:cubicBezTo>
                  <a:cubicBezTo>
                    <a:pt x="39" y="33"/>
                    <a:pt x="41" y="29"/>
                    <a:pt x="41" y="26"/>
                  </a:cubicBezTo>
                  <a:cubicBezTo>
                    <a:pt x="41" y="22"/>
                    <a:pt x="39" y="18"/>
                    <a:pt x="37" y="15"/>
                  </a:cubicBezTo>
                  <a:cubicBezTo>
                    <a:pt x="34" y="13"/>
                    <a:pt x="30" y="11"/>
                    <a:pt x="26" y="1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1" name="Freeform 44"/>
            <p:cNvSpPr/>
            <p:nvPr/>
          </p:nvSpPr>
          <p:spPr>
            <a:xfrm>
              <a:off x="11239499" y="2989263"/>
              <a:ext cx="200025" cy="1920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5" h="62">
                  <a:moveTo>
                    <a:pt x="17" y="62"/>
                  </a:moveTo>
                  <a:cubicBezTo>
                    <a:pt x="14" y="62"/>
                    <a:pt x="11" y="62"/>
                    <a:pt x="7" y="61"/>
                  </a:cubicBezTo>
                  <a:cubicBezTo>
                    <a:pt x="5" y="61"/>
                    <a:pt x="4" y="59"/>
                    <a:pt x="4" y="57"/>
                  </a:cubicBezTo>
                  <a:cubicBezTo>
                    <a:pt x="0" y="38"/>
                    <a:pt x="7" y="17"/>
                    <a:pt x="23" y="2"/>
                  </a:cubicBezTo>
                  <a:cubicBezTo>
                    <a:pt x="24" y="0"/>
                    <a:pt x="27" y="0"/>
                    <a:pt x="29" y="2"/>
                  </a:cubicBezTo>
                  <a:cubicBezTo>
                    <a:pt x="31" y="4"/>
                    <a:pt x="31" y="7"/>
                    <a:pt x="29" y="9"/>
                  </a:cubicBezTo>
                  <a:cubicBezTo>
                    <a:pt x="17" y="21"/>
                    <a:pt x="11" y="37"/>
                    <a:pt x="12" y="52"/>
                  </a:cubicBezTo>
                  <a:cubicBezTo>
                    <a:pt x="28" y="54"/>
                    <a:pt x="44" y="48"/>
                    <a:pt x="56" y="36"/>
                  </a:cubicBezTo>
                  <a:cubicBezTo>
                    <a:pt x="58" y="34"/>
                    <a:pt x="61" y="34"/>
                    <a:pt x="63" y="36"/>
                  </a:cubicBezTo>
                  <a:cubicBezTo>
                    <a:pt x="65" y="37"/>
                    <a:pt x="65" y="40"/>
                    <a:pt x="63" y="42"/>
                  </a:cubicBezTo>
                  <a:cubicBezTo>
                    <a:pt x="50" y="55"/>
                    <a:pt x="34" y="62"/>
                    <a:pt x="17" y="6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59" name="Freeform 45"/>
          <p:cNvSpPr>
            <a:spLocks noEditPoints="1"/>
          </p:cNvSpPr>
          <p:nvPr/>
        </p:nvSpPr>
        <p:spPr>
          <a:xfrm>
            <a:off x="3175" y="3316288"/>
            <a:ext cx="466725" cy="4683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51" h="151">
                <a:moveTo>
                  <a:pt x="74" y="151"/>
                </a:moveTo>
                <a:cubicBezTo>
                  <a:pt x="74" y="151"/>
                  <a:pt x="74" y="151"/>
                  <a:pt x="74" y="151"/>
                </a:cubicBezTo>
                <a:cubicBezTo>
                  <a:pt x="71" y="151"/>
                  <a:pt x="67" y="149"/>
                  <a:pt x="65" y="147"/>
                </a:cubicBezTo>
                <a:cubicBezTo>
                  <a:pt x="4" y="86"/>
                  <a:pt x="4" y="86"/>
                  <a:pt x="4" y="86"/>
                </a:cubicBezTo>
                <a:cubicBezTo>
                  <a:pt x="1" y="83"/>
                  <a:pt x="0" y="80"/>
                  <a:pt x="0" y="76"/>
                </a:cubicBezTo>
                <a:cubicBezTo>
                  <a:pt x="0" y="72"/>
                  <a:pt x="1" y="69"/>
                  <a:pt x="4" y="66"/>
                </a:cubicBezTo>
                <a:cubicBezTo>
                  <a:pt x="23" y="47"/>
                  <a:pt x="23" y="47"/>
                  <a:pt x="23" y="47"/>
                </a:cubicBezTo>
                <a:cubicBezTo>
                  <a:pt x="24" y="46"/>
                  <a:pt x="27" y="45"/>
                  <a:pt x="29" y="46"/>
                </a:cubicBezTo>
                <a:cubicBezTo>
                  <a:pt x="31" y="46"/>
                  <a:pt x="33" y="48"/>
                  <a:pt x="34" y="51"/>
                </a:cubicBezTo>
                <a:cubicBezTo>
                  <a:pt x="34" y="53"/>
                  <a:pt x="35" y="56"/>
                  <a:pt x="37" y="58"/>
                </a:cubicBezTo>
                <a:cubicBezTo>
                  <a:pt x="43" y="63"/>
                  <a:pt x="52" y="63"/>
                  <a:pt x="58" y="58"/>
                </a:cubicBezTo>
                <a:cubicBezTo>
                  <a:pt x="63" y="52"/>
                  <a:pt x="63" y="43"/>
                  <a:pt x="58" y="37"/>
                </a:cubicBezTo>
                <a:cubicBezTo>
                  <a:pt x="56" y="35"/>
                  <a:pt x="53" y="34"/>
                  <a:pt x="51" y="33"/>
                </a:cubicBezTo>
                <a:cubicBezTo>
                  <a:pt x="48" y="33"/>
                  <a:pt x="46" y="31"/>
                  <a:pt x="46" y="29"/>
                </a:cubicBezTo>
                <a:cubicBezTo>
                  <a:pt x="45" y="27"/>
                  <a:pt x="46" y="24"/>
                  <a:pt x="47" y="23"/>
                </a:cubicBezTo>
                <a:cubicBezTo>
                  <a:pt x="65" y="6"/>
                  <a:pt x="65" y="6"/>
                  <a:pt x="65" y="6"/>
                </a:cubicBezTo>
                <a:cubicBezTo>
                  <a:pt x="70" y="0"/>
                  <a:pt x="79" y="0"/>
                  <a:pt x="84" y="6"/>
                </a:cubicBezTo>
                <a:cubicBezTo>
                  <a:pt x="96" y="18"/>
                  <a:pt x="96" y="18"/>
                  <a:pt x="96" y="18"/>
                </a:cubicBezTo>
                <a:cubicBezTo>
                  <a:pt x="98" y="15"/>
                  <a:pt x="100" y="13"/>
                  <a:pt x="102" y="10"/>
                </a:cubicBezTo>
                <a:cubicBezTo>
                  <a:pt x="107" y="5"/>
                  <a:pt x="114" y="2"/>
                  <a:pt x="121" y="2"/>
                </a:cubicBezTo>
                <a:cubicBezTo>
                  <a:pt x="128" y="2"/>
                  <a:pt x="135" y="5"/>
                  <a:pt x="140" y="10"/>
                </a:cubicBezTo>
                <a:cubicBezTo>
                  <a:pt x="151" y="21"/>
                  <a:pt x="151" y="38"/>
                  <a:pt x="140" y="49"/>
                </a:cubicBezTo>
                <a:cubicBezTo>
                  <a:pt x="138" y="51"/>
                  <a:pt x="135" y="53"/>
                  <a:pt x="132" y="54"/>
                </a:cubicBezTo>
                <a:cubicBezTo>
                  <a:pt x="145" y="66"/>
                  <a:pt x="145" y="66"/>
                  <a:pt x="145" y="66"/>
                </a:cubicBezTo>
                <a:cubicBezTo>
                  <a:pt x="147" y="69"/>
                  <a:pt x="149" y="72"/>
                  <a:pt x="149" y="76"/>
                </a:cubicBezTo>
                <a:cubicBezTo>
                  <a:pt x="149" y="80"/>
                  <a:pt x="147" y="83"/>
                  <a:pt x="145" y="86"/>
                </a:cubicBezTo>
                <a:cubicBezTo>
                  <a:pt x="128" y="103"/>
                  <a:pt x="128" y="103"/>
                  <a:pt x="128" y="103"/>
                </a:cubicBezTo>
                <a:cubicBezTo>
                  <a:pt x="126" y="105"/>
                  <a:pt x="124" y="105"/>
                  <a:pt x="121" y="105"/>
                </a:cubicBezTo>
                <a:cubicBezTo>
                  <a:pt x="119" y="104"/>
                  <a:pt x="117" y="102"/>
                  <a:pt x="117" y="100"/>
                </a:cubicBezTo>
                <a:cubicBezTo>
                  <a:pt x="116" y="97"/>
                  <a:pt x="115" y="95"/>
                  <a:pt x="113" y="93"/>
                </a:cubicBezTo>
                <a:cubicBezTo>
                  <a:pt x="108" y="87"/>
                  <a:pt x="98" y="87"/>
                  <a:pt x="93" y="93"/>
                </a:cubicBezTo>
                <a:cubicBezTo>
                  <a:pt x="87" y="98"/>
                  <a:pt x="87" y="107"/>
                  <a:pt x="93" y="113"/>
                </a:cubicBezTo>
                <a:cubicBezTo>
                  <a:pt x="95" y="115"/>
                  <a:pt x="97" y="116"/>
                  <a:pt x="100" y="117"/>
                </a:cubicBezTo>
                <a:cubicBezTo>
                  <a:pt x="102" y="117"/>
                  <a:pt x="104" y="119"/>
                  <a:pt x="105" y="121"/>
                </a:cubicBezTo>
                <a:cubicBezTo>
                  <a:pt x="105" y="124"/>
                  <a:pt x="105" y="126"/>
                  <a:pt x="103" y="128"/>
                </a:cubicBezTo>
                <a:cubicBezTo>
                  <a:pt x="84" y="147"/>
                  <a:pt x="84" y="147"/>
                  <a:pt x="84" y="147"/>
                </a:cubicBezTo>
                <a:cubicBezTo>
                  <a:pt x="81" y="149"/>
                  <a:pt x="78" y="151"/>
                  <a:pt x="74" y="151"/>
                </a:cubicBezTo>
                <a:close/>
                <a:moveTo>
                  <a:pt x="25" y="63"/>
                </a:moveTo>
                <a:cubicBezTo>
                  <a:pt x="13" y="75"/>
                  <a:pt x="13" y="75"/>
                  <a:pt x="13" y="75"/>
                </a:cubicBezTo>
                <a:cubicBezTo>
                  <a:pt x="12" y="76"/>
                  <a:pt x="12" y="76"/>
                  <a:pt x="12" y="76"/>
                </a:cubicBezTo>
                <a:cubicBezTo>
                  <a:pt x="12" y="76"/>
                  <a:pt x="12" y="77"/>
                  <a:pt x="13" y="77"/>
                </a:cubicBezTo>
                <a:cubicBezTo>
                  <a:pt x="74" y="138"/>
                  <a:pt x="74" y="138"/>
                  <a:pt x="74" y="138"/>
                </a:cubicBezTo>
                <a:cubicBezTo>
                  <a:pt x="74" y="138"/>
                  <a:pt x="74" y="138"/>
                  <a:pt x="75" y="138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86" y="124"/>
                  <a:pt x="85" y="123"/>
                  <a:pt x="84" y="122"/>
                </a:cubicBezTo>
                <a:cubicBezTo>
                  <a:pt x="73" y="111"/>
                  <a:pt x="73" y="94"/>
                  <a:pt x="84" y="84"/>
                </a:cubicBezTo>
                <a:cubicBezTo>
                  <a:pt x="89" y="79"/>
                  <a:pt x="96" y="76"/>
                  <a:pt x="103" y="76"/>
                </a:cubicBezTo>
                <a:cubicBezTo>
                  <a:pt x="110" y="76"/>
                  <a:pt x="117" y="79"/>
                  <a:pt x="122" y="84"/>
                </a:cubicBezTo>
                <a:cubicBezTo>
                  <a:pt x="123" y="85"/>
                  <a:pt x="124" y="86"/>
                  <a:pt x="125" y="87"/>
                </a:cubicBezTo>
                <a:cubicBezTo>
                  <a:pt x="136" y="77"/>
                  <a:pt x="136" y="77"/>
                  <a:pt x="136" y="77"/>
                </a:cubicBezTo>
                <a:cubicBezTo>
                  <a:pt x="136" y="77"/>
                  <a:pt x="136" y="76"/>
                  <a:pt x="136" y="76"/>
                </a:cubicBezTo>
                <a:cubicBezTo>
                  <a:pt x="136" y="76"/>
                  <a:pt x="136" y="76"/>
                  <a:pt x="136" y="7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3" y="53"/>
                  <a:pt x="112" y="50"/>
                  <a:pt x="114" y="47"/>
                </a:cubicBezTo>
                <a:cubicBezTo>
                  <a:pt x="115" y="45"/>
                  <a:pt x="117" y="43"/>
                  <a:pt x="120" y="44"/>
                </a:cubicBezTo>
                <a:cubicBezTo>
                  <a:pt x="124" y="44"/>
                  <a:pt x="128" y="43"/>
                  <a:pt x="131" y="40"/>
                </a:cubicBezTo>
                <a:cubicBezTo>
                  <a:pt x="137" y="34"/>
                  <a:pt x="137" y="25"/>
                  <a:pt x="131" y="19"/>
                </a:cubicBezTo>
                <a:cubicBezTo>
                  <a:pt x="126" y="14"/>
                  <a:pt x="116" y="14"/>
                  <a:pt x="111" y="19"/>
                </a:cubicBezTo>
                <a:cubicBezTo>
                  <a:pt x="108" y="22"/>
                  <a:pt x="106" y="26"/>
                  <a:pt x="107" y="31"/>
                </a:cubicBezTo>
                <a:cubicBezTo>
                  <a:pt x="107" y="33"/>
                  <a:pt x="105" y="36"/>
                  <a:pt x="103" y="37"/>
                </a:cubicBezTo>
                <a:cubicBezTo>
                  <a:pt x="101" y="38"/>
                  <a:pt x="98" y="37"/>
                  <a:pt x="96" y="36"/>
                </a:cubicBezTo>
                <a:cubicBezTo>
                  <a:pt x="75" y="15"/>
                  <a:pt x="75" y="15"/>
                  <a:pt x="75" y="15"/>
                </a:cubicBezTo>
                <a:cubicBezTo>
                  <a:pt x="74" y="14"/>
                  <a:pt x="74" y="14"/>
                  <a:pt x="74" y="15"/>
                </a:cubicBezTo>
                <a:cubicBezTo>
                  <a:pt x="63" y="25"/>
                  <a:pt x="63" y="25"/>
                  <a:pt x="63" y="25"/>
                </a:cubicBezTo>
                <a:cubicBezTo>
                  <a:pt x="64" y="26"/>
                  <a:pt x="66" y="27"/>
                  <a:pt x="67" y="28"/>
                </a:cubicBezTo>
                <a:cubicBezTo>
                  <a:pt x="77" y="39"/>
                  <a:pt x="77" y="56"/>
                  <a:pt x="67" y="67"/>
                </a:cubicBezTo>
                <a:cubicBezTo>
                  <a:pt x="62" y="72"/>
                  <a:pt x="55" y="75"/>
                  <a:pt x="48" y="75"/>
                </a:cubicBezTo>
                <a:cubicBezTo>
                  <a:pt x="40" y="75"/>
                  <a:pt x="34" y="72"/>
                  <a:pt x="28" y="67"/>
                </a:cubicBezTo>
                <a:cubicBezTo>
                  <a:pt x="27" y="66"/>
                  <a:pt x="26" y="64"/>
                  <a:pt x="25" y="6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760" name="组合 225"/>
          <p:cNvGrpSpPr/>
          <p:nvPr/>
        </p:nvGrpSpPr>
        <p:grpSpPr>
          <a:xfrm>
            <a:off x="46038" y="2746375"/>
            <a:ext cx="260350" cy="266700"/>
            <a:chOff x="46038" y="2746375"/>
            <a:chExt cx="260350" cy="266701"/>
          </a:xfrm>
        </p:grpSpPr>
        <p:sp>
          <p:nvSpPr>
            <p:cNvPr id="31956" name="Freeform 46"/>
            <p:cNvSpPr/>
            <p:nvPr/>
          </p:nvSpPr>
          <p:spPr>
            <a:xfrm>
              <a:off x="46038" y="2870200"/>
              <a:ext cx="136525" cy="1365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4" h="44">
                  <a:moveTo>
                    <a:pt x="20" y="44"/>
                  </a:moveTo>
                  <a:cubicBezTo>
                    <a:pt x="14" y="44"/>
                    <a:pt x="9" y="42"/>
                    <a:pt x="6" y="38"/>
                  </a:cubicBezTo>
                  <a:cubicBezTo>
                    <a:pt x="2" y="35"/>
                    <a:pt x="0" y="30"/>
                    <a:pt x="0" y="24"/>
                  </a:cubicBezTo>
                  <a:cubicBezTo>
                    <a:pt x="0" y="19"/>
                    <a:pt x="2" y="14"/>
                    <a:pt x="6" y="1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0"/>
                    <a:pt x="21" y="1"/>
                  </a:cubicBezTo>
                  <a:cubicBezTo>
                    <a:pt x="23" y="3"/>
                    <a:pt x="23" y="5"/>
                    <a:pt x="21" y="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9" y="18"/>
                    <a:pt x="8" y="21"/>
                    <a:pt x="8" y="24"/>
                  </a:cubicBezTo>
                  <a:cubicBezTo>
                    <a:pt x="8" y="27"/>
                    <a:pt x="9" y="30"/>
                    <a:pt x="11" y="33"/>
                  </a:cubicBezTo>
                  <a:cubicBezTo>
                    <a:pt x="16" y="37"/>
                    <a:pt x="23" y="37"/>
                    <a:pt x="28" y="3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1"/>
                    <a:pt x="41" y="21"/>
                    <a:pt x="43" y="23"/>
                  </a:cubicBezTo>
                  <a:cubicBezTo>
                    <a:pt x="44" y="25"/>
                    <a:pt x="44" y="27"/>
                    <a:pt x="43" y="2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0" y="42"/>
                    <a:pt x="25" y="44"/>
                    <a:pt x="20" y="4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7" name="Freeform 47"/>
            <p:cNvSpPr>
              <a:spLocks noEditPoints="1"/>
            </p:cNvSpPr>
            <p:nvPr/>
          </p:nvSpPr>
          <p:spPr>
            <a:xfrm>
              <a:off x="84138" y="2746375"/>
              <a:ext cx="222250" cy="2206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2" h="71">
                  <a:moveTo>
                    <a:pt x="31" y="71"/>
                  </a:moveTo>
                  <a:cubicBezTo>
                    <a:pt x="30" y="71"/>
                    <a:pt x="28" y="71"/>
                    <a:pt x="28" y="70"/>
                  </a:cubicBezTo>
                  <a:cubicBezTo>
                    <a:pt x="21" y="59"/>
                    <a:pt x="13" y="51"/>
                    <a:pt x="2" y="44"/>
                  </a:cubicBezTo>
                  <a:cubicBezTo>
                    <a:pt x="1" y="43"/>
                    <a:pt x="0" y="41"/>
                    <a:pt x="1" y="39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2"/>
                    <a:pt x="20" y="1"/>
                    <a:pt x="21" y="1"/>
                  </a:cubicBezTo>
                  <a:cubicBezTo>
                    <a:pt x="22" y="0"/>
                    <a:pt x="23" y="1"/>
                    <a:pt x="24" y="1"/>
                  </a:cubicBezTo>
                  <a:cubicBezTo>
                    <a:pt x="43" y="13"/>
                    <a:pt x="59" y="29"/>
                    <a:pt x="71" y="48"/>
                  </a:cubicBezTo>
                  <a:cubicBezTo>
                    <a:pt x="71" y="49"/>
                    <a:pt x="72" y="50"/>
                    <a:pt x="71" y="51"/>
                  </a:cubicBezTo>
                  <a:cubicBezTo>
                    <a:pt x="71" y="52"/>
                    <a:pt x="70" y="53"/>
                    <a:pt x="69" y="54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2" y="71"/>
                    <a:pt x="32" y="71"/>
                    <a:pt x="31" y="71"/>
                  </a:cubicBezTo>
                  <a:close/>
                  <a:moveTo>
                    <a:pt x="10" y="40"/>
                  </a:moveTo>
                  <a:cubicBezTo>
                    <a:pt x="19" y="46"/>
                    <a:pt x="26" y="53"/>
                    <a:pt x="32" y="62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1" y="34"/>
                    <a:pt x="38" y="21"/>
                    <a:pt x="24" y="11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8" name="Freeform 48"/>
            <p:cNvSpPr/>
            <p:nvPr/>
          </p:nvSpPr>
          <p:spPr>
            <a:xfrm>
              <a:off x="130175" y="2973388"/>
              <a:ext cx="74613" cy="396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4" h="13">
                  <a:moveTo>
                    <a:pt x="14" y="13"/>
                  </a:moveTo>
                  <a:cubicBezTo>
                    <a:pt x="10" y="13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4" y="0"/>
                    <a:pt x="6" y="0"/>
                    <a:pt x="8" y="2"/>
                  </a:cubicBezTo>
                  <a:cubicBezTo>
                    <a:pt x="11" y="5"/>
                    <a:pt x="15" y="6"/>
                    <a:pt x="17" y="4"/>
                  </a:cubicBezTo>
                  <a:cubicBezTo>
                    <a:pt x="19" y="3"/>
                    <a:pt x="21" y="3"/>
                    <a:pt x="23" y="4"/>
                  </a:cubicBezTo>
                  <a:cubicBezTo>
                    <a:pt x="24" y="6"/>
                    <a:pt x="24" y="8"/>
                    <a:pt x="23" y="10"/>
                  </a:cubicBezTo>
                  <a:cubicBezTo>
                    <a:pt x="21" y="12"/>
                    <a:pt x="18" y="13"/>
                    <a:pt x="14" y="1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61" name="组合 256"/>
          <p:cNvGrpSpPr/>
          <p:nvPr/>
        </p:nvGrpSpPr>
        <p:grpSpPr>
          <a:xfrm>
            <a:off x="446088" y="1754188"/>
            <a:ext cx="1095375" cy="1589087"/>
            <a:chOff x="446088" y="2273300"/>
            <a:chExt cx="1095375" cy="1589088"/>
          </a:xfrm>
        </p:grpSpPr>
        <p:sp>
          <p:nvSpPr>
            <p:cNvPr id="31950" name="Freeform 49"/>
            <p:cNvSpPr>
              <a:spLocks noEditPoints="1"/>
            </p:cNvSpPr>
            <p:nvPr/>
          </p:nvSpPr>
          <p:spPr>
            <a:xfrm>
              <a:off x="446088" y="2273300"/>
              <a:ext cx="1095375" cy="12969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54" h="419">
                  <a:moveTo>
                    <a:pt x="257" y="419"/>
                  </a:moveTo>
                  <a:cubicBezTo>
                    <a:pt x="98" y="419"/>
                    <a:pt x="98" y="419"/>
                    <a:pt x="98" y="419"/>
                  </a:cubicBezTo>
                  <a:cubicBezTo>
                    <a:pt x="92" y="419"/>
                    <a:pt x="87" y="417"/>
                    <a:pt x="83" y="413"/>
                  </a:cubicBezTo>
                  <a:cubicBezTo>
                    <a:pt x="79" y="408"/>
                    <a:pt x="77" y="403"/>
                    <a:pt x="77" y="397"/>
                  </a:cubicBezTo>
                  <a:cubicBezTo>
                    <a:pt x="78" y="382"/>
                    <a:pt x="76" y="354"/>
                    <a:pt x="67" y="342"/>
                  </a:cubicBezTo>
                  <a:cubicBezTo>
                    <a:pt x="1" y="257"/>
                    <a:pt x="0" y="178"/>
                    <a:pt x="0" y="177"/>
                  </a:cubicBezTo>
                  <a:cubicBezTo>
                    <a:pt x="0" y="79"/>
                    <a:pt x="80" y="0"/>
                    <a:pt x="177" y="0"/>
                  </a:cubicBezTo>
                  <a:cubicBezTo>
                    <a:pt x="275" y="0"/>
                    <a:pt x="354" y="79"/>
                    <a:pt x="354" y="177"/>
                  </a:cubicBezTo>
                  <a:cubicBezTo>
                    <a:pt x="354" y="178"/>
                    <a:pt x="353" y="257"/>
                    <a:pt x="287" y="342"/>
                  </a:cubicBezTo>
                  <a:cubicBezTo>
                    <a:pt x="278" y="355"/>
                    <a:pt x="277" y="384"/>
                    <a:pt x="278" y="397"/>
                  </a:cubicBezTo>
                  <a:cubicBezTo>
                    <a:pt x="278" y="403"/>
                    <a:pt x="276" y="408"/>
                    <a:pt x="272" y="413"/>
                  </a:cubicBezTo>
                  <a:cubicBezTo>
                    <a:pt x="268" y="417"/>
                    <a:pt x="263" y="419"/>
                    <a:pt x="257" y="419"/>
                  </a:cubicBezTo>
                  <a:close/>
                  <a:moveTo>
                    <a:pt x="119" y="377"/>
                  </a:moveTo>
                  <a:cubicBezTo>
                    <a:pt x="236" y="377"/>
                    <a:pt x="236" y="377"/>
                    <a:pt x="236" y="377"/>
                  </a:cubicBezTo>
                  <a:cubicBezTo>
                    <a:pt x="237" y="359"/>
                    <a:pt x="241" y="334"/>
                    <a:pt x="254" y="317"/>
                  </a:cubicBezTo>
                  <a:cubicBezTo>
                    <a:pt x="309" y="245"/>
                    <a:pt x="312" y="177"/>
                    <a:pt x="312" y="177"/>
                  </a:cubicBezTo>
                  <a:cubicBezTo>
                    <a:pt x="312" y="102"/>
                    <a:pt x="251" y="42"/>
                    <a:pt x="177" y="42"/>
                  </a:cubicBezTo>
                  <a:cubicBezTo>
                    <a:pt x="103" y="42"/>
                    <a:pt x="42" y="102"/>
                    <a:pt x="42" y="177"/>
                  </a:cubicBezTo>
                  <a:cubicBezTo>
                    <a:pt x="42" y="177"/>
                    <a:pt x="45" y="245"/>
                    <a:pt x="100" y="317"/>
                  </a:cubicBezTo>
                  <a:cubicBezTo>
                    <a:pt x="113" y="334"/>
                    <a:pt x="118" y="359"/>
                    <a:pt x="119" y="37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1" name="Freeform 50"/>
            <p:cNvSpPr/>
            <p:nvPr/>
          </p:nvSpPr>
          <p:spPr>
            <a:xfrm>
              <a:off x="671513" y="3586163"/>
              <a:ext cx="644525" cy="130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08" h="42">
                  <a:moveTo>
                    <a:pt x="187" y="42"/>
                  </a:move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33"/>
                    <a:pt x="0" y="21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8" y="0"/>
                    <a:pt x="208" y="10"/>
                    <a:pt x="208" y="21"/>
                  </a:cubicBezTo>
                  <a:cubicBezTo>
                    <a:pt x="208" y="33"/>
                    <a:pt x="198" y="42"/>
                    <a:pt x="187" y="4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2" name="Freeform 51"/>
            <p:cNvSpPr/>
            <p:nvPr/>
          </p:nvSpPr>
          <p:spPr>
            <a:xfrm>
              <a:off x="733425" y="3729038"/>
              <a:ext cx="520700" cy="133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68" h="43">
                  <a:moveTo>
                    <a:pt x="147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3"/>
                    <a:pt x="0" y="21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8" y="0"/>
                    <a:pt x="168" y="10"/>
                    <a:pt x="168" y="21"/>
                  </a:cubicBezTo>
                  <a:cubicBezTo>
                    <a:pt x="168" y="33"/>
                    <a:pt x="158" y="43"/>
                    <a:pt x="147" y="4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3" name="Freeform 52"/>
            <p:cNvSpPr/>
            <p:nvPr/>
          </p:nvSpPr>
          <p:spPr>
            <a:xfrm>
              <a:off x="795338" y="2808288"/>
              <a:ext cx="146050" cy="6889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2" h="434">
                  <a:moveTo>
                    <a:pt x="51" y="434"/>
                  </a:moveTo>
                  <a:lnTo>
                    <a:pt x="0" y="4"/>
                  </a:lnTo>
                  <a:lnTo>
                    <a:pt x="41" y="0"/>
                  </a:lnTo>
                  <a:lnTo>
                    <a:pt x="92" y="430"/>
                  </a:lnTo>
                  <a:lnTo>
                    <a:pt x="51" y="434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4" name="Freeform 53"/>
            <p:cNvSpPr/>
            <p:nvPr/>
          </p:nvSpPr>
          <p:spPr>
            <a:xfrm>
              <a:off x="1046163" y="2808288"/>
              <a:ext cx="149225" cy="6889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4" h="434">
                  <a:moveTo>
                    <a:pt x="41" y="434"/>
                  </a:moveTo>
                  <a:lnTo>
                    <a:pt x="0" y="430"/>
                  </a:lnTo>
                  <a:lnTo>
                    <a:pt x="53" y="0"/>
                  </a:lnTo>
                  <a:lnTo>
                    <a:pt x="94" y="4"/>
                  </a:lnTo>
                  <a:lnTo>
                    <a:pt x="41" y="434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5" name="Freeform 54"/>
            <p:cNvSpPr/>
            <p:nvPr/>
          </p:nvSpPr>
          <p:spPr>
            <a:xfrm>
              <a:off x="814388" y="2867025"/>
              <a:ext cx="349250" cy="1127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3" h="36">
                  <a:moveTo>
                    <a:pt x="96" y="36"/>
                  </a:moveTo>
                  <a:cubicBezTo>
                    <a:pt x="89" y="36"/>
                    <a:pt x="85" y="32"/>
                    <a:pt x="83" y="29"/>
                  </a:cubicBezTo>
                  <a:cubicBezTo>
                    <a:pt x="80" y="32"/>
                    <a:pt x="76" y="36"/>
                    <a:pt x="70" y="36"/>
                  </a:cubicBezTo>
                  <a:cubicBezTo>
                    <a:pt x="63" y="36"/>
                    <a:pt x="59" y="32"/>
                    <a:pt x="57" y="29"/>
                  </a:cubicBezTo>
                  <a:cubicBezTo>
                    <a:pt x="54" y="32"/>
                    <a:pt x="50" y="36"/>
                    <a:pt x="44" y="36"/>
                  </a:cubicBezTo>
                  <a:cubicBezTo>
                    <a:pt x="37" y="36"/>
                    <a:pt x="33" y="32"/>
                    <a:pt x="31" y="29"/>
                  </a:cubicBezTo>
                  <a:cubicBezTo>
                    <a:pt x="28" y="32"/>
                    <a:pt x="24" y="36"/>
                    <a:pt x="18" y="36"/>
                  </a:cubicBezTo>
                  <a:cubicBezTo>
                    <a:pt x="8" y="36"/>
                    <a:pt x="4" y="27"/>
                    <a:pt x="2" y="23"/>
                  </a:cubicBezTo>
                  <a:cubicBezTo>
                    <a:pt x="1" y="22"/>
                    <a:pt x="1" y="20"/>
                    <a:pt x="0" y="20"/>
                  </a:cubicBezTo>
                  <a:cubicBezTo>
                    <a:pt x="1" y="20"/>
                    <a:pt x="3" y="22"/>
                    <a:pt x="5" y="2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0"/>
                    <a:pt x="15" y="4"/>
                    <a:pt x="18" y="8"/>
                  </a:cubicBezTo>
                  <a:cubicBezTo>
                    <a:pt x="20" y="4"/>
                    <a:pt x="24" y="0"/>
                    <a:pt x="31" y="0"/>
                  </a:cubicBezTo>
                  <a:cubicBezTo>
                    <a:pt x="37" y="0"/>
                    <a:pt x="41" y="4"/>
                    <a:pt x="44" y="8"/>
                  </a:cubicBezTo>
                  <a:cubicBezTo>
                    <a:pt x="46" y="4"/>
                    <a:pt x="50" y="0"/>
                    <a:pt x="57" y="0"/>
                  </a:cubicBezTo>
                  <a:cubicBezTo>
                    <a:pt x="63" y="0"/>
                    <a:pt x="67" y="4"/>
                    <a:pt x="70" y="8"/>
                  </a:cubicBezTo>
                  <a:cubicBezTo>
                    <a:pt x="72" y="4"/>
                    <a:pt x="76" y="0"/>
                    <a:pt x="83" y="0"/>
                  </a:cubicBezTo>
                  <a:cubicBezTo>
                    <a:pt x="89" y="0"/>
                    <a:pt x="93" y="4"/>
                    <a:pt x="96" y="8"/>
                  </a:cubicBezTo>
                  <a:cubicBezTo>
                    <a:pt x="98" y="4"/>
                    <a:pt x="102" y="0"/>
                    <a:pt x="109" y="0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11" y="22"/>
                    <a:pt x="113" y="20"/>
                    <a:pt x="113" y="20"/>
                  </a:cubicBezTo>
                  <a:cubicBezTo>
                    <a:pt x="113" y="20"/>
                    <a:pt x="112" y="22"/>
                    <a:pt x="112" y="23"/>
                  </a:cubicBezTo>
                  <a:cubicBezTo>
                    <a:pt x="110" y="27"/>
                    <a:pt x="106" y="36"/>
                    <a:pt x="96" y="3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62" name="组合 224"/>
          <p:cNvGrpSpPr/>
          <p:nvPr/>
        </p:nvGrpSpPr>
        <p:grpSpPr>
          <a:xfrm>
            <a:off x="80963" y="1363663"/>
            <a:ext cx="642937" cy="647700"/>
            <a:chOff x="80963" y="1854200"/>
            <a:chExt cx="642938" cy="647701"/>
          </a:xfrm>
        </p:grpSpPr>
        <p:sp>
          <p:nvSpPr>
            <p:cNvPr id="31946" name="Freeform 55"/>
            <p:cNvSpPr/>
            <p:nvPr/>
          </p:nvSpPr>
          <p:spPr>
            <a:xfrm>
              <a:off x="319088" y="1854200"/>
              <a:ext cx="404813" cy="403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31" h="130">
                  <a:moveTo>
                    <a:pt x="31" y="130"/>
                  </a:moveTo>
                  <a:cubicBezTo>
                    <a:pt x="29" y="130"/>
                    <a:pt x="26" y="129"/>
                    <a:pt x="24" y="127"/>
                  </a:cubicBezTo>
                  <a:cubicBezTo>
                    <a:pt x="21" y="123"/>
                    <a:pt x="22" y="117"/>
                    <a:pt x="26" y="114"/>
                  </a:cubicBezTo>
                  <a:cubicBezTo>
                    <a:pt x="58" y="92"/>
                    <a:pt x="86" y="63"/>
                    <a:pt x="109" y="31"/>
                  </a:cubicBezTo>
                  <a:cubicBezTo>
                    <a:pt x="112" y="27"/>
                    <a:pt x="112" y="21"/>
                    <a:pt x="111" y="20"/>
                  </a:cubicBezTo>
                  <a:cubicBezTo>
                    <a:pt x="110" y="19"/>
                    <a:pt x="105" y="19"/>
                    <a:pt x="100" y="22"/>
                  </a:cubicBezTo>
                  <a:cubicBezTo>
                    <a:pt x="68" y="45"/>
                    <a:pt x="40" y="74"/>
                    <a:pt x="17" y="105"/>
                  </a:cubicBezTo>
                  <a:cubicBezTo>
                    <a:pt x="14" y="109"/>
                    <a:pt x="8" y="110"/>
                    <a:pt x="4" y="107"/>
                  </a:cubicBezTo>
                  <a:cubicBezTo>
                    <a:pt x="1" y="104"/>
                    <a:pt x="0" y="99"/>
                    <a:pt x="2" y="95"/>
                  </a:cubicBezTo>
                  <a:cubicBezTo>
                    <a:pt x="26" y="62"/>
                    <a:pt x="56" y="32"/>
                    <a:pt x="90" y="8"/>
                  </a:cubicBezTo>
                  <a:cubicBezTo>
                    <a:pt x="101" y="0"/>
                    <a:pt x="116" y="0"/>
                    <a:pt x="124" y="8"/>
                  </a:cubicBezTo>
                  <a:cubicBezTo>
                    <a:pt x="131" y="15"/>
                    <a:pt x="131" y="30"/>
                    <a:pt x="124" y="41"/>
                  </a:cubicBezTo>
                  <a:cubicBezTo>
                    <a:pt x="100" y="75"/>
                    <a:pt x="70" y="105"/>
                    <a:pt x="36" y="129"/>
                  </a:cubicBezTo>
                  <a:cubicBezTo>
                    <a:pt x="35" y="130"/>
                    <a:pt x="33" y="130"/>
                    <a:pt x="31" y="13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47" name="Freeform 56"/>
            <p:cNvSpPr/>
            <p:nvPr/>
          </p:nvSpPr>
          <p:spPr>
            <a:xfrm>
              <a:off x="280988" y="2160588"/>
              <a:ext cx="136525" cy="1365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4" h="44">
                  <a:moveTo>
                    <a:pt x="34" y="44"/>
                  </a:moveTo>
                  <a:cubicBezTo>
                    <a:pt x="32" y="44"/>
                    <a:pt x="30" y="43"/>
                    <a:pt x="28" y="4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3"/>
                    <a:pt x="0" y="7"/>
                    <a:pt x="3" y="4"/>
                  </a:cubicBezTo>
                  <a:cubicBezTo>
                    <a:pt x="6" y="0"/>
                    <a:pt x="12" y="0"/>
                    <a:pt x="16" y="4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4" y="32"/>
                    <a:pt x="44" y="38"/>
                    <a:pt x="41" y="41"/>
                  </a:cubicBezTo>
                  <a:cubicBezTo>
                    <a:pt x="39" y="43"/>
                    <a:pt x="37" y="44"/>
                    <a:pt x="34" y="4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48" name="Freeform 57"/>
            <p:cNvSpPr/>
            <p:nvPr/>
          </p:nvSpPr>
          <p:spPr>
            <a:xfrm>
              <a:off x="300038" y="2139950"/>
              <a:ext cx="139700" cy="1365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5" h="44">
                  <a:moveTo>
                    <a:pt x="35" y="44"/>
                  </a:moveTo>
                  <a:cubicBezTo>
                    <a:pt x="33" y="44"/>
                    <a:pt x="31" y="43"/>
                    <a:pt x="29" y="4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7" y="0"/>
                    <a:pt x="13" y="0"/>
                    <a:pt x="16" y="4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5" y="33"/>
                    <a:pt x="45" y="38"/>
                    <a:pt x="41" y="42"/>
                  </a:cubicBezTo>
                  <a:cubicBezTo>
                    <a:pt x="40" y="43"/>
                    <a:pt x="37" y="44"/>
                    <a:pt x="35" y="4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49" name="Freeform 58"/>
            <p:cNvSpPr>
              <a:spLocks noEditPoints="1"/>
            </p:cNvSpPr>
            <p:nvPr/>
          </p:nvSpPr>
          <p:spPr>
            <a:xfrm>
              <a:off x="80963" y="2214563"/>
              <a:ext cx="296863" cy="2873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6" h="93">
                  <a:moveTo>
                    <a:pt x="15" y="93"/>
                  </a:moveTo>
                  <a:cubicBezTo>
                    <a:pt x="14" y="93"/>
                    <a:pt x="13" y="93"/>
                    <a:pt x="13" y="93"/>
                  </a:cubicBezTo>
                  <a:cubicBezTo>
                    <a:pt x="10" y="92"/>
                    <a:pt x="7" y="90"/>
                    <a:pt x="6" y="86"/>
                  </a:cubicBezTo>
                  <a:cubicBezTo>
                    <a:pt x="0" y="62"/>
                    <a:pt x="6" y="29"/>
                    <a:pt x="31" y="14"/>
                  </a:cubicBezTo>
                  <a:cubicBezTo>
                    <a:pt x="39" y="9"/>
                    <a:pt x="48" y="5"/>
                    <a:pt x="56" y="1"/>
                  </a:cubicBezTo>
                  <a:cubicBezTo>
                    <a:pt x="59" y="0"/>
                    <a:pt x="63" y="0"/>
                    <a:pt x="66" y="3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5" y="32"/>
                    <a:pt x="96" y="35"/>
                    <a:pt x="95" y="37"/>
                  </a:cubicBezTo>
                  <a:cubicBezTo>
                    <a:pt x="93" y="48"/>
                    <a:pt x="89" y="62"/>
                    <a:pt x="77" y="69"/>
                  </a:cubicBezTo>
                  <a:cubicBezTo>
                    <a:pt x="66" y="75"/>
                    <a:pt x="57" y="77"/>
                    <a:pt x="49" y="78"/>
                  </a:cubicBezTo>
                  <a:cubicBezTo>
                    <a:pt x="38" y="79"/>
                    <a:pt x="31" y="80"/>
                    <a:pt x="21" y="90"/>
                  </a:cubicBezTo>
                  <a:cubicBezTo>
                    <a:pt x="20" y="92"/>
                    <a:pt x="17" y="93"/>
                    <a:pt x="15" y="93"/>
                  </a:cubicBezTo>
                  <a:close/>
                  <a:moveTo>
                    <a:pt x="58" y="20"/>
                  </a:moveTo>
                  <a:cubicBezTo>
                    <a:pt x="52" y="23"/>
                    <a:pt x="46" y="26"/>
                    <a:pt x="40" y="29"/>
                  </a:cubicBezTo>
                  <a:cubicBezTo>
                    <a:pt x="27" y="37"/>
                    <a:pt x="22" y="52"/>
                    <a:pt x="22" y="67"/>
                  </a:cubicBezTo>
                  <a:cubicBezTo>
                    <a:pt x="30" y="62"/>
                    <a:pt x="39" y="61"/>
                    <a:pt x="46" y="60"/>
                  </a:cubicBezTo>
                  <a:cubicBezTo>
                    <a:pt x="54" y="59"/>
                    <a:pt x="60" y="58"/>
                    <a:pt x="68" y="54"/>
                  </a:cubicBezTo>
                  <a:cubicBezTo>
                    <a:pt x="71" y="52"/>
                    <a:pt x="74" y="47"/>
                    <a:pt x="77" y="39"/>
                  </a:cubicBezTo>
                  <a:cubicBezTo>
                    <a:pt x="58" y="20"/>
                    <a:pt x="58" y="20"/>
                    <a:pt x="58" y="2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63" name="组合 218"/>
          <p:cNvGrpSpPr/>
          <p:nvPr/>
        </p:nvGrpSpPr>
        <p:grpSpPr>
          <a:xfrm>
            <a:off x="61913" y="604838"/>
            <a:ext cx="319087" cy="307975"/>
            <a:chOff x="61913" y="1082675"/>
            <a:chExt cx="319088" cy="307975"/>
          </a:xfrm>
        </p:grpSpPr>
        <p:sp>
          <p:nvSpPr>
            <p:cNvPr id="31939" name="Freeform 59"/>
            <p:cNvSpPr>
              <a:spLocks noEditPoints="1"/>
            </p:cNvSpPr>
            <p:nvPr/>
          </p:nvSpPr>
          <p:spPr>
            <a:xfrm>
              <a:off x="120650" y="1225550"/>
              <a:ext cx="93663" cy="936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0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7"/>
                    <a:pt x="30" y="15"/>
                  </a:cubicBezTo>
                  <a:cubicBezTo>
                    <a:pt x="30" y="23"/>
                    <a:pt x="23" y="30"/>
                    <a:pt x="15" y="30"/>
                  </a:cubicBezTo>
                  <a:close/>
                  <a:moveTo>
                    <a:pt x="15" y="8"/>
                  </a:move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9" y="22"/>
                    <a:pt x="22" y="19"/>
                    <a:pt x="22" y="15"/>
                  </a:cubicBezTo>
                  <a:cubicBezTo>
                    <a:pt x="22" y="11"/>
                    <a:pt x="19" y="8"/>
                    <a:pt x="15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40" name="Freeform 60"/>
            <p:cNvSpPr>
              <a:spLocks noEditPoints="1"/>
            </p:cNvSpPr>
            <p:nvPr/>
          </p:nvSpPr>
          <p:spPr>
            <a:xfrm>
              <a:off x="241300" y="1082675"/>
              <a:ext cx="96838" cy="968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1" h="31">
                  <a:moveTo>
                    <a:pt x="16" y="31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24"/>
                    <a:pt x="24" y="31"/>
                    <a:pt x="16" y="31"/>
                  </a:cubicBez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6"/>
                  </a:cubicBezTo>
                  <a:cubicBezTo>
                    <a:pt x="8" y="20"/>
                    <a:pt x="12" y="23"/>
                    <a:pt x="16" y="23"/>
                  </a:cubicBezTo>
                  <a:cubicBezTo>
                    <a:pt x="20" y="23"/>
                    <a:pt x="23" y="20"/>
                    <a:pt x="23" y="16"/>
                  </a:cubicBezTo>
                  <a:cubicBezTo>
                    <a:pt x="23" y="11"/>
                    <a:pt x="20" y="8"/>
                    <a:pt x="16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41" name="Freeform 61"/>
            <p:cNvSpPr/>
            <p:nvPr/>
          </p:nvSpPr>
          <p:spPr>
            <a:xfrm>
              <a:off x="160338" y="1154113"/>
              <a:ext cx="77788" cy="746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5" h="24">
                  <a:moveTo>
                    <a:pt x="21" y="2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7" y="23"/>
                    <a:pt x="17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3" y="1"/>
                    <a:pt x="23" y="2"/>
                  </a:cubicBezTo>
                  <a:cubicBezTo>
                    <a:pt x="24" y="2"/>
                    <a:pt x="25" y="3"/>
                    <a:pt x="25" y="4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3"/>
                    <a:pt x="23" y="24"/>
                    <a:pt x="21" y="2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42" name="Freeform 62"/>
            <p:cNvSpPr/>
            <p:nvPr/>
          </p:nvSpPr>
          <p:spPr>
            <a:xfrm>
              <a:off x="160338" y="1157288"/>
              <a:ext cx="71438" cy="936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3" h="30">
                  <a:moveTo>
                    <a:pt x="4" y="30"/>
                  </a:moveTo>
                  <a:cubicBezTo>
                    <a:pt x="4" y="30"/>
                    <a:pt x="4" y="30"/>
                    <a:pt x="3" y="30"/>
                  </a:cubicBezTo>
                  <a:cubicBezTo>
                    <a:pt x="1" y="29"/>
                    <a:pt x="0" y="27"/>
                    <a:pt x="1" y="25"/>
                  </a:cubicBezTo>
                  <a:cubicBezTo>
                    <a:pt x="3" y="17"/>
                    <a:pt x="7" y="11"/>
                    <a:pt x="13" y="5"/>
                  </a:cubicBezTo>
                  <a:cubicBezTo>
                    <a:pt x="14" y="4"/>
                    <a:pt x="15" y="3"/>
                    <a:pt x="16" y="2"/>
                  </a:cubicBezTo>
                  <a:cubicBezTo>
                    <a:pt x="18" y="0"/>
                    <a:pt x="21" y="1"/>
                    <a:pt x="22" y="2"/>
                  </a:cubicBezTo>
                  <a:cubicBezTo>
                    <a:pt x="23" y="4"/>
                    <a:pt x="23" y="7"/>
                    <a:pt x="21" y="8"/>
                  </a:cubicBezTo>
                  <a:cubicBezTo>
                    <a:pt x="20" y="9"/>
                    <a:pt x="19" y="10"/>
                    <a:pt x="18" y="11"/>
                  </a:cubicBezTo>
                  <a:cubicBezTo>
                    <a:pt x="14" y="15"/>
                    <a:pt x="10" y="21"/>
                    <a:pt x="8" y="27"/>
                  </a:cubicBezTo>
                  <a:cubicBezTo>
                    <a:pt x="8" y="29"/>
                    <a:pt x="6" y="30"/>
                    <a:pt x="4" y="3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43" name="Freeform 63"/>
            <p:cNvSpPr/>
            <p:nvPr/>
          </p:nvSpPr>
          <p:spPr>
            <a:xfrm>
              <a:off x="61913" y="1089025"/>
              <a:ext cx="319088" cy="3016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3" h="97">
                  <a:moveTo>
                    <a:pt x="52" y="97"/>
                  </a:moveTo>
                  <a:cubicBezTo>
                    <a:pt x="39" y="97"/>
                    <a:pt x="27" y="92"/>
                    <a:pt x="18" y="83"/>
                  </a:cubicBezTo>
                  <a:cubicBezTo>
                    <a:pt x="0" y="65"/>
                    <a:pt x="0" y="35"/>
                    <a:pt x="18" y="17"/>
                  </a:cubicBezTo>
                  <a:cubicBezTo>
                    <a:pt x="30" y="4"/>
                    <a:pt x="48" y="0"/>
                    <a:pt x="65" y="5"/>
                  </a:cubicBezTo>
                  <a:cubicBezTo>
                    <a:pt x="67" y="5"/>
                    <a:pt x="68" y="8"/>
                    <a:pt x="67" y="10"/>
                  </a:cubicBezTo>
                  <a:cubicBezTo>
                    <a:pt x="67" y="12"/>
                    <a:pt x="65" y="13"/>
                    <a:pt x="62" y="12"/>
                  </a:cubicBezTo>
                  <a:cubicBezTo>
                    <a:pt x="49" y="8"/>
                    <a:pt x="34" y="12"/>
                    <a:pt x="24" y="22"/>
                  </a:cubicBezTo>
                  <a:cubicBezTo>
                    <a:pt x="9" y="37"/>
                    <a:pt x="9" y="62"/>
                    <a:pt x="24" y="78"/>
                  </a:cubicBezTo>
                  <a:cubicBezTo>
                    <a:pt x="39" y="93"/>
                    <a:pt x="64" y="93"/>
                    <a:pt x="79" y="78"/>
                  </a:cubicBezTo>
                  <a:cubicBezTo>
                    <a:pt x="94" y="63"/>
                    <a:pt x="95" y="39"/>
                    <a:pt x="80" y="23"/>
                  </a:cubicBezTo>
                  <a:cubicBezTo>
                    <a:pt x="79" y="22"/>
                    <a:pt x="79" y="19"/>
                    <a:pt x="80" y="18"/>
                  </a:cubicBezTo>
                  <a:cubicBezTo>
                    <a:pt x="82" y="16"/>
                    <a:pt x="84" y="16"/>
                    <a:pt x="86" y="18"/>
                  </a:cubicBezTo>
                  <a:cubicBezTo>
                    <a:pt x="103" y="36"/>
                    <a:pt x="103" y="65"/>
                    <a:pt x="85" y="83"/>
                  </a:cubicBezTo>
                  <a:cubicBezTo>
                    <a:pt x="76" y="92"/>
                    <a:pt x="64" y="97"/>
                    <a:pt x="52" y="9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44" name="Freeform 64"/>
            <p:cNvSpPr/>
            <p:nvPr/>
          </p:nvSpPr>
          <p:spPr>
            <a:xfrm>
              <a:off x="250825" y="1235075"/>
              <a:ext cx="65088" cy="650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" h="21">
                  <a:moveTo>
                    <a:pt x="4" y="21"/>
                  </a:moveTo>
                  <a:cubicBezTo>
                    <a:pt x="3" y="21"/>
                    <a:pt x="2" y="20"/>
                    <a:pt x="1" y="20"/>
                  </a:cubicBezTo>
                  <a:cubicBezTo>
                    <a:pt x="0" y="18"/>
                    <a:pt x="0" y="16"/>
                    <a:pt x="1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0"/>
                    <a:pt x="18" y="0"/>
                    <a:pt x="19" y="2"/>
                  </a:cubicBezTo>
                  <a:cubicBezTo>
                    <a:pt x="21" y="3"/>
                    <a:pt x="21" y="6"/>
                    <a:pt x="19" y="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0"/>
                    <a:pt x="5" y="21"/>
                    <a:pt x="4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45" name="Freeform 65"/>
            <p:cNvSpPr/>
            <p:nvPr/>
          </p:nvSpPr>
          <p:spPr>
            <a:xfrm>
              <a:off x="250825" y="1235075"/>
              <a:ext cx="65088" cy="650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" h="21">
                  <a:moveTo>
                    <a:pt x="16" y="21"/>
                  </a:moveTo>
                  <a:cubicBezTo>
                    <a:pt x="15" y="21"/>
                    <a:pt x="14" y="20"/>
                    <a:pt x="14" y="2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6"/>
                    <a:pt x="21" y="18"/>
                    <a:pt x="19" y="20"/>
                  </a:cubicBezTo>
                  <a:cubicBezTo>
                    <a:pt x="19" y="20"/>
                    <a:pt x="17" y="21"/>
                    <a:pt x="16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64" name="组合 229"/>
          <p:cNvGrpSpPr/>
          <p:nvPr/>
        </p:nvGrpSpPr>
        <p:grpSpPr>
          <a:xfrm>
            <a:off x="1092200" y="4268788"/>
            <a:ext cx="284163" cy="287337"/>
            <a:chOff x="1554163" y="5334000"/>
            <a:chExt cx="284163" cy="287338"/>
          </a:xfrm>
        </p:grpSpPr>
        <p:sp>
          <p:nvSpPr>
            <p:cNvPr id="31934" name="Freeform 66"/>
            <p:cNvSpPr/>
            <p:nvPr/>
          </p:nvSpPr>
          <p:spPr>
            <a:xfrm>
              <a:off x="1674813" y="5334000"/>
              <a:ext cx="163513" cy="1635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3" h="53">
                  <a:moveTo>
                    <a:pt x="26" y="53"/>
                  </a:moveTo>
                  <a:cubicBezTo>
                    <a:pt x="25" y="53"/>
                    <a:pt x="24" y="53"/>
                    <a:pt x="23" y="52"/>
                  </a:cubicBezTo>
                  <a:cubicBezTo>
                    <a:pt x="21" y="50"/>
                    <a:pt x="21" y="48"/>
                    <a:pt x="23" y="46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3" y="26"/>
                    <a:pt x="44" y="23"/>
                    <a:pt x="44" y="21"/>
                  </a:cubicBezTo>
                  <a:cubicBezTo>
                    <a:pt x="45" y="18"/>
                    <a:pt x="44" y="15"/>
                    <a:pt x="42" y="1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7" y="8"/>
                    <a:pt x="30" y="9"/>
                    <a:pt x="26" y="13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6" y="33"/>
                    <a:pt x="4" y="33"/>
                    <a:pt x="2" y="31"/>
                  </a:cubicBezTo>
                  <a:cubicBezTo>
                    <a:pt x="0" y="30"/>
                    <a:pt x="0" y="27"/>
                    <a:pt x="2" y="2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8" y="0"/>
                    <a:pt x="39" y="0"/>
                    <a:pt x="46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1" y="11"/>
                    <a:pt x="53" y="16"/>
                    <a:pt x="52" y="21"/>
                  </a:cubicBezTo>
                  <a:cubicBezTo>
                    <a:pt x="52" y="26"/>
                    <a:pt x="50" y="30"/>
                    <a:pt x="47" y="34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8" y="53"/>
                    <a:pt x="27" y="53"/>
                    <a:pt x="26" y="5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35" name="Freeform 67"/>
            <p:cNvSpPr/>
            <p:nvPr/>
          </p:nvSpPr>
          <p:spPr>
            <a:xfrm>
              <a:off x="1655763" y="5395913"/>
              <a:ext cx="123825" cy="1206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0" h="39">
                  <a:moveTo>
                    <a:pt x="36" y="39"/>
                  </a:moveTo>
                  <a:cubicBezTo>
                    <a:pt x="35" y="39"/>
                    <a:pt x="34" y="39"/>
                    <a:pt x="33" y="3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34"/>
                    <a:pt x="40" y="37"/>
                    <a:pt x="38" y="38"/>
                  </a:cubicBezTo>
                  <a:cubicBezTo>
                    <a:pt x="38" y="39"/>
                    <a:pt x="37" y="39"/>
                    <a:pt x="36" y="3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36" name="Freeform 68"/>
            <p:cNvSpPr/>
            <p:nvPr/>
          </p:nvSpPr>
          <p:spPr>
            <a:xfrm>
              <a:off x="1577975" y="5588000"/>
              <a:ext cx="34925" cy="333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" h="11">
                  <a:moveTo>
                    <a:pt x="5" y="11"/>
                  </a:moveTo>
                  <a:cubicBezTo>
                    <a:pt x="4" y="11"/>
                    <a:pt x="3" y="10"/>
                    <a:pt x="2" y="9"/>
                  </a:cubicBezTo>
                  <a:cubicBezTo>
                    <a:pt x="0" y="8"/>
                    <a:pt x="0" y="5"/>
                    <a:pt x="2" y="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8" y="0"/>
                    <a:pt x="9" y="2"/>
                  </a:cubicBezTo>
                  <a:cubicBezTo>
                    <a:pt x="11" y="4"/>
                    <a:pt x="11" y="6"/>
                    <a:pt x="9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0"/>
                    <a:pt x="6" y="11"/>
                    <a:pt x="5" y="1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37" name="Freeform 69"/>
            <p:cNvSpPr/>
            <p:nvPr/>
          </p:nvSpPr>
          <p:spPr>
            <a:xfrm>
              <a:off x="1554163" y="5562600"/>
              <a:ext cx="30163" cy="317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" h="10">
                  <a:moveTo>
                    <a:pt x="4" y="10"/>
                  </a:moveTo>
                  <a:cubicBezTo>
                    <a:pt x="3" y="10"/>
                    <a:pt x="2" y="9"/>
                    <a:pt x="1" y="9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10" y="3"/>
                    <a:pt x="10" y="5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5" y="10"/>
                    <a:pt x="4" y="1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38" name="Freeform 70"/>
            <p:cNvSpPr/>
            <p:nvPr/>
          </p:nvSpPr>
          <p:spPr>
            <a:xfrm>
              <a:off x="1560513" y="5424488"/>
              <a:ext cx="192088" cy="1920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2" h="62">
                  <a:moveTo>
                    <a:pt x="14" y="62"/>
                  </a:moveTo>
                  <a:cubicBezTo>
                    <a:pt x="11" y="62"/>
                    <a:pt x="10" y="60"/>
                    <a:pt x="10" y="58"/>
                  </a:cubicBezTo>
                  <a:cubicBezTo>
                    <a:pt x="10" y="56"/>
                    <a:pt x="11" y="54"/>
                    <a:pt x="14" y="54"/>
                  </a:cubicBezTo>
                  <a:cubicBezTo>
                    <a:pt x="15" y="54"/>
                    <a:pt x="16" y="53"/>
                    <a:pt x="17" y="5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6"/>
                    <a:pt x="8" y="47"/>
                    <a:pt x="8" y="48"/>
                  </a:cubicBezTo>
                  <a:cubicBezTo>
                    <a:pt x="8" y="51"/>
                    <a:pt x="6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1"/>
                    <a:pt x="0" y="48"/>
                  </a:cubicBezTo>
                  <a:cubicBezTo>
                    <a:pt x="0" y="45"/>
                    <a:pt x="1" y="42"/>
                    <a:pt x="4" y="39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3" y="0"/>
                    <a:pt x="45" y="0"/>
                    <a:pt x="47" y="2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2" y="17"/>
                    <a:pt x="62" y="19"/>
                    <a:pt x="60" y="21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1" y="61"/>
                    <a:pt x="17" y="62"/>
                    <a:pt x="14" y="62"/>
                  </a:cubicBezTo>
                  <a:cubicBezTo>
                    <a:pt x="14" y="62"/>
                    <a:pt x="14" y="62"/>
                    <a:pt x="14" y="6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65" name="组合 211"/>
          <p:cNvGrpSpPr/>
          <p:nvPr/>
        </p:nvGrpSpPr>
        <p:grpSpPr>
          <a:xfrm>
            <a:off x="8269288" y="6446838"/>
            <a:ext cx="309562" cy="306387"/>
            <a:chOff x="7254874" y="5284788"/>
            <a:chExt cx="309563" cy="306387"/>
          </a:xfrm>
        </p:grpSpPr>
        <p:sp>
          <p:nvSpPr>
            <p:cNvPr id="31925" name="Freeform 71"/>
            <p:cNvSpPr/>
            <p:nvPr/>
          </p:nvSpPr>
          <p:spPr>
            <a:xfrm>
              <a:off x="7502524" y="5311775"/>
              <a:ext cx="34925" cy="349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" h="11">
                  <a:moveTo>
                    <a:pt x="2" y="11"/>
                  </a:moveTo>
                  <a:cubicBezTo>
                    <a:pt x="2" y="11"/>
                    <a:pt x="1" y="11"/>
                    <a:pt x="1" y="10"/>
                  </a:cubicBezTo>
                  <a:cubicBezTo>
                    <a:pt x="0" y="10"/>
                    <a:pt x="0" y="8"/>
                    <a:pt x="1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2"/>
                    <a:pt x="11" y="3"/>
                    <a:pt x="10" y="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26" name="Freeform 72"/>
            <p:cNvSpPr/>
            <p:nvPr/>
          </p:nvSpPr>
          <p:spPr>
            <a:xfrm>
              <a:off x="7416799" y="5389563"/>
              <a:ext cx="42863" cy="396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4" h="13">
                  <a:moveTo>
                    <a:pt x="9" y="13"/>
                  </a:moveTo>
                  <a:cubicBezTo>
                    <a:pt x="8" y="13"/>
                    <a:pt x="7" y="13"/>
                    <a:pt x="7" y="12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8"/>
                    <a:pt x="14" y="11"/>
                    <a:pt x="12" y="12"/>
                  </a:cubicBezTo>
                  <a:cubicBezTo>
                    <a:pt x="12" y="13"/>
                    <a:pt x="11" y="13"/>
                    <a:pt x="9" y="1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27" name="Freeform 73"/>
            <p:cNvSpPr/>
            <p:nvPr/>
          </p:nvSpPr>
          <p:spPr>
            <a:xfrm>
              <a:off x="7502524" y="5432425"/>
              <a:ext cx="34925" cy="349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" h="11">
                  <a:moveTo>
                    <a:pt x="9" y="11"/>
                  </a:moveTo>
                  <a:cubicBezTo>
                    <a:pt x="8" y="11"/>
                    <a:pt x="8" y="11"/>
                    <a:pt x="7" y="1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8"/>
                    <a:pt x="11" y="9"/>
                    <a:pt x="10" y="10"/>
                  </a:cubicBezTo>
                  <a:cubicBezTo>
                    <a:pt x="10" y="11"/>
                    <a:pt x="9" y="11"/>
                    <a:pt x="9" y="1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28" name="Freeform 74"/>
            <p:cNvSpPr/>
            <p:nvPr/>
          </p:nvSpPr>
          <p:spPr>
            <a:xfrm>
              <a:off x="7381874" y="5311775"/>
              <a:ext cx="34925" cy="349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" h="11">
                  <a:moveTo>
                    <a:pt x="9" y="11"/>
                  </a:moveTo>
                  <a:cubicBezTo>
                    <a:pt x="9" y="11"/>
                    <a:pt x="8" y="11"/>
                    <a:pt x="8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10"/>
                    <a:pt x="10" y="10"/>
                  </a:cubicBezTo>
                  <a:cubicBezTo>
                    <a:pt x="10" y="11"/>
                    <a:pt x="10" y="11"/>
                    <a:pt x="9" y="1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29" name="Freeform 75"/>
            <p:cNvSpPr/>
            <p:nvPr/>
          </p:nvSpPr>
          <p:spPr>
            <a:xfrm>
              <a:off x="7524749" y="5383213"/>
              <a:ext cx="39688" cy="12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3" h="4">
                  <a:moveTo>
                    <a:pt x="1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3"/>
                    <a:pt x="12" y="4"/>
                    <a:pt x="11" y="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30" name="Freeform 76"/>
            <p:cNvSpPr/>
            <p:nvPr/>
          </p:nvSpPr>
          <p:spPr>
            <a:xfrm>
              <a:off x="7354887" y="5383213"/>
              <a:ext cx="39688" cy="12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3" h="4">
                  <a:moveTo>
                    <a:pt x="1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3" y="1"/>
                    <a:pt x="13" y="2"/>
                  </a:cubicBezTo>
                  <a:cubicBezTo>
                    <a:pt x="13" y="3"/>
                    <a:pt x="13" y="4"/>
                    <a:pt x="11" y="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31" name="Freeform 77"/>
            <p:cNvSpPr/>
            <p:nvPr/>
          </p:nvSpPr>
          <p:spPr>
            <a:xfrm>
              <a:off x="7453312" y="5454650"/>
              <a:ext cx="12700" cy="396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" h="13">
                  <a:moveTo>
                    <a:pt x="2" y="13"/>
                  </a:moveTo>
                  <a:cubicBezTo>
                    <a:pt x="1" y="13"/>
                    <a:pt x="0" y="12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3" y="13"/>
                    <a:pt x="2" y="1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32" name="Freeform 78"/>
            <p:cNvSpPr/>
            <p:nvPr/>
          </p:nvSpPr>
          <p:spPr>
            <a:xfrm>
              <a:off x="7453312" y="5284788"/>
              <a:ext cx="12700" cy="396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" h="13">
                  <a:moveTo>
                    <a:pt x="2" y="13"/>
                  </a:moveTo>
                  <a:cubicBezTo>
                    <a:pt x="1" y="13"/>
                    <a:pt x="0" y="12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3" y="13"/>
                    <a:pt x="2" y="1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33" name="Freeform 79"/>
            <p:cNvSpPr>
              <a:spLocks noEditPoints="1"/>
            </p:cNvSpPr>
            <p:nvPr/>
          </p:nvSpPr>
          <p:spPr>
            <a:xfrm>
              <a:off x="7254874" y="5349875"/>
              <a:ext cx="238125" cy="2413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7" h="78">
                  <a:moveTo>
                    <a:pt x="10" y="78"/>
                  </a:moveTo>
                  <a:cubicBezTo>
                    <a:pt x="7" y="78"/>
                    <a:pt x="5" y="77"/>
                    <a:pt x="3" y="76"/>
                  </a:cubicBezTo>
                  <a:cubicBezTo>
                    <a:pt x="1" y="74"/>
                    <a:pt x="0" y="71"/>
                    <a:pt x="1" y="67"/>
                  </a:cubicBezTo>
                  <a:cubicBezTo>
                    <a:pt x="1" y="64"/>
                    <a:pt x="3" y="62"/>
                    <a:pt x="5" y="59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63" y="1"/>
                    <a:pt x="71" y="0"/>
                    <a:pt x="75" y="4"/>
                  </a:cubicBezTo>
                  <a:cubicBezTo>
                    <a:pt x="76" y="6"/>
                    <a:pt x="77" y="8"/>
                    <a:pt x="77" y="11"/>
                  </a:cubicBezTo>
                  <a:cubicBezTo>
                    <a:pt x="77" y="14"/>
                    <a:pt x="76" y="18"/>
                    <a:pt x="73" y="21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17" y="77"/>
                    <a:pt x="13" y="78"/>
                    <a:pt x="10" y="78"/>
                  </a:cubicBezTo>
                  <a:close/>
                  <a:moveTo>
                    <a:pt x="68" y="10"/>
                  </a:moveTo>
                  <a:cubicBezTo>
                    <a:pt x="67" y="10"/>
                    <a:pt x="66" y="10"/>
                    <a:pt x="64" y="12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7"/>
                    <a:pt x="9" y="69"/>
                  </a:cubicBezTo>
                  <a:cubicBezTo>
                    <a:pt x="9" y="69"/>
                    <a:pt x="9" y="70"/>
                    <a:pt x="9" y="70"/>
                  </a:cubicBezTo>
                  <a:cubicBezTo>
                    <a:pt x="9" y="70"/>
                    <a:pt x="10" y="70"/>
                    <a:pt x="10" y="70"/>
                  </a:cubicBezTo>
                  <a:cubicBezTo>
                    <a:pt x="11" y="70"/>
                    <a:pt x="13" y="70"/>
                    <a:pt x="14" y="68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9" y="13"/>
                    <a:pt x="69" y="12"/>
                    <a:pt x="69" y="11"/>
                  </a:cubicBezTo>
                  <a:cubicBezTo>
                    <a:pt x="69" y="11"/>
                    <a:pt x="69" y="10"/>
                    <a:pt x="69" y="10"/>
                  </a:cubicBezTo>
                  <a:cubicBezTo>
                    <a:pt x="69" y="10"/>
                    <a:pt x="68" y="10"/>
                    <a:pt x="68" y="1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66" name="组合 222"/>
          <p:cNvGrpSpPr/>
          <p:nvPr/>
        </p:nvGrpSpPr>
        <p:grpSpPr>
          <a:xfrm>
            <a:off x="1722438" y="949325"/>
            <a:ext cx="292100" cy="292100"/>
            <a:chOff x="1708150" y="2352675"/>
            <a:chExt cx="292100" cy="292100"/>
          </a:xfrm>
        </p:grpSpPr>
        <p:sp>
          <p:nvSpPr>
            <p:cNvPr id="31923" name="Freeform 80"/>
            <p:cNvSpPr/>
            <p:nvPr/>
          </p:nvSpPr>
          <p:spPr>
            <a:xfrm>
              <a:off x="1873250" y="2517775"/>
              <a:ext cx="117475" cy="1174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8" h="38">
                  <a:moveTo>
                    <a:pt x="34" y="38"/>
                  </a:moveTo>
                  <a:cubicBezTo>
                    <a:pt x="33" y="38"/>
                    <a:pt x="32" y="37"/>
                    <a:pt x="31" y="3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3"/>
                    <a:pt x="38" y="35"/>
                    <a:pt x="37" y="37"/>
                  </a:cubicBezTo>
                  <a:cubicBezTo>
                    <a:pt x="36" y="37"/>
                    <a:pt x="35" y="38"/>
                    <a:pt x="34" y="3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24" name="Freeform 81"/>
            <p:cNvSpPr>
              <a:spLocks noEditPoints="1"/>
            </p:cNvSpPr>
            <p:nvPr/>
          </p:nvSpPr>
          <p:spPr>
            <a:xfrm>
              <a:off x="1708150" y="2352675"/>
              <a:ext cx="292100" cy="2921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4" h="94">
                  <a:moveTo>
                    <a:pt x="41" y="94"/>
                  </a:moveTo>
                  <a:cubicBezTo>
                    <a:pt x="41" y="94"/>
                    <a:pt x="41" y="94"/>
                    <a:pt x="41" y="94"/>
                  </a:cubicBezTo>
                  <a:cubicBezTo>
                    <a:pt x="39" y="94"/>
                    <a:pt x="37" y="93"/>
                    <a:pt x="37" y="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3" y="37"/>
                    <a:pt x="94" y="39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44" y="93"/>
                    <a:pt x="42" y="94"/>
                    <a:pt x="41" y="94"/>
                  </a:cubicBezTo>
                  <a:close/>
                  <a:moveTo>
                    <a:pt x="12" y="12"/>
                  </a:moveTo>
                  <a:cubicBezTo>
                    <a:pt x="41" y="80"/>
                    <a:pt x="41" y="80"/>
                    <a:pt x="41" y="8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3"/>
                    <a:pt x="53" y="52"/>
                    <a:pt x="54" y="52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12" y="12"/>
                    <a:pt x="12" y="12"/>
                    <a:pt x="12" y="1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67" name="组合 220"/>
          <p:cNvGrpSpPr/>
          <p:nvPr/>
        </p:nvGrpSpPr>
        <p:grpSpPr>
          <a:xfrm>
            <a:off x="2736850" y="128588"/>
            <a:ext cx="254000" cy="300037"/>
            <a:chOff x="2736850" y="606425"/>
            <a:chExt cx="254000" cy="300038"/>
          </a:xfrm>
        </p:grpSpPr>
        <p:sp>
          <p:nvSpPr>
            <p:cNvPr id="31921" name="Freeform 82"/>
            <p:cNvSpPr>
              <a:spLocks noEditPoints="1"/>
            </p:cNvSpPr>
            <p:nvPr/>
          </p:nvSpPr>
          <p:spPr>
            <a:xfrm>
              <a:off x="2736850" y="606425"/>
              <a:ext cx="254000" cy="300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2" h="97">
                  <a:moveTo>
                    <a:pt x="41" y="97"/>
                  </a:moveTo>
                  <a:cubicBezTo>
                    <a:pt x="40" y="97"/>
                    <a:pt x="39" y="96"/>
                    <a:pt x="38" y="96"/>
                  </a:cubicBezTo>
                  <a:cubicBezTo>
                    <a:pt x="34" y="92"/>
                    <a:pt x="0" y="62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63" y="0"/>
                    <a:pt x="82" y="18"/>
                    <a:pt x="82" y="41"/>
                  </a:cubicBezTo>
                  <a:cubicBezTo>
                    <a:pt x="82" y="62"/>
                    <a:pt x="47" y="92"/>
                    <a:pt x="43" y="96"/>
                  </a:cubicBezTo>
                  <a:cubicBezTo>
                    <a:pt x="43" y="96"/>
                    <a:pt x="42" y="97"/>
                    <a:pt x="41" y="97"/>
                  </a:cubicBezTo>
                  <a:close/>
                  <a:moveTo>
                    <a:pt x="41" y="8"/>
                  </a:moveTo>
                  <a:cubicBezTo>
                    <a:pt x="22" y="8"/>
                    <a:pt x="8" y="22"/>
                    <a:pt x="8" y="41"/>
                  </a:cubicBezTo>
                  <a:cubicBezTo>
                    <a:pt x="8" y="55"/>
                    <a:pt x="29" y="77"/>
                    <a:pt x="41" y="87"/>
                  </a:cubicBezTo>
                  <a:cubicBezTo>
                    <a:pt x="52" y="77"/>
                    <a:pt x="74" y="55"/>
                    <a:pt x="74" y="41"/>
                  </a:cubicBezTo>
                  <a:cubicBezTo>
                    <a:pt x="74" y="22"/>
                    <a:pt x="59" y="8"/>
                    <a:pt x="41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22" name="Freeform 83"/>
            <p:cNvSpPr>
              <a:spLocks noEditPoints="1"/>
            </p:cNvSpPr>
            <p:nvPr/>
          </p:nvSpPr>
          <p:spPr>
            <a:xfrm>
              <a:off x="2801938" y="671513"/>
              <a:ext cx="123825" cy="1238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6"/>
                    <a:pt x="13" y="32"/>
                    <a:pt x="20" y="32"/>
                  </a:cubicBezTo>
                  <a:cubicBezTo>
                    <a:pt x="26" y="32"/>
                    <a:pt x="32" y="26"/>
                    <a:pt x="32" y="20"/>
                  </a:cubicBezTo>
                  <a:cubicBezTo>
                    <a:pt x="32" y="13"/>
                    <a:pt x="26" y="8"/>
                    <a:pt x="20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68" name="组合 226"/>
          <p:cNvGrpSpPr/>
          <p:nvPr/>
        </p:nvGrpSpPr>
        <p:grpSpPr>
          <a:xfrm>
            <a:off x="173038" y="4105275"/>
            <a:ext cx="665162" cy="666750"/>
            <a:chOff x="173038" y="4090988"/>
            <a:chExt cx="665162" cy="666750"/>
          </a:xfrm>
        </p:grpSpPr>
        <p:sp>
          <p:nvSpPr>
            <p:cNvPr id="31917" name="Freeform 84"/>
            <p:cNvSpPr>
              <a:spLocks noEditPoints="1"/>
            </p:cNvSpPr>
            <p:nvPr/>
          </p:nvSpPr>
          <p:spPr>
            <a:xfrm>
              <a:off x="207963" y="4090988"/>
              <a:ext cx="231775" cy="3571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5" h="115">
                  <a:moveTo>
                    <a:pt x="38" y="115"/>
                  </a:moveTo>
                  <a:cubicBezTo>
                    <a:pt x="17" y="115"/>
                    <a:pt x="0" y="98"/>
                    <a:pt x="0" y="7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5" y="17"/>
                    <a:pt x="75" y="38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98"/>
                    <a:pt x="59" y="115"/>
                    <a:pt x="38" y="115"/>
                  </a:cubicBezTo>
                  <a:close/>
                  <a:moveTo>
                    <a:pt x="38" y="19"/>
                  </a:moveTo>
                  <a:cubicBezTo>
                    <a:pt x="27" y="19"/>
                    <a:pt x="18" y="27"/>
                    <a:pt x="18" y="38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8" y="88"/>
                    <a:pt x="27" y="96"/>
                    <a:pt x="38" y="96"/>
                  </a:cubicBezTo>
                  <a:cubicBezTo>
                    <a:pt x="48" y="96"/>
                    <a:pt x="57" y="88"/>
                    <a:pt x="57" y="77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27"/>
                    <a:pt x="48" y="19"/>
                    <a:pt x="38" y="1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8" name="Freeform 85"/>
            <p:cNvSpPr>
              <a:spLocks noEditPoints="1"/>
            </p:cNvSpPr>
            <p:nvPr/>
          </p:nvSpPr>
          <p:spPr>
            <a:xfrm>
              <a:off x="576263" y="4392613"/>
              <a:ext cx="234950" cy="3556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6" h="115">
                  <a:moveTo>
                    <a:pt x="38" y="115"/>
                  </a:moveTo>
                  <a:cubicBezTo>
                    <a:pt x="17" y="115"/>
                    <a:pt x="0" y="98"/>
                    <a:pt x="0" y="7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98"/>
                    <a:pt x="59" y="115"/>
                    <a:pt x="38" y="115"/>
                  </a:cubicBezTo>
                  <a:close/>
                  <a:moveTo>
                    <a:pt x="38" y="19"/>
                  </a:moveTo>
                  <a:cubicBezTo>
                    <a:pt x="27" y="19"/>
                    <a:pt x="19" y="28"/>
                    <a:pt x="19" y="38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19" y="88"/>
                    <a:pt x="27" y="96"/>
                    <a:pt x="38" y="96"/>
                  </a:cubicBezTo>
                  <a:cubicBezTo>
                    <a:pt x="48" y="96"/>
                    <a:pt x="57" y="88"/>
                    <a:pt x="57" y="77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28"/>
                    <a:pt x="48" y="19"/>
                    <a:pt x="38" y="1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9" name="Freeform 86"/>
            <p:cNvSpPr/>
            <p:nvPr/>
          </p:nvSpPr>
          <p:spPr>
            <a:xfrm>
              <a:off x="606425" y="4094163"/>
              <a:ext cx="231775" cy="2333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5" h="75">
                  <a:moveTo>
                    <a:pt x="66" y="75"/>
                  </a:moveTo>
                  <a:cubicBezTo>
                    <a:pt x="61" y="75"/>
                    <a:pt x="57" y="71"/>
                    <a:pt x="57" y="66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1" y="0"/>
                    <a:pt x="75" y="4"/>
                    <a:pt x="75" y="10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5" y="71"/>
                    <a:pt x="71" y="75"/>
                    <a:pt x="66" y="75"/>
                  </a:cubicBezTo>
                  <a:cubicBezTo>
                    <a:pt x="66" y="75"/>
                    <a:pt x="66" y="75"/>
                    <a:pt x="66" y="7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20" name="Freeform 87"/>
            <p:cNvSpPr/>
            <p:nvPr/>
          </p:nvSpPr>
          <p:spPr>
            <a:xfrm>
              <a:off x="173038" y="4116388"/>
              <a:ext cx="644525" cy="641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08" h="207">
                  <a:moveTo>
                    <a:pt x="11" y="207"/>
                  </a:moveTo>
                  <a:cubicBezTo>
                    <a:pt x="8" y="207"/>
                    <a:pt x="6" y="206"/>
                    <a:pt x="4" y="205"/>
                  </a:cubicBezTo>
                  <a:cubicBezTo>
                    <a:pt x="0" y="201"/>
                    <a:pt x="0" y="195"/>
                    <a:pt x="4" y="191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5" y="0"/>
                    <a:pt x="201" y="0"/>
                    <a:pt x="205" y="4"/>
                  </a:cubicBezTo>
                  <a:cubicBezTo>
                    <a:pt x="208" y="7"/>
                    <a:pt x="208" y="13"/>
                    <a:pt x="205" y="17"/>
                  </a:cubicBezTo>
                  <a:cubicBezTo>
                    <a:pt x="17" y="205"/>
                    <a:pt x="17" y="205"/>
                    <a:pt x="17" y="205"/>
                  </a:cubicBezTo>
                  <a:cubicBezTo>
                    <a:pt x="15" y="206"/>
                    <a:pt x="13" y="207"/>
                    <a:pt x="11" y="20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69" name="组合 232"/>
          <p:cNvGrpSpPr/>
          <p:nvPr/>
        </p:nvGrpSpPr>
        <p:grpSpPr>
          <a:xfrm>
            <a:off x="1830388" y="2043113"/>
            <a:ext cx="503237" cy="647700"/>
            <a:chOff x="1801813" y="4005263"/>
            <a:chExt cx="649287" cy="836613"/>
          </a:xfrm>
        </p:grpSpPr>
        <p:sp>
          <p:nvSpPr>
            <p:cNvPr id="31906" name="Freeform 88"/>
            <p:cNvSpPr/>
            <p:nvPr/>
          </p:nvSpPr>
          <p:spPr>
            <a:xfrm>
              <a:off x="1801813" y="4217988"/>
              <a:ext cx="107950" cy="714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5" h="23">
                  <a:moveTo>
                    <a:pt x="23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0" y="0"/>
                    <a:pt x="35" y="5"/>
                    <a:pt x="35" y="11"/>
                  </a:cubicBezTo>
                  <a:cubicBezTo>
                    <a:pt x="35" y="18"/>
                    <a:pt x="30" y="23"/>
                    <a:pt x="23" y="2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7" name="Freeform 89"/>
            <p:cNvSpPr/>
            <p:nvPr/>
          </p:nvSpPr>
          <p:spPr>
            <a:xfrm>
              <a:off x="2343150" y="4217988"/>
              <a:ext cx="107950" cy="714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5" h="23">
                  <a:moveTo>
                    <a:pt x="23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35" y="5"/>
                    <a:pt x="35" y="11"/>
                  </a:cubicBezTo>
                  <a:cubicBezTo>
                    <a:pt x="35" y="18"/>
                    <a:pt x="29" y="23"/>
                    <a:pt x="23" y="2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8" name="Freeform 90"/>
            <p:cNvSpPr>
              <a:spLocks noEditPoints="1"/>
            </p:cNvSpPr>
            <p:nvPr/>
          </p:nvSpPr>
          <p:spPr>
            <a:xfrm>
              <a:off x="2073275" y="4079875"/>
              <a:ext cx="142875" cy="1412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6" h="46">
                  <a:moveTo>
                    <a:pt x="23" y="46"/>
                  </a:moveTo>
                  <a:cubicBezTo>
                    <a:pt x="10" y="46"/>
                    <a:pt x="0" y="36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5" y="0"/>
                    <a:pt x="46" y="10"/>
                    <a:pt x="46" y="23"/>
                  </a:cubicBezTo>
                  <a:cubicBezTo>
                    <a:pt x="46" y="36"/>
                    <a:pt x="35" y="46"/>
                    <a:pt x="23" y="46"/>
                  </a:cubicBezTo>
                  <a:close/>
                  <a:moveTo>
                    <a:pt x="23" y="12"/>
                  </a:moveTo>
                  <a:cubicBezTo>
                    <a:pt x="16" y="12"/>
                    <a:pt x="11" y="17"/>
                    <a:pt x="11" y="23"/>
                  </a:cubicBezTo>
                  <a:cubicBezTo>
                    <a:pt x="11" y="29"/>
                    <a:pt x="16" y="35"/>
                    <a:pt x="23" y="35"/>
                  </a:cubicBezTo>
                  <a:cubicBezTo>
                    <a:pt x="29" y="35"/>
                    <a:pt x="34" y="29"/>
                    <a:pt x="34" y="23"/>
                  </a:cubicBezTo>
                  <a:cubicBezTo>
                    <a:pt x="34" y="17"/>
                    <a:pt x="29" y="12"/>
                    <a:pt x="23" y="1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9" name="Freeform 91"/>
            <p:cNvSpPr>
              <a:spLocks noEditPoints="1"/>
            </p:cNvSpPr>
            <p:nvPr/>
          </p:nvSpPr>
          <p:spPr>
            <a:xfrm>
              <a:off x="1912938" y="4005263"/>
              <a:ext cx="111125" cy="1111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1"/>
                  </a:moveTo>
                  <a:cubicBezTo>
                    <a:pt x="14" y="11"/>
                    <a:pt x="11" y="14"/>
                    <a:pt x="11" y="18"/>
                  </a:cubicBezTo>
                  <a:cubicBezTo>
                    <a:pt x="11" y="21"/>
                    <a:pt x="14" y="24"/>
                    <a:pt x="18" y="24"/>
                  </a:cubicBezTo>
                  <a:cubicBezTo>
                    <a:pt x="21" y="24"/>
                    <a:pt x="24" y="21"/>
                    <a:pt x="24" y="18"/>
                  </a:cubicBezTo>
                  <a:cubicBezTo>
                    <a:pt x="24" y="14"/>
                    <a:pt x="21" y="11"/>
                    <a:pt x="18" y="1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0" name="Oval 92"/>
            <p:cNvSpPr/>
            <p:nvPr/>
          </p:nvSpPr>
          <p:spPr>
            <a:xfrm>
              <a:off x="2014538" y="4224338"/>
              <a:ext cx="53975" cy="55563"/>
            </a:xfrm>
            <a:prstGeom prst="ellipse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1911" name="Freeform 93"/>
            <p:cNvSpPr/>
            <p:nvPr/>
          </p:nvSpPr>
          <p:spPr>
            <a:xfrm>
              <a:off x="1841500" y="4217988"/>
              <a:ext cx="569913" cy="6238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84" h="201">
                  <a:moveTo>
                    <a:pt x="161" y="201"/>
                  </a:moveTo>
                  <a:cubicBezTo>
                    <a:pt x="23" y="201"/>
                    <a:pt x="23" y="201"/>
                    <a:pt x="23" y="201"/>
                  </a:cubicBezTo>
                  <a:cubicBezTo>
                    <a:pt x="10" y="201"/>
                    <a:pt x="0" y="191"/>
                    <a:pt x="0" y="17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1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161" y="178"/>
                    <a:pt x="161" y="178"/>
                    <a:pt x="161" y="178"/>
                  </a:cubicBezTo>
                  <a:cubicBezTo>
                    <a:pt x="161" y="11"/>
                    <a:pt x="161" y="11"/>
                    <a:pt x="161" y="11"/>
                  </a:cubicBezTo>
                  <a:cubicBezTo>
                    <a:pt x="161" y="5"/>
                    <a:pt x="166" y="0"/>
                    <a:pt x="172" y="0"/>
                  </a:cubicBezTo>
                  <a:cubicBezTo>
                    <a:pt x="178" y="0"/>
                    <a:pt x="184" y="5"/>
                    <a:pt x="184" y="11"/>
                  </a:cubicBezTo>
                  <a:cubicBezTo>
                    <a:pt x="184" y="178"/>
                    <a:pt x="184" y="178"/>
                    <a:pt x="184" y="178"/>
                  </a:cubicBezTo>
                  <a:cubicBezTo>
                    <a:pt x="184" y="191"/>
                    <a:pt x="173" y="201"/>
                    <a:pt x="161" y="20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2" name="Freeform 94"/>
            <p:cNvSpPr/>
            <p:nvPr/>
          </p:nvSpPr>
          <p:spPr>
            <a:xfrm>
              <a:off x="2138363" y="4311650"/>
              <a:ext cx="152400" cy="333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9" h="11">
                  <a:moveTo>
                    <a:pt x="43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9" y="2"/>
                    <a:pt x="49" y="5"/>
                  </a:cubicBezTo>
                  <a:cubicBezTo>
                    <a:pt x="49" y="9"/>
                    <a:pt x="46" y="11"/>
                    <a:pt x="43" y="1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3" name="Freeform 95"/>
            <p:cNvSpPr/>
            <p:nvPr/>
          </p:nvSpPr>
          <p:spPr>
            <a:xfrm>
              <a:off x="2138363" y="4398963"/>
              <a:ext cx="152400" cy="365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9" h="12">
                  <a:moveTo>
                    <a:pt x="43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9" y="3"/>
                    <a:pt x="49" y="6"/>
                  </a:cubicBezTo>
                  <a:cubicBezTo>
                    <a:pt x="49" y="9"/>
                    <a:pt x="46" y="12"/>
                    <a:pt x="43" y="1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4" name="Freeform 96"/>
            <p:cNvSpPr/>
            <p:nvPr/>
          </p:nvSpPr>
          <p:spPr>
            <a:xfrm>
              <a:off x="2138363" y="4487863"/>
              <a:ext cx="152400" cy="381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9" h="12">
                  <a:moveTo>
                    <a:pt x="43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9" y="3"/>
                    <a:pt x="49" y="6"/>
                  </a:cubicBezTo>
                  <a:cubicBezTo>
                    <a:pt x="49" y="9"/>
                    <a:pt x="46" y="12"/>
                    <a:pt x="43" y="1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5" name="Freeform 97"/>
            <p:cNvSpPr/>
            <p:nvPr/>
          </p:nvSpPr>
          <p:spPr>
            <a:xfrm>
              <a:off x="2138363" y="4578350"/>
              <a:ext cx="152400" cy="333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9" h="11">
                  <a:moveTo>
                    <a:pt x="43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9" y="2"/>
                    <a:pt x="49" y="6"/>
                  </a:cubicBezTo>
                  <a:cubicBezTo>
                    <a:pt x="49" y="9"/>
                    <a:pt x="46" y="11"/>
                    <a:pt x="43" y="1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6" name="Freeform 98"/>
            <p:cNvSpPr/>
            <p:nvPr/>
          </p:nvSpPr>
          <p:spPr>
            <a:xfrm>
              <a:off x="2138363" y="4667250"/>
              <a:ext cx="152400" cy="349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9" h="11">
                  <a:moveTo>
                    <a:pt x="43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9" y="2"/>
                    <a:pt x="49" y="5"/>
                  </a:cubicBezTo>
                  <a:cubicBezTo>
                    <a:pt x="49" y="9"/>
                    <a:pt x="46" y="11"/>
                    <a:pt x="43" y="1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70" name="组合 251"/>
          <p:cNvGrpSpPr/>
          <p:nvPr/>
        </p:nvGrpSpPr>
        <p:grpSpPr>
          <a:xfrm>
            <a:off x="11325225" y="5813425"/>
            <a:ext cx="612775" cy="839788"/>
            <a:chOff x="11310937" y="5383213"/>
            <a:chExt cx="612775" cy="839788"/>
          </a:xfrm>
        </p:grpSpPr>
        <p:sp>
          <p:nvSpPr>
            <p:cNvPr id="31902" name="Freeform 99"/>
            <p:cNvSpPr>
              <a:spLocks noEditPoints="1"/>
            </p:cNvSpPr>
            <p:nvPr/>
          </p:nvSpPr>
          <p:spPr>
            <a:xfrm>
              <a:off x="11310937" y="5383213"/>
              <a:ext cx="612775" cy="8397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98" h="271">
                  <a:moveTo>
                    <a:pt x="184" y="271"/>
                  </a:moveTo>
                  <a:cubicBezTo>
                    <a:pt x="14" y="271"/>
                    <a:pt x="14" y="271"/>
                    <a:pt x="14" y="271"/>
                  </a:cubicBezTo>
                  <a:cubicBezTo>
                    <a:pt x="6" y="271"/>
                    <a:pt x="0" y="264"/>
                    <a:pt x="0" y="25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1" y="0"/>
                    <a:pt x="198" y="6"/>
                    <a:pt x="198" y="14"/>
                  </a:cubicBezTo>
                  <a:cubicBezTo>
                    <a:pt x="198" y="257"/>
                    <a:pt x="198" y="257"/>
                    <a:pt x="198" y="257"/>
                  </a:cubicBezTo>
                  <a:cubicBezTo>
                    <a:pt x="198" y="264"/>
                    <a:pt x="191" y="271"/>
                    <a:pt x="184" y="271"/>
                  </a:cubicBezTo>
                  <a:close/>
                  <a:moveTo>
                    <a:pt x="28" y="242"/>
                  </a:moveTo>
                  <a:cubicBezTo>
                    <a:pt x="169" y="242"/>
                    <a:pt x="169" y="242"/>
                    <a:pt x="169" y="242"/>
                  </a:cubicBezTo>
                  <a:cubicBezTo>
                    <a:pt x="169" y="29"/>
                    <a:pt x="169" y="29"/>
                    <a:pt x="169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42"/>
                    <a:pt x="28" y="242"/>
                    <a:pt x="28" y="24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3" name="Freeform 100"/>
            <p:cNvSpPr/>
            <p:nvPr/>
          </p:nvSpPr>
          <p:spPr>
            <a:xfrm>
              <a:off x="11595099" y="5418138"/>
              <a:ext cx="46038" cy="7715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5" h="249">
                  <a:moveTo>
                    <a:pt x="7" y="249"/>
                  </a:moveTo>
                  <a:cubicBezTo>
                    <a:pt x="3" y="249"/>
                    <a:pt x="0" y="246"/>
                    <a:pt x="0" y="2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5" y="3"/>
                    <a:pt x="15" y="7"/>
                  </a:cubicBezTo>
                  <a:cubicBezTo>
                    <a:pt x="15" y="242"/>
                    <a:pt x="15" y="242"/>
                    <a:pt x="15" y="242"/>
                  </a:cubicBezTo>
                  <a:cubicBezTo>
                    <a:pt x="15" y="246"/>
                    <a:pt x="11" y="249"/>
                    <a:pt x="7" y="24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4" name="Freeform 101"/>
            <p:cNvSpPr/>
            <p:nvPr/>
          </p:nvSpPr>
          <p:spPr>
            <a:xfrm>
              <a:off x="11331574" y="5649913"/>
              <a:ext cx="573088" cy="46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85" h="15">
                  <a:moveTo>
                    <a:pt x="178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2" y="0"/>
                    <a:pt x="185" y="4"/>
                    <a:pt x="185" y="7"/>
                  </a:cubicBezTo>
                  <a:cubicBezTo>
                    <a:pt x="185" y="11"/>
                    <a:pt x="182" y="15"/>
                    <a:pt x="178" y="1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5" name="Freeform 102"/>
            <p:cNvSpPr/>
            <p:nvPr/>
          </p:nvSpPr>
          <p:spPr>
            <a:xfrm>
              <a:off x="11331574" y="5900738"/>
              <a:ext cx="573088" cy="46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85" h="15">
                  <a:moveTo>
                    <a:pt x="178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2" y="0"/>
                    <a:pt x="185" y="4"/>
                    <a:pt x="185" y="8"/>
                  </a:cubicBezTo>
                  <a:cubicBezTo>
                    <a:pt x="185" y="12"/>
                    <a:pt x="182" y="15"/>
                    <a:pt x="178" y="1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71" name="组合 250"/>
          <p:cNvGrpSpPr/>
          <p:nvPr/>
        </p:nvGrpSpPr>
        <p:grpSpPr>
          <a:xfrm>
            <a:off x="10844213" y="5553075"/>
            <a:ext cx="635000" cy="709613"/>
            <a:chOff x="10829924" y="5122863"/>
            <a:chExt cx="635001" cy="709612"/>
          </a:xfrm>
        </p:grpSpPr>
        <p:sp>
          <p:nvSpPr>
            <p:cNvPr id="31897" name="Freeform 103"/>
            <p:cNvSpPr/>
            <p:nvPr/>
          </p:nvSpPr>
          <p:spPr>
            <a:xfrm>
              <a:off x="11022012" y="5743575"/>
              <a:ext cx="250825" cy="889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1" h="29">
                  <a:moveTo>
                    <a:pt x="67" y="29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5" y="0"/>
                    <a:pt x="81" y="6"/>
                    <a:pt x="81" y="14"/>
                  </a:cubicBezTo>
                  <a:cubicBezTo>
                    <a:pt x="81" y="22"/>
                    <a:pt x="75" y="29"/>
                    <a:pt x="67" y="2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8" name="Freeform 104"/>
            <p:cNvSpPr/>
            <p:nvPr/>
          </p:nvSpPr>
          <p:spPr>
            <a:xfrm>
              <a:off x="10829924" y="5122863"/>
              <a:ext cx="87313" cy="1825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8" h="59">
                  <a:moveTo>
                    <a:pt x="14" y="59"/>
                  </a:moveTo>
                  <a:cubicBezTo>
                    <a:pt x="6" y="59"/>
                    <a:pt x="0" y="53"/>
                    <a:pt x="0" y="4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53"/>
                    <a:pt x="22" y="59"/>
                    <a:pt x="14" y="5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9" name="Freeform 105"/>
            <p:cNvSpPr/>
            <p:nvPr/>
          </p:nvSpPr>
          <p:spPr>
            <a:xfrm>
              <a:off x="11377612" y="5122863"/>
              <a:ext cx="87313" cy="1825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8" h="59">
                  <a:moveTo>
                    <a:pt x="14" y="59"/>
                  </a:moveTo>
                  <a:cubicBezTo>
                    <a:pt x="6" y="59"/>
                    <a:pt x="0" y="53"/>
                    <a:pt x="0" y="4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53"/>
                    <a:pt x="22" y="59"/>
                    <a:pt x="14" y="5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0" name="Freeform 106"/>
            <p:cNvSpPr/>
            <p:nvPr/>
          </p:nvSpPr>
          <p:spPr>
            <a:xfrm>
              <a:off x="11102974" y="5151438"/>
              <a:ext cx="88900" cy="6619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214">
                  <a:moveTo>
                    <a:pt x="15" y="214"/>
                  </a:moveTo>
                  <a:cubicBezTo>
                    <a:pt x="7" y="214"/>
                    <a:pt x="0" y="208"/>
                    <a:pt x="0" y="20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2" y="0"/>
                    <a:pt x="29" y="6"/>
                    <a:pt x="29" y="14"/>
                  </a:cubicBezTo>
                  <a:cubicBezTo>
                    <a:pt x="29" y="200"/>
                    <a:pt x="29" y="200"/>
                    <a:pt x="29" y="200"/>
                  </a:cubicBezTo>
                  <a:cubicBezTo>
                    <a:pt x="29" y="208"/>
                    <a:pt x="22" y="214"/>
                    <a:pt x="15" y="21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1" name="Freeform 107"/>
            <p:cNvSpPr/>
            <p:nvPr/>
          </p:nvSpPr>
          <p:spPr>
            <a:xfrm>
              <a:off x="10829924" y="5122863"/>
              <a:ext cx="635000" cy="873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05" h="28">
                  <a:moveTo>
                    <a:pt x="191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9" y="0"/>
                    <a:pt x="205" y="6"/>
                    <a:pt x="205" y="14"/>
                  </a:cubicBezTo>
                  <a:cubicBezTo>
                    <a:pt x="205" y="22"/>
                    <a:pt x="199" y="28"/>
                    <a:pt x="191" y="2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72" name="组合 239"/>
          <p:cNvGrpSpPr/>
          <p:nvPr/>
        </p:nvGrpSpPr>
        <p:grpSpPr>
          <a:xfrm>
            <a:off x="11237913" y="1373188"/>
            <a:ext cx="576262" cy="585787"/>
            <a:chOff x="10920412" y="1700213"/>
            <a:chExt cx="576262" cy="585787"/>
          </a:xfrm>
        </p:grpSpPr>
        <p:sp>
          <p:nvSpPr>
            <p:cNvPr id="31895" name="Freeform 108"/>
            <p:cNvSpPr>
              <a:spLocks noEditPoints="1"/>
            </p:cNvSpPr>
            <p:nvPr/>
          </p:nvSpPr>
          <p:spPr>
            <a:xfrm>
              <a:off x="10920412" y="1901825"/>
              <a:ext cx="280988" cy="384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1" h="124">
                  <a:moveTo>
                    <a:pt x="36" y="124"/>
                  </a:moveTo>
                  <a:cubicBezTo>
                    <a:pt x="33" y="124"/>
                    <a:pt x="30" y="122"/>
                    <a:pt x="29" y="119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0"/>
                    <a:pt x="2" y="16"/>
                    <a:pt x="6" y="1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5" y="0"/>
                    <a:pt x="57" y="1"/>
                    <a:pt x="59" y="2"/>
                  </a:cubicBezTo>
                  <a:cubicBezTo>
                    <a:pt x="61" y="3"/>
                    <a:pt x="62" y="4"/>
                    <a:pt x="63" y="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2"/>
                    <a:pt x="91" y="104"/>
                    <a:pt x="90" y="106"/>
                  </a:cubicBezTo>
                  <a:cubicBezTo>
                    <a:pt x="89" y="108"/>
                    <a:pt x="87" y="109"/>
                    <a:pt x="85" y="110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8" y="124"/>
                    <a:pt x="37" y="124"/>
                    <a:pt x="36" y="124"/>
                  </a:cubicBezTo>
                  <a:close/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18" y="28"/>
                    <a:pt x="18" y="28"/>
                    <a:pt x="18" y="2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6" name="Freeform 109"/>
            <p:cNvSpPr>
              <a:spLocks noEditPoints="1"/>
            </p:cNvSpPr>
            <p:nvPr/>
          </p:nvSpPr>
          <p:spPr>
            <a:xfrm>
              <a:off x="11074399" y="1700213"/>
              <a:ext cx="422275" cy="4699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36" h="152">
                  <a:moveTo>
                    <a:pt x="89" y="152"/>
                  </a:moveTo>
                  <a:cubicBezTo>
                    <a:pt x="87" y="152"/>
                    <a:pt x="85" y="152"/>
                    <a:pt x="83" y="152"/>
                  </a:cubicBezTo>
                  <a:cubicBezTo>
                    <a:pt x="78" y="151"/>
                    <a:pt x="71" y="150"/>
                    <a:pt x="63" y="150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38" y="147"/>
                    <a:pt x="30" y="148"/>
                    <a:pt x="27" y="149"/>
                  </a:cubicBezTo>
                  <a:cubicBezTo>
                    <a:pt x="23" y="150"/>
                    <a:pt x="19" y="148"/>
                    <a:pt x="18" y="14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84"/>
                    <a:pt x="1" y="80"/>
                    <a:pt x="3" y="78"/>
                  </a:cubicBezTo>
                  <a:cubicBezTo>
                    <a:pt x="13" y="70"/>
                    <a:pt x="31" y="52"/>
                    <a:pt x="37" y="41"/>
                  </a:cubicBezTo>
                  <a:cubicBezTo>
                    <a:pt x="40" y="30"/>
                    <a:pt x="38" y="16"/>
                    <a:pt x="38" y="15"/>
                  </a:cubicBezTo>
                  <a:cubicBezTo>
                    <a:pt x="38" y="12"/>
                    <a:pt x="39" y="9"/>
                    <a:pt x="41" y="6"/>
                  </a:cubicBezTo>
                  <a:cubicBezTo>
                    <a:pt x="47" y="0"/>
                    <a:pt x="57" y="0"/>
                    <a:pt x="58" y="0"/>
                  </a:cubicBezTo>
                  <a:cubicBezTo>
                    <a:pt x="62" y="0"/>
                    <a:pt x="66" y="2"/>
                    <a:pt x="69" y="5"/>
                  </a:cubicBezTo>
                  <a:cubicBezTo>
                    <a:pt x="76" y="12"/>
                    <a:pt x="79" y="25"/>
                    <a:pt x="78" y="40"/>
                  </a:cubicBezTo>
                  <a:cubicBezTo>
                    <a:pt x="78" y="42"/>
                    <a:pt x="77" y="44"/>
                    <a:pt x="77" y="46"/>
                  </a:cubicBezTo>
                  <a:cubicBezTo>
                    <a:pt x="77" y="48"/>
                    <a:pt x="77" y="49"/>
                    <a:pt x="76" y="50"/>
                  </a:cubicBezTo>
                  <a:cubicBezTo>
                    <a:pt x="76" y="52"/>
                    <a:pt x="76" y="53"/>
                    <a:pt x="76" y="55"/>
                  </a:cubicBezTo>
                  <a:cubicBezTo>
                    <a:pt x="80" y="56"/>
                    <a:pt x="90" y="58"/>
                    <a:pt x="106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24" y="58"/>
                    <a:pt x="136" y="69"/>
                    <a:pt x="136" y="84"/>
                  </a:cubicBezTo>
                  <a:cubicBezTo>
                    <a:pt x="136" y="89"/>
                    <a:pt x="134" y="94"/>
                    <a:pt x="130" y="99"/>
                  </a:cubicBezTo>
                  <a:cubicBezTo>
                    <a:pt x="131" y="101"/>
                    <a:pt x="131" y="103"/>
                    <a:pt x="131" y="104"/>
                  </a:cubicBezTo>
                  <a:cubicBezTo>
                    <a:pt x="131" y="110"/>
                    <a:pt x="128" y="116"/>
                    <a:pt x="124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3" y="128"/>
                    <a:pt x="119" y="135"/>
                    <a:pt x="112" y="138"/>
                  </a:cubicBezTo>
                  <a:cubicBezTo>
                    <a:pt x="112" y="139"/>
                    <a:pt x="112" y="140"/>
                    <a:pt x="112" y="140"/>
                  </a:cubicBezTo>
                  <a:cubicBezTo>
                    <a:pt x="109" y="148"/>
                    <a:pt x="101" y="152"/>
                    <a:pt x="89" y="152"/>
                  </a:cubicBezTo>
                  <a:close/>
                  <a:moveTo>
                    <a:pt x="40" y="132"/>
                  </a:moveTo>
                  <a:cubicBezTo>
                    <a:pt x="44" y="132"/>
                    <a:pt x="48" y="133"/>
                    <a:pt x="52" y="133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73" y="135"/>
                    <a:pt x="80" y="135"/>
                    <a:pt x="85" y="136"/>
                  </a:cubicBezTo>
                  <a:cubicBezTo>
                    <a:pt x="86" y="136"/>
                    <a:pt x="88" y="136"/>
                    <a:pt x="89" y="136"/>
                  </a:cubicBezTo>
                  <a:cubicBezTo>
                    <a:pt x="95" y="136"/>
                    <a:pt x="97" y="135"/>
                    <a:pt x="97" y="135"/>
                  </a:cubicBezTo>
                  <a:cubicBezTo>
                    <a:pt x="97" y="134"/>
                    <a:pt x="98" y="133"/>
                    <a:pt x="98" y="132"/>
                  </a:cubicBezTo>
                  <a:cubicBezTo>
                    <a:pt x="98" y="129"/>
                    <a:pt x="100" y="127"/>
                    <a:pt x="103" y="126"/>
                  </a:cubicBezTo>
                  <a:cubicBezTo>
                    <a:pt x="106" y="125"/>
                    <a:pt x="108" y="122"/>
                    <a:pt x="108" y="119"/>
                  </a:cubicBezTo>
                  <a:cubicBezTo>
                    <a:pt x="108" y="119"/>
                    <a:pt x="108" y="118"/>
                    <a:pt x="108" y="117"/>
                  </a:cubicBezTo>
                  <a:cubicBezTo>
                    <a:pt x="107" y="114"/>
                    <a:pt x="109" y="111"/>
                    <a:pt x="112" y="109"/>
                  </a:cubicBezTo>
                  <a:cubicBezTo>
                    <a:pt x="114" y="108"/>
                    <a:pt x="115" y="106"/>
                    <a:pt x="115" y="103"/>
                  </a:cubicBezTo>
                  <a:cubicBezTo>
                    <a:pt x="115" y="102"/>
                    <a:pt x="115" y="101"/>
                    <a:pt x="115" y="100"/>
                  </a:cubicBezTo>
                  <a:cubicBezTo>
                    <a:pt x="113" y="97"/>
                    <a:pt x="114" y="93"/>
                    <a:pt x="116" y="91"/>
                  </a:cubicBezTo>
                  <a:cubicBezTo>
                    <a:pt x="119" y="89"/>
                    <a:pt x="120" y="86"/>
                    <a:pt x="120" y="84"/>
                  </a:cubicBezTo>
                  <a:cubicBezTo>
                    <a:pt x="120" y="78"/>
                    <a:pt x="115" y="73"/>
                    <a:pt x="110" y="73"/>
                  </a:cubicBezTo>
                  <a:cubicBezTo>
                    <a:pt x="110" y="73"/>
                    <a:pt x="108" y="73"/>
                    <a:pt x="106" y="73"/>
                  </a:cubicBezTo>
                  <a:cubicBezTo>
                    <a:pt x="72" y="73"/>
                    <a:pt x="66" y="67"/>
                    <a:pt x="64" y="65"/>
                  </a:cubicBezTo>
                  <a:cubicBezTo>
                    <a:pt x="62" y="63"/>
                    <a:pt x="60" y="60"/>
                    <a:pt x="60" y="57"/>
                  </a:cubicBezTo>
                  <a:cubicBezTo>
                    <a:pt x="61" y="54"/>
                    <a:pt x="61" y="52"/>
                    <a:pt x="61" y="49"/>
                  </a:cubicBezTo>
                  <a:cubicBezTo>
                    <a:pt x="61" y="47"/>
                    <a:pt x="61" y="45"/>
                    <a:pt x="62" y="44"/>
                  </a:cubicBezTo>
                  <a:cubicBezTo>
                    <a:pt x="62" y="42"/>
                    <a:pt x="62" y="41"/>
                    <a:pt x="62" y="39"/>
                  </a:cubicBezTo>
                  <a:cubicBezTo>
                    <a:pt x="63" y="24"/>
                    <a:pt x="59" y="17"/>
                    <a:pt x="58" y="15"/>
                  </a:cubicBezTo>
                  <a:cubicBezTo>
                    <a:pt x="57" y="16"/>
                    <a:pt x="55" y="16"/>
                    <a:pt x="54" y="16"/>
                  </a:cubicBezTo>
                  <a:cubicBezTo>
                    <a:pt x="55" y="22"/>
                    <a:pt x="55" y="35"/>
                    <a:pt x="51" y="46"/>
                  </a:cubicBezTo>
                  <a:cubicBezTo>
                    <a:pt x="51" y="47"/>
                    <a:pt x="51" y="47"/>
                    <a:pt x="51" y="48"/>
                  </a:cubicBezTo>
                  <a:cubicBezTo>
                    <a:pt x="45" y="59"/>
                    <a:pt x="29" y="77"/>
                    <a:pt x="17" y="87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3" y="133"/>
                    <a:pt x="37" y="132"/>
                    <a:pt x="40" y="13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73" name="组合 221"/>
          <p:cNvGrpSpPr/>
          <p:nvPr/>
        </p:nvGrpSpPr>
        <p:grpSpPr>
          <a:xfrm>
            <a:off x="2273300" y="625475"/>
            <a:ext cx="938213" cy="793750"/>
            <a:chOff x="1952625" y="1398588"/>
            <a:chExt cx="938213" cy="793750"/>
          </a:xfrm>
        </p:grpSpPr>
        <p:sp>
          <p:nvSpPr>
            <p:cNvPr id="31892" name="Freeform 110"/>
            <p:cNvSpPr>
              <a:spLocks noEditPoints="1"/>
            </p:cNvSpPr>
            <p:nvPr/>
          </p:nvSpPr>
          <p:spPr>
            <a:xfrm>
              <a:off x="1958975" y="1398588"/>
              <a:ext cx="931863" cy="7937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01" h="256">
                  <a:moveTo>
                    <a:pt x="289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0"/>
                    <a:pt x="0" y="24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96" y="0"/>
                    <a:pt x="301" y="6"/>
                    <a:pt x="301" y="13"/>
                  </a:cubicBezTo>
                  <a:cubicBezTo>
                    <a:pt x="301" y="243"/>
                    <a:pt x="301" y="243"/>
                    <a:pt x="301" y="243"/>
                  </a:cubicBezTo>
                  <a:cubicBezTo>
                    <a:pt x="301" y="250"/>
                    <a:pt x="296" y="256"/>
                    <a:pt x="289" y="256"/>
                  </a:cubicBezTo>
                  <a:close/>
                  <a:moveTo>
                    <a:pt x="25" y="230"/>
                  </a:moveTo>
                  <a:cubicBezTo>
                    <a:pt x="276" y="230"/>
                    <a:pt x="276" y="230"/>
                    <a:pt x="276" y="230"/>
                  </a:cubicBezTo>
                  <a:cubicBezTo>
                    <a:pt x="276" y="26"/>
                    <a:pt x="276" y="26"/>
                    <a:pt x="276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30"/>
                    <a:pt x="25" y="230"/>
                    <a:pt x="25" y="23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3" name="Freeform 111"/>
            <p:cNvSpPr/>
            <p:nvPr/>
          </p:nvSpPr>
          <p:spPr>
            <a:xfrm>
              <a:off x="1952625" y="1649413"/>
              <a:ext cx="919163" cy="4000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7" h="129">
                  <a:moveTo>
                    <a:pt x="282" y="129"/>
                  </a:moveTo>
                  <a:cubicBezTo>
                    <a:pt x="279" y="129"/>
                    <a:pt x="276" y="128"/>
                    <a:pt x="274" y="126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19" y="99"/>
                    <a:pt x="11" y="99"/>
                    <a:pt x="5" y="94"/>
                  </a:cubicBezTo>
                  <a:cubicBezTo>
                    <a:pt x="0" y="89"/>
                    <a:pt x="0" y="81"/>
                    <a:pt x="5" y="7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91" y="106"/>
                    <a:pt x="291" y="106"/>
                    <a:pt x="291" y="106"/>
                  </a:cubicBezTo>
                  <a:cubicBezTo>
                    <a:pt x="296" y="111"/>
                    <a:pt x="297" y="119"/>
                    <a:pt x="292" y="124"/>
                  </a:cubicBezTo>
                  <a:cubicBezTo>
                    <a:pt x="289" y="127"/>
                    <a:pt x="286" y="129"/>
                    <a:pt x="282" y="12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4" name="Freeform 112"/>
            <p:cNvSpPr>
              <a:spLocks noEditPoints="1"/>
            </p:cNvSpPr>
            <p:nvPr/>
          </p:nvSpPr>
          <p:spPr>
            <a:xfrm>
              <a:off x="2330450" y="1508125"/>
              <a:ext cx="282575" cy="2841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1" h="92">
                  <a:moveTo>
                    <a:pt x="46" y="92"/>
                  </a:moveTo>
                  <a:cubicBezTo>
                    <a:pt x="20" y="92"/>
                    <a:pt x="0" y="71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71" y="0"/>
                    <a:pt x="91" y="21"/>
                    <a:pt x="91" y="46"/>
                  </a:cubicBezTo>
                  <a:cubicBezTo>
                    <a:pt x="91" y="71"/>
                    <a:pt x="71" y="92"/>
                    <a:pt x="46" y="92"/>
                  </a:cubicBezTo>
                  <a:close/>
                  <a:moveTo>
                    <a:pt x="46" y="26"/>
                  </a:moveTo>
                  <a:cubicBezTo>
                    <a:pt x="35" y="26"/>
                    <a:pt x="25" y="35"/>
                    <a:pt x="25" y="46"/>
                  </a:cubicBezTo>
                  <a:cubicBezTo>
                    <a:pt x="25" y="57"/>
                    <a:pt x="35" y="66"/>
                    <a:pt x="46" y="66"/>
                  </a:cubicBezTo>
                  <a:cubicBezTo>
                    <a:pt x="57" y="66"/>
                    <a:pt x="66" y="57"/>
                    <a:pt x="66" y="46"/>
                  </a:cubicBezTo>
                  <a:cubicBezTo>
                    <a:pt x="66" y="35"/>
                    <a:pt x="57" y="26"/>
                    <a:pt x="46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74" name="组合 217"/>
          <p:cNvGrpSpPr/>
          <p:nvPr/>
        </p:nvGrpSpPr>
        <p:grpSpPr>
          <a:xfrm>
            <a:off x="596900" y="327025"/>
            <a:ext cx="787400" cy="817563"/>
            <a:chOff x="596900" y="804863"/>
            <a:chExt cx="787400" cy="817563"/>
          </a:xfrm>
        </p:grpSpPr>
        <p:sp>
          <p:nvSpPr>
            <p:cNvPr id="31886" name="Freeform 113"/>
            <p:cNvSpPr>
              <a:spLocks noEditPoints="1"/>
            </p:cNvSpPr>
            <p:nvPr/>
          </p:nvSpPr>
          <p:spPr>
            <a:xfrm>
              <a:off x="596900" y="815975"/>
              <a:ext cx="350838" cy="3349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3" h="108">
                  <a:moveTo>
                    <a:pt x="65" y="108"/>
                  </a:moveTo>
                  <a:cubicBezTo>
                    <a:pt x="53" y="108"/>
                    <a:pt x="41" y="103"/>
                    <a:pt x="32" y="94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0" y="63"/>
                    <a:pt x="0" y="33"/>
                    <a:pt x="19" y="14"/>
                  </a:cubicBezTo>
                  <a:cubicBezTo>
                    <a:pt x="28" y="5"/>
                    <a:pt x="4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5" y="0"/>
                    <a:pt x="77" y="5"/>
                    <a:pt x="86" y="14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108" y="36"/>
                    <a:pt x="113" y="48"/>
                    <a:pt x="113" y="61"/>
                  </a:cubicBezTo>
                  <a:cubicBezTo>
                    <a:pt x="113" y="73"/>
                    <a:pt x="108" y="85"/>
                    <a:pt x="99" y="94"/>
                  </a:cubicBezTo>
                  <a:cubicBezTo>
                    <a:pt x="90" y="103"/>
                    <a:pt x="78" y="108"/>
                    <a:pt x="65" y="108"/>
                  </a:cubicBezTo>
                  <a:close/>
                  <a:moveTo>
                    <a:pt x="52" y="24"/>
                  </a:moveTo>
                  <a:cubicBezTo>
                    <a:pt x="46" y="24"/>
                    <a:pt x="40" y="26"/>
                    <a:pt x="35" y="31"/>
                  </a:cubicBezTo>
                  <a:cubicBezTo>
                    <a:pt x="26" y="40"/>
                    <a:pt x="26" y="55"/>
                    <a:pt x="35" y="65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8" y="87"/>
                    <a:pt x="73" y="87"/>
                    <a:pt x="82" y="78"/>
                  </a:cubicBezTo>
                  <a:cubicBezTo>
                    <a:pt x="87" y="73"/>
                    <a:pt x="89" y="67"/>
                    <a:pt x="89" y="61"/>
                  </a:cubicBezTo>
                  <a:cubicBezTo>
                    <a:pt x="89" y="54"/>
                    <a:pt x="87" y="48"/>
                    <a:pt x="82" y="44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65" y="26"/>
                    <a:pt x="59" y="24"/>
                    <a:pt x="52" y="2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7" name="Freeform 114"/>
            <p:cNvSpPr/>
            <p:nvPr/>
          </p:nvSpPr>
          <p:spPr>
            <a:xfrm>
              <a:off x="1016000" y="1260475"/>
              <a:ext cx="361950" cy="3619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7" h="117">
                  <a:moveTo>
                    <a:pt x="82" y="117"/>
                  </a:moveTo>
                  <a:cubicBezTo>
                    <a:pt x="71" y="117"/>
                    <a:pt x="60" y="112"/>
                    <a:pt x="53" y="10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4" y="56"/>
                    <a:pt x="0" y="46"/>
                    <a:pt x="0" y="35"/>
                  </a:cubicBezTo>
                  <a:cubicBezTo>
                    <a:pt x="0" y="23"/>
                    <a:pt x="4" y="13"/>
                    <a:pt x="12" y="5"/>
                  </a:cubicBezTo>
                  <a:cubicBezTo>
                    <a:pt x="17" y="0"/>
                    <a:pt x="24" y="0"/>
                    <a:pt x="29" y="5"/>
                  </a:cubicBezTo>
                  <a:cubicBezTo>
                    <a:pt x="34" y="9"/>
                    <a:pt x="34" y="17"/>
                    <a:pt x="29" y="21"/>
                  </a:cubicBezTo>
                  <a:cubicBezTo>
                    <a:pt x="25" y="25"/>
                    <a:pt x="24" y="30"/>
                    <a:pt x="24" y="35"/>
                  </a:cubicBezTo>
                  <a:cubicBezTo>
                    <a:pt x="24" y="40"/>
                    <a:pt x="25" y="44"/>
                    <a:pt x="29" y="4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73" y="91"/>
                    <a:pt x="77" y="93"/>
                    <a:pt x="82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7" y="93"/>
                    <a:pt x="92" y="91"/>
                    <a:pt x="95" y="88"/>
                  </a:cubicBezTo>
                  <a:cubicBezTo>
                    <a:pt x="100" y="83"/>
                    <a:pt x="107" y="83"/>
                    <a:pt x="112" y="88"/>
                  </a:cubicBezTo>
                  <a:cubicBezTo>
                    <a:pt x="117" y="92"/>
                    <a:pt x="117" y="100"/>
                    <a:pt x="112" y="104"/>
                  </a:cubicBezTo>
                  <a:cubicBezTo>
                    <a:pt x="104" y="112"/>
                    <a:pt x="94" y="117"/>
                    <a:pt x="82" y="117"/>
                  </a:cubicBezTo>
                  <a:cubicBezTo>
                    <a:pt x="82" y="117"/>
                    <a:pt x="82" y="117"/>
                    <a:pt x="82" y="11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8" name="Freeform 115"/>
            <p:cNvSpPr/>
            <p:nvPr/>
          </p:nvSpPr>
          <p:spPr>
            <a:xfrm>
              <a:off x="854075" y="1058863"/>
              <a:ext cx="530225" cy="5254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71" h="170">
                  <a:moveTo>
                    <a:pt x="158" y="170"/>
                  </a:moveTo>
                  <a:cubicBezTo>
                    <a:pt x="155" y="170"/>
                    <a:pt x="152" y="169"/>
                    <a:pt x="150" y="16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6" y="0"/>
                    <a:pt x="21" y="5"/>
                  </a:cubicBezTo>
                  <a:cubicBezTo>
                    <a:pt x="167" y="150"/>
                    <a:pt x="167" y="150"/>
                    <a:pt x="167" y="150"/>
                  </a:cubicBezTo>
                  <a:cubicBezTo>
                    <a:pt x="171" y="155"/>
                    <a:pt x="171" y="162"/>
                    <a:pt x="167" y="167"/>
                  </a:cubicBezTo>
                  <a:cubicBezTo>
                    <a:pt x="164" y="169"/>
                    <a:pt x="161" y="170"/>
                    <a:pt x="158" y="17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9" name="Freeform 116"/>
            <p:cNvSpPr>
              <a:spLocks noEditPoints="1"/>
            </p:cNvSpPr>
            <p:nvPr/>
          </p:nvSpPr>
          <p:spPr>
            <a:xfrm>
              <a:off x="612775" y="1287463"/>
              <a:ext cx="334963" cy="3349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8" h="108">
                  <a:moveTo>
                    <a:pt x="47" y="108"/>
                  </a:moveTo>
                  <a:cubicBezTo>
                    <a:pt x="47" y="108"/>
                    <a:pt x="47" y="108"/>
                    <a:pt x="47" y="108"/>
                  </a:cubicBezTo>
                  <a:cubicBezTo>
                    <a:pt x="35" y="108"/>
                    <a:pt x="23" y="103"/>
                    <a:pt x="14" y="94"/>
                  </a:cubicBezTo>
                  <a:cubicBezTo>
                    <a:pt x="5" y="85"/>
                    <a:pt x="0" y="73"/>
                    <a:pt x="0" y="60"/>
                  </a:cubicBezTo>
                  <a:cubicBezTo>
                    <a:pt x="0" y="48"/>
                    <a:pt x="5" y="36"/>
                    <a:pt x="14" y="27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6" y="5"/>
                    <a:pt x="48" y="0"/>
                    <a:pt x="60" y="0"/>
                  </a:cubicBezTo>
                  <a:cubicBezTo>
                    <a:pt x="73" y="0"/>
                    <a:pt x="85" y="5"/>
                    <a:pt x="94" y="14"/>
                  </a:cubicBezTo>
                  <a:cubicBezTo>
                    <a:pt x="103" y="23"/>
                    <a:pt x="108" y="35"/>
                    <a:pt x="108" y="47"/>
                  </a:cubicBezTo>
                  <a:cubicBezTo>
                    <a:pt x="108" y="60"/>
                    <a:pt x="103" y="72"/>
                    <a:pt x="94" y="81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72" y="103"/>
                    <a:pt x="60" y="108"/>
                    <a:pt x="47" y="108"/>
                  </a:cubicBezTo>
                  <a:close/>
                  <a:moveTo>
                    <a:pt x="60" y="23"/>
                  </a:moveTo>
                  <a:cubicBezTo>
                    <a:pt x="54" y="23"/>
                    <a:pt x="48" y="26"/>
                    <a:pt x="43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6" y="48"/>
                    <a:pt x="23" y="54"/>
                    <a:pt x="23" y="60"/>
                  </a:cubicBezTo>
                  <a:cubicBezTo>
                    <a:pt x="23" y="67"/>
                    <a:pt x="26" y="73"/>
                    <a:pt x="30" y="77"/>
                  </a:cubicBezTo>
                  <a:cubicBezTo>
                    <a:pt x="35" y="82"/>
                    <a:pt x="41" y="84"/>
                    <a:pt x="47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54" y="84"/>
                    <a:pt x="60" y="82"/>
                    <a:pt x="64" y="77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82" y="60"/>
                    <a:pt x="84" y="54"/>
                    <a:pt x="84" y="47"/>
                  </a:cubicBezTo>
                  <a:cubicBezTo>
                    <a:pt x="84" y="41"/>
                    <a:pt x="82" y="35"/>
                    <a:pt x="77" y="30"/>
                  </a:cubicBezTo>
                  <a:cubicBezTo>
                    <a:pt x="73" y="26"/>
                    <a:pt x="67" y="23"/>
                    <a:pt x="60" y="2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0" name="Freeform 117"/>
            <p:cNvSpPr/>
            <p:nvPr/>
          </p:nvSpPr>
          <p:spPr>
            <a:xfrm>
              <a:off x="1016000" y="804863"/>
              <a:ext cx="361950" cy="3714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7" h="120">
                  <a:moveTo>
                    <a:pt x="21" y="120"/>
                  </a:moveTo>
                  <a:cubicBezTo>
                    <a:pt x="18" y="120"/>
                    <a:pt x="15" y="119"/>
                    <a:pt x="12" y="116"/>
                  </a:cubicBezTo>
                  <a:cubicBezTo>
                    <a:pt x="4" y="108"/>
                    <a:pt x="0" y="98"/>
                    <a:pt x="0" y="86"/>
                  </a:cubicBezTo>
                  <a:cubicBezTo>
                    <a:pt x="0" y="75"/>
                    <a:pt x="4" y="65"/>
                    <a:pt x="12" y="5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69" y="0"/>
                    <a:pt x="96" y="0"/>
                    <a:pt x="112" y="17"/>
                  </a:cubicBezTo>
                  <a:cubicBezTo>
                    <a:pt x="117" y="21"/>
                    <a:pt x="117" y="29"/>
                    <a:pt x="112" y="33"/>
                  </a:cubicBezTo>
                  <a:cubicBezTo>
                    <a:pt x="107" y="38"/>
                    <a:pt x="100" y="38"/>
                    <a:pt x="95" y="33"/>
                  </a:cubicBezTo>
                  <a:cubicBezTo>
                    <a:pt x="88" y="26"/>
                    <a:pt x="76" y="26"/>
                    <a:pt x="69" y="3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2" y="81"/>
                    <a:pt x="22" y="92"/>
                    <a:pt x="29" y="100"/>
                  </a:cubicBezTo>
                  <a:cubicBezTo>
                    <a:pt x="34" y="104"/>
                    <a:pt x="34" y="112"/>
                    <a:pt x="29" y="116"/>
                  </a:cubicBezTo>
                  <a:cubicBezTo>
                    <a:pt x="27" y="119"/>
                    <a:pt x="24" y="120"/>
                    <a:pt x="21" y="12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1" name="Freeform 118"/>
            <p:cNvSpPr/>
            <p:nvPr/>
          </p:nvSpPr>
          <p:spPr>
            <a:xfrm>
              <a:off x="854075" y="847725"/>
              <a:ext cx="530225" cy="530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71" h="171">
                  <a:moveTo>
                    <a:pt x="12" y="171"/>
                  </a:moveTo>
                  <a:cubicBezTo>
                    <a:pt x="9" y="171"/>
                    <a:pt x="6" y="170"/>
                    <a:pt x="4" y="167"/>
                  </a:cubicBezTo>
                  <a:cubicBezTo>
                    <a:pt x="0" y="163"/>
                    <a:pt x="0" y="155"/>
                    <a:pt x="4" y="151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55" y="0"/>
                    <a:pt x="162" y="0"/>
                    <a:pt x="167" y="5"/>
                  </a:cubicBezTo>
                  <a:cubicBezTo>
                    <a:pt x="171" y="10"/>
                    <a:pt x="171" y="17"/>
                    <a:pt x="167" y="22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19" y="170"/>
                    <a:pt x="16" y="171"/>
                    <a:pt x="12" y="17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75" name="组合 234"/>
          <p:cNvGrpSpPr/>
          <p:nvPr/>
        </p:nvGrpSpPr>
        <p:grpSpPr>
          <a:xfrm>
            <a:off x="1460500" y="2911475"/>
            <a:ext cx="584200" cy="573088"/>
            <a:chOff x="1554163" y="3124200"/>
            <a:chExt cx="584200" cy="573088"/>
          </a:xfrm>
        </p:grpSpPr>
        <p:sp>
          <p:nvSpPr>
            <p:cNvPr id="31880" name="Freeform 119"/>
            <p:cNvSpPr/>
            <p:nvPr/>
          </p:nvSpPr>
          <p:spPr>
            <a:xfrm>
              <a:off x="1584325" y="3124200"/>
              <a:ext cx="396875" cy="5730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28" h="185">
                  <a:moveTo>
                    <a:pt x="119" y="184"/>
                  </a:moveTo>
                  <a:cubicBezTo>
                    <a:pt x="116" y="184"/>
                    <a:pt x="112" y="181"/>
                    <a:pt x="111" y="178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5" y="182"/>
                    <a:pt x="11" y="185"/>
                    <a:pt x="7" y="183"/>
                  </a:cubicBezTo>
                  <a:cubicBezTo>
                    <a:pt x="2" y="182"/>
                    <a:pt x="0" y="177"/>
                    <a:pt x="2" y="173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8" y="2"/>
                    <a:pt x="61" y="0"/>
                    <a:pt x="64" y="0"/>
                  </a:cubicBezTo>
                  <a:cubicBezTo>
                    <a:pt x="67" y="0"/>
                    <a:pt x="70" y="2"/>
                    <a:pt x="71" y="5"/>
                  </a:cubicBezTo>
                  <a:cubicBezTo>
                    <a:pt x="126" y="173"/>
                    <a:pt x="126" y="173"/>
                    <a:pt x="126" y="173"/>
                  </a:cubicBezTo>
                  <a:cubicBezTo>
                    <a:pt x="128" y="177"/>
                    <a:pt x="125" y="182"/>
                    <a:pt x="121" y="183"/>
                  </a:cubicBezTo>
                  <a:cubicBezTo>
                    <a:pt x="120" y="183"/>
                    <a:pt x="120" y="184"/>
                    <a:pt x="119" y="18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1" name="Freeform 120"/>
            <p:cNvSpPr/>
            <p:nvPr/>
          </p:nvSpPr>
          <p:spPr>
            <a:xfrm>
              <a:off x="1554163" y="3644900"/>
              <a:ext cx="127000" cy="508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1" h="16">
                  <a:moveTo>
                    <a:pt x="34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0"/>
                    <a:pt x="41" y="3"/>
                    <a:pt x="41" y="8"/>
                  </a:cubicBezTo>
                  <a:cubicBezTo>
                    <a:pt x="41" y="12"/>
                    <a:pt x="38" y="16"/>
                    <a:pt x="34" y="1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2" name="Freeform 121"/>
            <p:cNvSpPr/>
            <p:nvPr/>
          </p:nvSpPr>
          <p:spPr>
            <a:xfrm>
              <a:off x="1882775" y="3644900"/>
              <a:ext cx="128588" cy="508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2" h="16">
                  <a:moveTo>
                    <a:pt x="34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9" y="0"/>
                    <a:pt x="42" y="3"/>
                    <a:pt x="42" y="8"/>
                  </a:cubicBezTo>
                  <a:cubicBezTo>
                    <a:pt x="42" y="12"/>
                    <a:pt x="39" y="16"/>
                    <a:pt x="34" y="1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3" name="Freeform 122"/>
            <p:cNvSpPr/>
            <p:nvPr/>
          </p:nvSpPr>
          <p:spPr>
            <a:xfrm>
              <a:off x="1649413" y="3484563"/>
              <a:ext cx="266700" cy="492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6" h="16">
                  <a:moveTo>
                    <a:pt x="7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6" y="4"/>
                    <a:pt x="86" y="8"/>
                  </a:cubicBezTo>
                  <a:cubicBezTo>
                    <a:pt x="86" y="12"/>
                    <a:pt x="82" y="16"/>
                    <a:pt x="78" y="1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4" name="Freeform 123"/>
            <p:cNvSpPr>
              <a:spLocks noEditPoints="1"/>
            </p:cNvSpPr>
            <p:nvPr/>
          </p:nvSpPr>
          <p:spPr>
            <a:xfrm>
              <a:off x="1925638" y="3236913"/>
              <a:ext cx="209550" cy="185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8" h="60">
                  <a:moveTo>
                    <a:pt x="27" y="60"/>
                  </a:moveTo>
                  <a:cubicBezTo>
                    <a:pt x="19" y="60"/>
                    <a:pt x="13" y="57"/>
                    <a:pt x="8" y="52"/>
                  </a:cubicBezTo>
                  <a:cubicBezTo>
                    <a:pt x="3" y="47"/>
                    <a:pt x="0" y="41"/>
                    <a:pt x="0" y="34"/>
                  </a:cubicBezTo>
                  <a:cubicBezTo>
                    <a:pt x="0" y="25"/>
                    <a:pt x="4" y="20"/>
                    <a:pt x="7" y="17"/>
                  </a:cubicBezTo>
                  <a:cubicBezTo>
                    <a:pt x="11" y="14"/>
                    <a:pt x="15" y="12"/>
                    <a:pt x="20" y="10"/>
                  </a:cubicBezTo>
                  <a:cubicBezTo>
                    <a:pt x="23" y="9"/>
                    <a:pt x="30" y="8"/>
                    <a:pt x="39" y="6"/>
                  </a:cubicBezTo>
                  <a:cubicBezTo>
                    <a:pt x="47" y="4"/>
                    <a:pt x="53" y="2"/>
                    <a:pt x="58" y="1"/>
                  </a:cubicBezTo>
                  <a:cubicBezTo>
                    <a:pt x="60" y="0"/>
                    <a:pt x="63" y="0"/>
                    <a:pt x="65" y="2"/>
                  </a:cubicBezTo>
                  <a:cubicBezTo>
                    <a:pt x="67" y="3"/>
                    <a:pt x="68" y="6"/>
                    <a:pt x="68" y="8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25"/>
                    <a:pt x="66" y="35"/>
                    <a:pt x="63" y="41"/>
                  </a:cubicBezTo>
                  <a:cubicBezTo>
                    <a:pt x="60" y="46"/>
                    <a:pt x="55" y="51"/>
                    <a:pt x="48" y="55"/>
                  </a:cubicBezTo>
                  <a:cubicBezTo>
                    <a:pt x="42" y="58"/>
                    <a:pt x="35" y="60"/>
                    <a:pt x="27" y="60"/>
                  </a:cubicBezTo>
                  <a:close/>
                  <a:moveTo>
                    <a:pt x="52" y="19"/>
                  </a:moveTo>
                  <a:cubicBezTo>
                    <a:pt x="49" y="20"/>
                    <a:pt x="46" y="20"/>
                    <a:pt x="42" y="21"/>
                  </a:cubicBezTo>
                  <a:cubicBezTo>
                    <a:pt x="33" y="23"/>
                    <a:pt x="27" y="25"/>
                    <a:pt x="24" y="25"/>
                  </a:cubicBezTo>
                  <a:cubicBezTo>
                    <a:pt x="22" y="26"/>
                    <a:pt x="20" y="27"/>
                    <a:pt x="17" y="29"/>
                  </a:cubicBezTo>
                  <a:cubicBezTo>
                    <a:pt x="17" y="30"/>
                    <a:pt x="16" y="31"/>
                    <a:pt x="16" y="34"/>
                  </a:cubicBezTo>
                  <a:cubicBezTo>
                    <a:pt x="16" y="37"/>
                    <a:pt x="16" y="39"/>
                    <a:pt x="19" y="41"/>
                  </a:cubicBezTo>
                  <a:cubicBezTo>
                    <a:pt x="20" y="42"/>
                    <a:pt x="22" y="44"/>
                    <a:pt x="27" y="44"/>
                  </a:cubicBezTo>
                  <a:cubicBezTo>
                    <a:pt x="32" y="44"/>
                    <a:pt x="37" y="43"/>
                    <a:pt x="41" y="41"/>
                  </a:cubicBezTo>
                  <a:cubicBezTo>
                    <a:pt x="45" y="39"/>
                    <a:pt x="47" y="36"/>
                    <a:pt x="49" y="33"/>
                  </a:cubicBezTo>
                  <a:cubicBezTo>
                    <a:pt x="50" y="31"/>
                    <a:pt x="52" y="27"/>
                    <a:pt x="52" y="1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5" name="Freeform 124"/>
            <p:cNvSpPr/>
            <p:nvPr/>
          </p:nvSpPr>
          <p:spPr>
            <a:xfrm>
              <a:off x="1935163" y="3136900"/>
              <a:ext cx="203200" cy="2825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6" h="91">
                  <a:moveTo>
                    <a:pt x="58" y="91"/>
                  </a:moveTo>
                  <a:cubicBezTo>
                    <a:pt x="54" y="91"/>
                    <a:pt x="50" y="87"/>
                    <a:pt x="50" y="8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23"/>
                    <a:pt x="43" y="16"/>
                    <a:pt x="3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4" y="16"/>
                    <a:pt x="18" y="20"/>
                    <a:pt x="16" y="26"/>
                  </a:cubicBezTo>
                  <a:cubicBezTo>
                    <a:pt x="14" y="30"/>
                    <a:pt x="10" y="31"/>
                    <a:pt x="6" y="30"/>
                  </a:cubicBezTo>
                  <a:cubicBezTo>
                    <a:pt x="2" y="28"/>
                    <a:pt x="0" y="24"/>
                    <a:pt x="1" y="20"/>
                  </a:cubicBezTo>
                  <a:cubicBezTo>
                    <a:pt x="6" y="8"/>
                    <a:pt x="17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2" y="0"/>
                    <a:pt x="66" y="14"/>
                    <a:pt x="66" y="32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6" y="87"/>
                    <a:pt x="62" y="91"/>
                    <a:pt x="58" y="9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76" name="组合 231"/>
          <p:cNvGrpSpPr/>
          <p:nvPr/>
        </p:nvGrpSpPr>
        <p:grpSpPr>
          <a:xfrm>
            <a:off x="976313" y="3625850"/>
            <a:ext cx="473075" cy="455613"/>
            <a:chOff x="1068388" y="4110038"/>
            <a:chExt cx="473075" cy="455613"/>
          </a:xfrm>
        </p:grpSpPr>
        <p:sp>
          <p:nvSpPr>
            <p:cNvPr id="31871" name="Freeform 125"/>
            <p:cNvSpPr/>
            <p:nvPr/>
          </p:nvSpPr>
          <p:spPr>
            <a:xfrm>
              <a:off x="1231900" y="4348163"/>
              <a:ext cx="225425" cy="523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3" h="17">
                  <a:moveTo>
                    <a:pt x="69" y="17"/>
                  </a:moveTo>
                  <a:cubicBezTo>
                    <a:pt x="69" y="17"/>
                    <a:pt x="68" y="17"/>
                    <a:pt x="68" y="16"/>
                  </a:cubicBezTo>
                  <a:cubicBezTo>
                    <a:pt x="48" y="9"/>
                    <a:pt x="25" y="6"/>
                    <a:pt x="4" y="9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0" y="4"/>
                    <a:pt x="1" y="3"/>
                    <a:pt x="3" y="3"/>
                  </a:cubicBezTo>
                  <a:cubicBezTo>
                    <a:pt x="26" y="0"/>
                    <a:pt x="49" y="2"/>
                    <a:pt x="70" y="11"/>
                  </a:cubicBezTo>
                  <a:cubicBezTo>
                    <a:pt x="72" y="11"/>
                    <a:pt x="73" y="13"/>
                    <a:pt x="72" y="15"/>
                  </a:cubicBezTo>
                  <a:cubicBezTo>
                    <a:pt x="72" y="16"/>
                    <a:pt x="70" y="17"/>
                    <a:pt x="69" y="1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2" name="Freeform 126"/>
            <p:cNvSpPr/>
            <p:nvPr/>
          </p:nvSpPr>
          <p:spPr>
            <a:xfrm>
              <a:off x="1092200" y="4379913"/>
              <a:ext cx="68263" cy="396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13">
                  <a:moveTo>
                    <a:pt x="3" y="13"/>
                  </a:moveTo>
                  <a:cubicBezTo>
                    <a:pt x="2" y="13"/>
                    <a:pt x="1" y="13"/>
                    <a:pt x="0" y="12"/>
                  </a:cubicBezTo>
                  <a:cubicBezTo>
                    <a:pt x="0" y="10"/>
                    <a:pt x="0" y="8"/>
                    <a:pt x="2" y="7"/>
                  </a:cubicBezTo>
                  <a:cubicBezTo>
                    <a:pt x="7" y="5"/>
                    <a:pt x="12" y="3"/>
                    <a:pt x="17" y="0"/>
                  </a:cubicBezTo>
                  <a:cubicBezTo>
                    <a:pt x="19" y="0"/>
                    <a:pt x="20" y="1"/>
                    <a:pt x="21" y="2"/>
                  </a:cubicBezTo>
                  <a:cubicBezTo>
                    <a:pt x="22" y="4"/>
                    <a:pt x="21" y="6"/>
                    <a:pt x="19" y="6"/>
                  </a:cubicBezTo>
                  <a:cubicBezTo>
                    <a:pt x="14" y="8"/>
                    <a:pt x="9" y="10"/>
                    <a:pt x="5" y="13"/>
                  </a:cubicBezTo>
                  <a:cubicBezTo>
                    <a:pt x="4" y="13"/>
                    <a:pt x="4" y="13"/>
                    <a:pt x="3" y="1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3" name="Freeform 127"/>
            <p:cNvSpPr/>
            <p:nvPr/>
          </p:nvSpPr>
          <p:spPr>
            <a:xfrm>
              <a:off x="1163638" y="4168775"/>
              <a:ext cx="201613" cy="3651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5" h="118">
                  <a:moveTo>
                    <a:pt x="62" y="118"/>
                  </a:moveTo>
                  <a:cubicBezTo>
                    <a:pt x="62" y="118"/>
                    <a:pt x="62" y="118"/>
                    <a:pt x="62" y="118"/>
                  </a:cubicBezTo>
                  <a:cubicBezTo>
                    <a:pt x="60" y="118"/>
                    <a:pt x="59" y="117"/>
                    <a:pt x="59" y="115"/>
                  </a:cubicBezTo>
                  <a:cubicBezTo>
                    <a:pt x="59" y="71"/>
                    <a:pt x="38" y="31"/>
                    <a:pt x="2" y="6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43" y="27"/>
                    <a:pt x="65" y="69"/>
                    <a:pt x="65" y="115"/>
                  </a:cubicBezTo>
                  <a:cubicBezTo>
                    <a:pt x="65" y="117"/>
                    <a:pt x="64" y="118"/>
                    <a:pt x="62" y="11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4" name="Freeform 128"/>
            <p:cNvSpPr/>
            <p:nvPr/>
          </p:nvSpPr>
          <p:spPr>
            <a:xfrm>
              <a:off x="1222375" y="4129088"/>
              <a:ext cx="120650" cy="1143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9" h="37">
                  <a:moveTo>
                    <a:pt x="35" y="37"/>
                  </a:moveTo>
                  <a:cubicBezTo>
                    <a:pt x="35" y="37"/>
                    <a:pt x="34" y="37"/>
                    <a:pt x="34" y="36"/>
                  </a:cubicBezTo>
                  <a:cubicBezTo>
                    <a:pt x="21" y="28"/>
                    <a:pt x="10" y="17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14" y="13"/>
                    <a:pt x="25" y="23"/>
                    <a:pt x="37" y="31"/>
                  </a:cubicBezTo>
                  <a:cubicBezTo>
                    <a:pt x="39" y="32"/>
                    <a:pt x="39" y="34"/>
                    <a:pt x="38" y="35"/>
                  </a:cubicBezTo>
                  <a:cubicBezTo>
                    <a:pt x="37" y="36"/>
                    <a:pt x="36" y="37"/>
                    <a:pt x="35" y="3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5" name="Freeform 129"/>
            <p:cNvSpPr/>
            <p:nvPr/>
          </p:nvSpPr>
          <p:spPr>
            <a:xfrm>
              <a:off x="1401763" y="4265613"/>
              <a:ext cx="111125" cy="42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6" h="14">
                  <a:moveTo>
                    <a:pt x="32" y="14"/>
                  </a:moveTo>
                  <a:cubicBezTo>
                    <a:pt x="32" y="14"/>
                    <a:pt x="32" y="14"/>
                    <a:pt x="32" y="14"/>
                  </a:cubicBezTo>
                  <a:cubicBezTo>
                    <a:pt x="22" y="13"/>
                    <a:pt x="12" y="10"/>
                    <a:pt x="2" y="6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14" y="4"/>
                    <a:pt x="23" y="7"/>
                    <a:pt x="33" y="8"/>
                  </a:cubicBezTo>
                  <a:cubicBezTo>
                    <a:pt x="35" y="8"/>
                    <a:pt x="36" y="10"/>
                    <a:pt x="35" y="12"/>
                  </a:cubicBezTo>
                  <a:cubicBezTo>
                    <a:pt x="35" y="13"/>
                    <a:pt x="34" y="14"/>
                    <a:pt x="32" y="1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6" name="Freeform 130"/>
            <p:cNvSpPr>
              <a:spLocks noEditPoints="1"/>
            </p:cNvSpPr>
            <p:nvPr/>
          </p:nvSpPr>
          <p:spPr>
            <a:xfrm>
              <a:off x="1319213" y="4200525"/>
              <a:ext cx="107950" cy="1079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5" h="35">
                  <a:moveTo>
                    <a:pt x="17" y="35"/>
                  </a:moveTo>
                  <a:cubicBezTo>
                    <a:pt x="7" y="35"/>
                    <a:pt x="0" y="27"/>
                    <a:pt x="0" y="18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27"/>
                    <a:pt x="27" y="35"/>
                    <a:pt x="17" y="35"/>
                  </a:cubicBezTo>
                  <a:close/>
                  <a:moveTo>
                    <a:pt x="17" y="6"/>
                  </a:moveTo>
                  <a:cubicBezTo>
                    <a:pt x="11" y="6"/>
                    <a:pt x="6" y="11"/>
                    <a:pt x="6" y="18"/>
                  </a:cubicBezTo>
                  <a:cubicBezTo>
                    <a:pt x="6" y="24"/>
                    <a:pt x="11" y="29"/>
                    <a:pt x="17" y="29"/>
                  </a:cubicBezTo>
                  <a:cubicBezTo>
                    <a:pt x="23" y="29"/>
                    <a:pt x="28" y="24"/>
                    <a:pt x="28" y="18"/>
                  </a:cubicBezTo>
                  <a:cubicBezTo>
                    <a:pt x="28" y="11"/>
                    <a:pt x="23" y="6"/>
                    <a:pt x="17" y="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7" name="Freeform 131"/>
            <p:cNvSpPr>
              <a:spLocks noEditPoints="1"/>
            </p:cNvSpPr>
            <p:nvPr/>
          </p:nvSpPr>
          <p:spPr>
            <a:xfrm>
              <a:off x="1433513" y="4357688"/>
              <a:ext cx="107950" cy="1079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5" h="35">
                  <a:moveTo>
                    <a:pt x="17" y="35"/>
                  </a:moveTo>
                  <a:cubicBezTo>
                    <a:pt x="8" y="35"/>
                    <a:pt x="0" y="27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27"/>
                    <a:pt x="27" y="35"/>
                    <a:pt x="17" y="35"/>
                  </a:cubicBezTo>
                  <a:close/>
                  <a:moveTo>
                    <a:pt x="17" y="6"/>
                  </a:moveTo>
                  <a:cubicBezTo>
                    <a:pt x="11" y="6"/>
                    <a:pt x="6" y="11"/>
                    <a:pt x="6" y="18"/>
                  </a:cubicBezTo>
                  <a:cubicBezTo>
                    <a:pt x="6" y="24"/>
                    <a:pt x="11" y="29"/>
                    <a:pt x="17" y="29"/>
                  </a:cubicBezTo>
                  <a:cubicBezTo>
                    <a:pt x="23" y="29"/>
                    <a:pt x="29" y="24"/>
                    <a:pt x="29" y="18"/>
                  </a:cubicBezTo>
                  <a:cubicBezTo>
                    <a:pt x="29" y="11"/>
                    <a:pt x="23" y="6"/>
                    <a:pt x="17" y="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8" name="Freeform 132"/>
            <p:cNvSpPr/>
            <p:nvPr/>
          </p:nvSpPr>
          <p:spPr>
            <a:xfrm>
              <a:off x="1068388" y="4110038"/>
              <a:ext cx="454025" cy="4556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47" h="147">
                  <a:moveTo>
                    <a:pt x="74" y="147"/>
                  </a:moveTo>
                  <a:cubicBezTo>
                    <a:pt x="33" y="147"/>
                    <a:pt x="0" y="114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4" y="0"/>
                    <a:pt x="147" y="33"/>
                    <a:pt x="147" y="74"/>
                  </a:cubicBezTo>
                  <a:cubicBezTo>
                    <a:pt x="147" y="77"/>
                    <a:pt x="147" y="81"/>
                    <a:pt x="146" y="85"/>
                  </a:cubicBezTo>
                  <a:cubicBezTo>
                    <a:pt x="134" y="83"/>
                    <a:pt x="134" y="83"/>
                    <a:pt x="134" y="83"/>
                  </a:cubicBezTo>
                  <a:cubicBezTo>
                    <a:pt x="135" y="80"/>
                    <a:pt x="135" y="76"/>
                    <a:pt x="135" y="74"/>
                  </a:cubicBezTo>
                  <a:cubicBezTo>
                    <a:pt x="135" y="40"/>
                    <a:pt x="108" y="12"/>
                    <a:pt x="74" y="12"/>
                  </a:cubicBezTo>
                  <a:cubicBezTo>
                    <a:pt x="40" y="12"/>
                    <a:pt x="13" y="40"/>
                    <a:pt x="13" y="74"/>
                  </a:cubicBezTo>
                  <a:cubicBezTo>
                    <a:pt x="13" y="107"/>
                    <a:pt x="40" y="135"/>
                    <a:pt x="74" y="135"/>
                  </a:cubicBezTo>
                  <a:cubicBezTo>
                    <a:pt x="94" y="135"/>
                    <a:pt x="113" y="125"/>
                    <a:pt x="125" y="108"/>
                  </a:cubicBezTo>
                  <a:cubicBezTo>
                    <a:pt x="135" y="114"/>
                    <a:pt x="135" y="114"/>
                    <a:pt x="135" y="114"/>
                  </a:cubicBezTo>
                  <a:cubicBezTo>
                    <a:pt x="121" y="135"/>
                    <a:pt x="98" y="147"/>
                    <a:pt x="74" y="14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9" name="Freeform 133"/>
            <p:cNvSpPr>
              <a:spLocks noEditPoints="1"/>
            </p:cNvSpPr>
            <p:nvPr/>
          </p:nvSpPr>
          <p:spPr>
            <a:xfrm>
              <a:off x="1143000" y="4327525"/>
              <a:ext cx="107950" cy="1079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5" h="35">
                  <a:moveTo>
                    <a:pt x="18" y="35"/>
                  </a:moveTo>
                  <a:cubicBezTo>
                    <a:pt x="8" y="35"/>
                    <a:pt x="0" y="27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27"/>
                    <a:pt x="27" y="35"/>
                    <a:pt x="18" y="35"/>
                  </a:cubicBezTo>
                  <a:close/>
                  <a:moveTo>
                    <a:pt x="18" y="6"/>
                  </a:moveTo>
                  <a:cubicBezTo>
                    <a:pt x="11" y="6"/>
                    <a:pt x="6" y="11"/>
                    <a:pt x="6" y="18"/>
                  </a:cubicBezTo>
                  <a:cubicBezTo>
                    <a:pt x="6" y="24"/>
                    <a:pt x="11" y="29"/>
                    <a:pt x="18" y="29"/>
                  </a:cubicBezTo>
                  <a:cubicBezTo>
                    <a:pt x="24" y="29"/>
                    <a:pt x="29" y="24"/>
                    <a:pt x="29" y="18"/>
                  </a:cubicBezTo>
                  <a:cubicBezTo>
                    <a:pt x="29" y="11"/>
                    <a:pt x="24" y="6"/>
                    <a:pt x="18" y="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77" name="组合 236"/>
          <p:cNvGrpSpPr/>
          <p:nvPr/>
        </p:nvGrpSpPr>
        <p:grpSpPr>
          <a:xfrm>
            <a:off x="8705850" y="6175375"/>
            <a:ext cx="668338" cy="638175"/>
            <a:chOff x="8678862" y="1782763"/>
            <a:chExt cx="668338" cy="638175"/>
          </a:xfrm>
        </p:grpSpPr>
        <p:sp>
          <p:nvSpPr>
            <p:cNvPr id="31864" name="Freeform 134"/>
            <p:cNvSpPr>
              <a:spLocks noEditPoints="1"/>
            </p:cNvSpPr>
            <p:nvPr/>
          </p:nvSpPr>
          <p:spPr>
            <a:xfrm>
              <a:off x="8678862" y="1782763"/>
              <a:ext cx="668338" cy="638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6" h="206">
                  <a:moveTo>
                    <a:pt x="103" y="206"/>
                  </a:moveTo>
                  <a:cubicBezTo>
                    <a:pt x="76" y="206"/>
                    <a:pt x="50" y="195"/>
                    <a:pt x="30" y="176"/>
                  </a:cubicBezTo>
                  <a:cubicBezTo>
                    <a:pt x="11" y="156"/>
                    <a:pt x="0" y="130"/>
                    <a:pt x="0" y="103"/>
                  </a:cubicBezTo>
                  <a:cubicBezTo>
                    <a:pt x="0" y="75"/>
                    <a:pt x="11" y="49"/>
                    <a:pt x="30" y="30"/>
                  </a:cubicBezTo>
                  <a:cubicBezTo>
                    <a:pt x="50" y="11"/>
                    <a:pt x="76" y="0"/>
                    <a:pt x="103" y="0"/>
                  </a:cubicBezTo>
                  <a:cubicBezTo>
                    <a:pt x="131" y="0"/>
                    <a:pt x="157" y="11"/>
                    <a:pt x="176" y="30"/>
                  </a:cubicBezTo>
                  <a:cubicBezTo>
                    <a:pt x="216" y="70"/>
                    <a:pt x="216" y="136"/>
                    <a:pt x="176" y="176"/>
                  </a:cubicBezTo>
                  <a:cubicBezTo>
                    <a:pt x="157" y="195"/>
                    <a:pt x="131" y="206"/>
                    <a:pt x="103" y="206"/>
                  </a:cubicBezTo>
                  <a:close/>
                  <a:moveTo>
                    <a:pt x="103" y="17"/>
                  </a:moveTo>
                  <a:cubicBezTo>
                    <a:pt x="80" y="17"/>
                    <a:pt x="59" y="26"/>
                    <a:pt x="43" y="42"/>
                  </a:cubicBezTo>
                  <a:cubicBezTo>
                    <a:pt x="27" y="59"/>
                    <a:pt x="18" y="80"/>
                    <a:pt x="18" y="103"/>
                  </a:cubicBezTo>
                  <a:cubicBezTo>
                    <a:pt x="18" y="126"/>
                    <a:pt x="27" y="147"/>
                    <a:pt x="43" y="163"/>
                  </a:cubicBezTo>
                  <a:cubicBezTo>
                    <a:pt x="59" y="180"/>
                    <a:pt x="80" y="188"/>
                    <a:pt x="103" y="188"/>
                  </a:cubicBezTo>
                  <a:cubicBezTo>
                    <a:pt x="126" y="188"/>
                    <a:pt x="148" y="180"/>
                    <a:pt x="164" y="163"/>
                  </a:cubicBezTo>
                  <a:cubicBezTo>
                    <a:pt x="197" y="130"/>
                    <a:pt x="197" y="76"/>
                    <a:pt x="164" y="42"/>
                  </a:cubicBezTo>
                  <a:cubicBezTo>
                    <a:pt x="148" y="26"/>
                    <a:pt x="126" y="17"/>
                    <a:pt x="103" y="1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5" name="Freeform 135"/>
            <p:cNvSpPr/>
            <p:nvPr/>
          </p:nvSpPr>
          <p:spPr>
            <a:xfrm>
              <a:off x="8710612" y="2009775"/>
              <a:ext cx="336550" cy="269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9" h="9">
                  <a:moveTo>
                    <a:pt x="10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7" y="0"/>
                    <a:pt x="109" y="2"/>
                    <a:pt x="109" y="5"/>
                  </a:cubicBezTo>
                  <a:cubicBezTo>
                    <a:pt x="109" y="7"/>
                    <a:pt x="107" y="9"/>
                    <a:pt x="105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6" name="Freeform 136"/>
            <p:cNvSpPr/>
            <p:nvPr/>
          </p:nvSpPr>
          <p:spPr>
            <a:xfrm>
              <a:off x="8769349" y="2016125"/>
              <a:ext cx="188913" cy="300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1" h="97">
                  <a:moveTo>
                    <a:pt x="5" y="97"/>
                  </a:moveTo>
                  <a:cubicBezTo>
                    <a:pt x="5" y="97"/>
                    <a:pt x="4" y="96"/>
                    <a:pt x="3" y="96"/>
                  </a:cubicBezTo>
                  <a:cubicBezTo>
                    <a:pt x="1" y="95"/>
                    <a:pt x="0" y="92"/>
                    <a:pt x="2" y="9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1"/>
                    <a:pt x="56" y="0"/>
                    <a:pt x="58" y="1"/>
                  </a:cubicBezTo>
                  <a:cubicBezTo>
                    <a:pt x="60" y="2"/>
                    <a:pt x="61" y="5"/>
                    <a:pt x="59" y="7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6"/>
                    <a:pt x="7" y="97"/>
                    <a:pt x="5" y="9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7" name="Freeform 137"/>
            <p:cNvSpPr/>
            <p:nvPr/>
          </p:nvSpPr>
          <p:spPr>
            <a:xfrm>
              <a:off x="8886824" y="2101850"/>
              <a:ext cx="185738" cy="2984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0" h="96">
                  <a:moveTo>
                    <a:pt x="55" y="96"/>
                  </a:moveTo>
                  <a:cubicBezTo>
                    <a:pt x="54" y="96"/>
                    <a:pt x="52" y="95"/>
                    <a:pt x="51" y="9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3" y="1"/>
                  </a:cubicBezTo>
                  <a:cubicBezTo>
                    <a:pt x="5" y="0"/>
                    <a:pt x="7" y="0"/>
                    <a:pt x="9" y="2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60" y="92"/>
                    <a:pt x="59" y="94"/>
                    <a:pt x="57" y="96"/>
                  </a:cubicBezTo>
                  <a:cubicBezTo>
                    <a:pt x="57" y="96"/>
                    <a:pt x="56" y="96"/>
                    <a:pt x="55" y="9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8" name="Freeform 138"/>
            <p:cNvSpPr/>
            <p:nvPr/>
          </p:nvSpPr>
          <p:spPr>
            <a:xfrm>
              <a:off x="8942387" y="2179638"/>
              <a:ext cx="336550" cy="285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9" h="9">
                  <a:moveTo>
                    <a:pt x="10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7" y="0"/>
                    <a:pt x="109" y="2"/>
                    <a:pt x="109" y="5"/>
                  </a:cubicBezTo>
                  <a:cubicBezTo>
                    <a:pt x="109" y="7"/>
                    <a:pt x="107" y="9"/>
                    <a:pt x="105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9" name="Freeform 139"/>
            <p:cNvSpPr/>
            <p:nvPr/>
          </p:nvSpPr>
          <p:spPr>
            <a:xfrm>
              <a:off x="9031287" y="1901825"/>
              <a:ext cx="188913" cy="296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1" h="96">
                  <a:moveTo>
                    <a:pt x="5" y="96"/>
                  </a:moveTo>
                  <a:cubicBezTo>
                    <a:pt x="5" y="96"/>
                    <a:pt x="4" y="96"/>
                    <a:pt x="3" y="96"/>
                  </a:cubicBezTo>
                  <a:cubicBezTo>
                    <a:pt x="1" y="95"/>
                    <a:pt x="0" y="92"/>
                    <a:pt x="2" y="9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1"/>
                    <a:pt x="56" y="0"/>
                    <a:pt x="58" y="1"/>
                  </a:cubicBezTo>
                  <a:cubicBezTo>
                    <a:pt x="60" y="2"/>
                    <a:pt x="61" y="5"/>
                    <a:pt x="59" y="7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6"/>
                    <a:pt x="7" y="96"/>
                    <a:pt x="5" y="9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0" name="Freeform 140"/>
            <p:cNvSpPr/>
            <p:nvPr/>
          </p:nvSpPr>
          <p:spPr>
            <a:xfrm>
              <a:off x="8916987" y="1814513"/>
              <a:ext cx="185738" cy="300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0" h="97">
                  <a:moveTo>
                    <a:pt x="55" y="97"/>
                  </a:moveTo>
                  <a:cubicBezTo>
                    <a:pt x="54" y="97"/>
                    <a:pt x="52" y="96"/>
                    <a:pt x="52" y="9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60" y="92"/>
                    <a:pt x="60" y="95"/>
                    <a:pt x="58" y="96"/>
                  </a:cubicBezTo>
                  <a:cubicBezTo>
                    <a:pt x="57" y="97"/>
                    <a:pt x="56" y="97"/>
                    <a:pt x="55" y="9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78" name="组合 255"/>
          <p:cNvGrpSpPr/>
          <p:nvPr/>
        </p:nvGrpSpPr>
        <p:grpSpPr>
          <a:xfrm>
            <a:off x="11669713" y="3367088"/>
            <a:ext cx="460375" cy="333375"/>
            <a:chOff x="11669712" y="3367088"/>
            <a:chExt cx="460375" cy="333375"/>
          </a:xfrm>
        </p:grpSpPr>
        <p:sp>
          <p:nvSpPr>
            <p:cNvPr id="31862" name="Freeform 141"/>
            <p:cNvSpPr>
              <a:spLocks noEditPoints="1"/>
            </p:cNvSpPr>
            <p:nvPr/>
          </p:nvSpPr>
          <p:spPr>
            <a:xfrm>
              <a:off x="11669712" y="3367088"/>
              <a:ext cx="460375" cy="3333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49" h="108">
                  <a:moveTo>
                    <a:pt x="74" y="108"/>
                  </a:moveTo>
                  <a:cubicBezTo>
                    <a:pt x="40" y="108"/>
                    <a:pt x="10" y="87"/>
                    <a:pt x="0" y="56"/>
                  </a:cubicBezTo>
                  <a:cubicBezTo>
                    <a:pt x="0" y="55"/>
                    <a:pt x="0" y="53"/>
                    <a:pt x="0" y="52"/>
                  </a:cubicBezTo>
                  <a:cubicBezTo>
                    <a:pt x="10" y="21"/>
                    <a:pt x="40" y="0"/>
                    <a:pt x="74" y="0"/>
                  </a:cubicBezTo>
                  <a:cubicBezTo>
                    <a:pt x="109" y="0"/>
                    <a:pt x="139" y="21"/>
                    <a:pt x="149" y="52"/>
                  </a:cubicBezTo>
                  <a:cubicBezTo>
                    <a:pt x="149" y="53"/>
                    <a:pt x="149" y="55"/>
                    <a:pt x="149" y="56"/>
                  </a:cubicBezTo>
                  <a:cubicBezTo>
                    <a:pt x="139" y="87"/>
                    <a:pt x="109" y="108"/>
                    <a:pt x="74" y="108"/>
                  </a:cubicBezTo>
                  <a:close/>
                  <a:moveTo>
                    <a:pt x="13" y="54"/>
                  </a:moveTo>
                  <a:cubicBezTo>
                    <a:pt x="22" y="79"/>
                    <a:pt x="47" y="95"/>
                    <a:pt x="74" y="95"/>
                  </a:cubicBezTo>
                  <a:cubicBezTo>
                    <a:pt x="102" y="95"/>
                    <a:pt x="127" y="79"/>
                    <a:pt x="136" y="54"/>
                  </a:cubicBezTo>
                  <a:cubicBezTo>
                    <a:pt x="127" y="29"/>
                    <a:pt x="102" y="13"/>
                    <a:pt x="74" y="13"/>
                  </a:cubicBezTo>
                  <a:cubicBezTo>
                    <a:pt x="47" y="13"/>
                    <a:pt x="22" y="29"/>
                    <a:pt x="13" y="5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3" name="Freeform 142"/>
            <p:cNvSpPr/>
            <p:nvPr/>
          </p:nvSpPr>
          <p:spPr>
            <a:xfrm>
              <a:off x="11790362" y="3425825"/>
              <a:ext cx="219075" cy="2159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1" h="70">
                  <a:moveTo>
                    <a:pt x="35" y="70"/>
                  </a:moveTo>
                  <a:cubicBezTo>
                    <a:pt x="16" y="70"/>
                    <a:pt x="0" y="54"/>
                    <a:pt x="0" y="35"/>
                  </a:cubicBezTo>
                  <a:cubicBezTo>
                    <a:pt x="0" y="31"/>
                    <a:pt x="3" y="28"/>
                    <a:pt x="7" y="28"/>
                  </a:cubicBezTo>
                  <a:cubicBezTo>
                    <a:pt x="10" y="28"/>
                    <a:pt x="13" y="31"/>
                    <a:pt x="13" y="35"/>
                  </a:cubicBezTo>
                  <a:cubicBezTo>
                    <a:pt x="13" y="47"/>
                    <a:pt x="23" y="57"/>
                    <a:pt x="35" y="57"/>
                  </a:cubicBezTo>
                  <a:cubicBezTo>
                    <a:pt x="48" y="57"/>
                    <a:pt x="58" y="47"/>
                    <a:pt x="58" y="35"/>
                  </a:cubicBezTo>
                  <a:cubicBezTo>
                    <a:pt x="58" y="23"/>
                    <a:pt x="48" y="13"/>
                    <a:pt x="35" y="13"/>
                  </a:cubicBezTo>
                  <a:cubicBezTo>
                    <a:pt x="32" y="13"/>
                    <a:pt x="29" y="10"/>
                    <a:pt x="29" y="6"/>
                  </a:cubicBezTo>
                  <a:cubicBezTo>
                    <a:pt x="29" y="3"/>
                    <a:pt x="32" y="0"/>
                    <a:pt x="35" y="0"/>
                  </a:cubicBezTo>
                  <a:cubicBezTo>
                    <a:pt x="55" y="0"/>
                    <a:pt x="71" y="16"/>
                    <a:pt x="71" y="35"/>
                  </a:cubicBezTo>
                  <a:cubicBezTo>
                    <a:pt x="71" y="54"/>
                    <a:pt x="55" y="70"/>
                    <a:pt x="35" y="7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79" name="组合 237"/>
          <p:cNvGrpSpPr/>
          <p:nvPr/>
        </p:nvGrpSpPr>
        <p:grpSpPr>
          <a:xfrm>
            <a:off x="11822113" y="1147763"/>
            <a:ext cx="287337" cy="287337"/>
            <a:chOff x="8997949" y="879475"/>
            <a:chExt cx="287338" cy="287338"/>
          </a:xfrm>
        </p:grpSpPr>
        <p:sp>
          <p:nvSpPr>
            <p:cNvPr id="31853" name="Freeform 143"/>
            <p:cNvSpPr/>
            <p:nvPr/>
          </p:nvSpPr>
          <p:spPr>
            <a:xfrm>
              <a:off x="9131299" y="879475"/>
              <a:ext cx="23813" cy="793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" h="26">
                  <a:moveTo>
                    <a:pt x="4" y="26"/>
                  </a:moveTo>
                  <a:cubicBezTo>
                    <a:pt x="1" y="26"/>
                    <a:pt x="0" y="25"/>
                    <a:pt x="0" y="2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5"/>
                    <a:pt x="6" y="26"/>
                    <a:pt x="4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4" name="Freeform 144"/>
            <p:cNvSpPr/>
            <p:nvPr/>
          </p:nvSpPr>
          <p:spPr>
            <a:xfrm>
              <a:off x="9131299" y="1085850"/>
              <a:ext cx="23813" cy="809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" h="26">
                  <a:moveTo>
                    <a:pt x="4" y="26"/>
                  </a:moveTo>
                  <a:cubicBezTo>
                    <a:pt x="1" y="26"/>
                    <a:pt x="0" y="24"/>
                    <a:pt x="0" y="2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6" y="26"/>
                    <a:pt x="4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5" name="Freeform 145"/>
            <p:cNvSpPr/>
            <p:nvPr/>
          </p:nvSpPr>
          <p:spPr>
            <a:xfrm>
              <a:off x="9205912" y="1011238"/>
              <a:ext cx="79375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6" h="8">
                  <a:moveTo>
                    <a:pt x="2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1"/>
                    <a:pt x="26" y="4"/>
                  </a:cubicBezTo>
                  <a:cubicBezTo>
                    <a:pt x="26" y="6"/>
                    <a:pt x="24" y="8"/>
                    <a:pt x="22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6" name="Freeform 146"/>
            <p:cNvSpPr/>
            <p:nvPr/>
          </p:nvSpPr>
          <p:spPr>
            <a:xfrm>
              <a:off x="8997949" y="1011238"/>
              <a:ext cx="80963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6" h="8">
                  <a:moveTo>
                    <a:pt x="2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1"/>
                    <a:pt x="26" y="4"/>
                  </a:cubicBezTo>
                  <a:cubicBezTo>
                    <a:pt x="26" y="6"/>
                    <a:pt x="24" y="8"/>
                    <a:pt x="22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7" name="Freeform 147"/>
            <p:cNvSpPr/>
            <p:nvPr/>
          </p:nvSpPr>
          <p:spPr>
            <a:xfrm>
              <a:off x="9180512" y="915988"/>
              <a:ext cx="68263" cy="650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5" y="21"/>
                  </a:moveTo>
                  <a:cubicBezTo>
                    <a:pt x="4" y="21"/>
                    <a:pt x="3" y="21"/>
                    <a:pt x="2" y="20"/>
                  </a:cubicBezTo>
                  <a:cubicBezTo>
                    <a:pt x="0" y="19"/>
                    <a:pt x="0" y="16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0"/>
                    <a:pt x="19" y="0"/>
                    <a:pt x="20" y="2"/>
                  </a:cubicBezTo>
                  <a:cubicBezTo>
                    <a:pt x="22" y="3"/>
                    <a:pt x="22" y="6"/>
                    <a:pt x="20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1"/>
                    <a:pt x="6" y="21"/>
                    <a:pt x="5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8" name="Freeform 148"/>
            <p:cNvSpPr/>
            <p:nvPr/>
          </p:nvSpPr>
          <p:spPr>
            <a:xfrm>
              <a:off x="9034462" y="1065213"/>
              <a:ext cx="68263" cy="650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5" y="21"/>
                  </a:moveTo>
                  <a:cubicBezTo>
                    <a:pt x="4" y="21"/>
                    <a:pt x="3" y="20"/>
                    <a:pt x="2" y="19"/>
                  </a:cubicBezTo>
                  <a:cubicBezTo>
                    <a:pt x="0" y="18"/>
                    <a:pt x="0" y="15"/>
                    <a:pt x="2" y="14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6" y="0"/>
                    <a:pt x="19" y="0"/>
                    <a:pt x="20" y="1"/>
                  </a:cubicBezTo>
                  <a:cubicBezTo>
                    <a:pt x="22" y="3"/>
                    <a:pt x="22" y="5"/>
                    <a:pt x="20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9" name="Freeform 149"/>
            <p:cNvSpPr/>
            <p:nvPr/>
          </p:nvSpPr>
          <p:spPr>
            <a:xfrm>
              <a:off x="9180512" y="1062038"/>
              <a:ext cx="68263" cy="682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17" y="22"/>
                  </a:moveTo>
                  <a:cubicBezTo>
                    <a:pt x="16" y="22"/>
                    <a:pt x="15" y="21"/>
                    <a:pt x="15" y="2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2" y="16"/>
                    <a:pt x="22" y="19"/>
                    <a:pt x="20" y="20"/>
                  </a:cubicBezTo>
                  <a:cubicBezTo>
                    <a:pt x="19" y="21"/>
                    <a:pt x="18" y="22"/>
                    <a:pt x="17" y="2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0" name="Freeform 150"/>
            <p:cNvSpPr/>
            <p:nvPr/>
          </p:nvSpPr>
          <p:spPr>
            <a:xfrm>
              <a:off x="9034462" y="915988"/>
              <a:ext cx="68263" cy="650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17" y="21"/>
                  </a:moveTo>
                  <a:cubicBezTo>
                    <a:pt x="16" y="21"/>
                    <a:pt x="15" y="21"/>
                    <a:pt x="14" y="2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2" y="16"/>
                    <a:pt x="22" y="19"/>
                    <a:pt x="20" y="20"/>
                  </a:cubicBezTo>
                  <a:cubicBezTo>
                    <a:pt x="19" y="21"/>
                    <a:pt x="18" y="21"/>
                    <a:pt x="17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1" name="Freeform 151"/>
            <p:cNvSpPr>
              <a:spLocks noEditPoints="1"/>
            </p:cNvSpPr>
            <p:nvPr/>
          </p:nvSpPr>
          <p:spPr>
            <a:xfrm>
              <a:off x="9096374" y="977900"/>
              <a:ext cx="90488" cy="904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29">
                  <a:moveTo>
                    <a:pt x="15" y="29"/>
                  </a:move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23" y="0"/>
                    <a:pt x="29" y="7"/>
                    <a:pt x="29" y="15"/>
                  </a:cubicBezTo>
                  <a:cubicBezTo>
                    <a:pt x="29" y="23"/>
                    <a:pt x="23" y="29"/>
                    <a:pt x="15" y="29"/>
                  </a:cubicBezTo>
                  <a:close/>
                  <a:moveTo>
                    <a:pt x="15" y="8"/>
                  </a:moveTo>
                  <a:cubicBezTo>
                    <a:pt x="11" y="8"/>
                    <a:pt x="8" y="11"/>
                    <a:pt x="8" y="15"/>
                  </a:cubicBezTo>
                  <a:cubicBezTo>
                    <a:pt x="8" y="18"/>
                    <a:pt x="11" y="21"/>
                    <a:pt x="15" y="21"/>
                  </a:cubicBezTo>
                  <a:cubicBezTo>
                    <a:pt x="18" y="21"/>
                    <a:pt x="21" y="18"/>
                    <a:pt x="21" y="15"/>
                  </a:cubicBezTo>
                  <a:cubicBezTo>
                    <a:pt x="21" y="11"/>
                    <a:pt x="18" y="8"/>
                    <a:pt x="15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80" name="组合 248"/>
          <p:cNvGrpSpPr/>
          <p:nvPr/>
        </p:nvGrpSpPr>
        <p:grpSpPr>
          <a:xfrm>
            <a:off x="9629775" y="6330950"/>
            <a:ext cx="295275" cy="306388"/>
            <a:chOff x="8662987" y="5281613"/>
            <a:chExt cx="295275" cy="306388"/>
          </a:xfrm>
        </p:grpSpPr>
        <p:sp>
          <p:nvSpPr>
            <p:cNvPr id="31848" name="Freeform 152"/>
            <p:cNvSpPr>
              <a:spLocks noEditPoints="1"/>
            </p:cNvSpPr>
            <p:nvPr/>
          </p:nvSpPr>
          <p:spPr>
            <a:xfrm>
              <a:off x="8662987" y="5386388"/>
              <a:ext cx="96838" cy="968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1" h="31">
                  <a:moveTo>
                    <a:pt x="16" y="31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24"/>
                    <a:pt x="24" y="31"/>
                    <a:pt x="16" y="31"/>
                  </a:cubicBez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6"/>
                  </a:cubicBezTo>
                  <a:cubicBezTo>
                    <a:pt x="8" y="20"/>
                    <a:pt x="12" y="23"/>
                    <a:pt x="16" y="23"/>
                  </a:cubicBezTo>
                  <a:cubicBezTo>
                    <a:pt x="20" y="23"/>
                    <a:pt x="23" y="20"/>
                    <a:pt x="23" y="16"/>
                  </a:cubicBezTo>
                  <a:cubicBezTo>
                    <a:pt x="23" y="11"/>
                    <a:pt x="20" y="8"/>
                    <a:pt x="16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9" name="Freeform 153"/>
            <p:cNvSpPr>
              <a:spLocks noEditPoints="1"/>
            </p:cNvSpPr>
            <p:nvPr/>
          </p:nvSpPr>
          <p:spPr>
            <a:xfrm>
              <a:off x="8861424" y="5281613"/>
              <a:ext cx="96838" cy="952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1" h="31">
                  <a:moveTo>
                    <a:pt x="15" y="31"/>
                  </a:move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4" y="0"/>
                    <a:pt x="31" y="7"/>
                    <a:pt x="31" y="15"/>
                  </a:cubicBezTo>
                  <a:cubicBezTo>
                    <a:pt x="31" y="24"/>
                    <a:pt x="24" y="31"/>
                    <a:pt x="15" y="31"/>
                  </a:cubicBezTo>
                  <a:close/>
                  <a:moveTo>
                    <a:pt x="15" y="8"/>
                  </a:moveTo>
                  <a:cubicBezTo>
                    <a:pt x="11" y="8"/>
                    <a:pt x="8" y="11"/>
                    <a:pt x="8" y="15"/>
                  </a:cubicBezTo>
                  <a:cubicBezTo>
                    <a:pt x="8" y="20"/>
                    <a:pt x="11" y="23"/>
                    <a:pt x="15" y="23"/>
                  </a:cubicBezTo>
                  <a:cubicBezTo>
                    <a:pt x="20" y="23"/>
                    <a:pt x="23" y="20"/>
                    <a:pt x="23" y="15"/>
                  </a:cubicBezTo>
                  <a:cubicBezTo>
                    <a:pt x="23" y="11"/>
                    <a:pt x="20" y="8"/>
                    <a:pt x="15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0" name="Freeform 154"/>
            <p:cNvSpPr>
              <a:spLocks noEditPoints="1"/>
            </p:cNvSpPr>
            <p:nvPr/>
          </p:nvSpPr>
          <p:spPr>
            <a:xfrm>
              <a:off x="8861424" y="5491163"/>
              <a:ext cx="96838" cy="968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1" h="31">
                  <a:moveTo>
                    <a:pt x="15" y="31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24"/>
                    <a:pt x="24" y="31"/>
                    <a:pt x="15" y="31"/>
                  </a:cubicBezTo>
                  <a:close/>
                  <a:moveTo>
                    <a:pt x="15" y="8"/>
                  </a:moveTo>
                  <a:cubicBezTo>
                    <a:pt x="11" y="8"/>
                    <a:pt x="8" y="12"/>
                    <a:pt x="8" y="16"/>
                  </a:cubicBezTo>
                  <a:cubicBezTo>
                    <a:pt x="8" y="20"/>
                    <a:pt x="11" y="23"/>
                    <a:pt x="15" y="23"/>
                  </a:cubicBezTo>
                  <a:cubicBezTo>
                    <a:pt x="20" y="23"/>
                    <a:pt x="23" y="20"/>
                    <a:pt x="23" y="16"/>
                  </a:cubicBezTo>
                  <a:cubicBezTo>
                    <a:pt x="23" y="12"/>
                    <a:pt x="20" y="8"/>
                    <a:pt x="15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1" name="Freeform 155"/>
            <p:cNvSpPr/>
            <p:nvPr/>
          </p:nvSpPr>
          <p:spPr>
            <a:xfrm>
              <a:off x="8731249" y="5435600"/>
              <a:ext cx="155575" cy="1000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0" h="32">
                  <a:moveTo>
                    <a:pt x="46" y="32"/>
                  </a:moveTo>
                  <a:cubicBezTo>
                    <a:pt x="45" y="32"/>
                    <a:pt x="44" y="31"/>
                    <a:pt x="44" y="3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9" y="25"/>
                    <a:pt x="50" y="28"/>
                    <a:pt x="49" y="30"/>
                  </a:cubicBezTo>
                  <a:cubicBezTo>
                    <a:pt x="48" y="31"/>
                    <a:pt x="47" y="32"/>
                    <a:pt x="46" y="3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2" name="Freeform 156"/>
            <p:cNvSpPr/>
            <p:nvPr/>
          </p:nvSpPr>
          <p:spPr>
            <a:xfrm>
              <a:off x="8731249" y="5334000"/>
              <a:ext cx="155575" cy="984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0" h="32">
                  <a:moveTo>
                    <a:pt x="5" y="32"/>
                  </a:moveTo>
                  <a:cubicBezTo>
                    <a:pt x="3" y="32"/>
                    <a:pt x="2" y="31"/>
                    <a:pt x="1" y="30"/>
                  </a:cubicBezTo>
                  <a:cubicBezTo>
                    <a:pt x="0" y="28"/>
                    <a:pt x="1" y="26"/>
                    <a:pt x="3" y="25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0"/>
                    <a:pt x="48" y="1"/>
                    <a:pt x="49" y="2"/>
                  </a:cubicBezTo>
                  <a:cubicBezTo>
                    <a:pt x="50" y="4"/>
                    <a:pt x="49" y="7"/>
                    <a:pt x="48" y="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2"/>
                    <a:pt x="5" y="3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81" name="组合 249"/>
          <p:cNvGrpSpPr/>
          <p:nvPr/>
        </p:nvGrpSpPr>
        <p:grpSpPr>
          <a:xfrm>
            <a:off x="9945688" y="5346700"/>
            <a:ext cx="587375" cy="498475"/>
            <a:chOff x="9945687" y="5141913"/>
            <a:chExt cx="587375" cy="498475"/>
          </a:xfrm>
        </p:grpSpPr>
        <p:sp>
          <p:nvSpPr>
            <p:cNvPr id="31845" name="Freeform 157"/>
            <p:cNvSpPr>
              <a:spLocks noEditPoints="1"/>
            </p:cNvSpPr>
            <p:nvPr/>
          </p:nvSpPr>
          <p:spPr>
            <a:xfrm>
              <a:off x="9945687" y="5141913"/>
              <a:ext cx="587375" cy="4984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90" h="161">
                  <a:moveTo>
                    <a:pt x="45" y="161"/>
                  </a:moveTo>
                  <a:cubicBezTo>
                    <a:pt x="44" y="161"/>
                    <a:pt x="43" y="161"/>
                    <a:pt x="41" y="160"/>
                  </a:cubicBezTo>
                  <a:cubicBezTo>
                    <a:pt x="38" y="159"/>
                    <a:pt x="37" y="156"/>
                    <a:pt x="37" y="153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8" y="129"/>
                    <a:pt x="0" y="122"/>
                    <a:pt x="0" y="1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2" y="0"/>
                    <a:pt x="190" y="7"/>
                    <a:pt x="190" y="17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22"/>
                    <a:pt x="182" y="129"/>
                    <a:pt x="173" y="129"/>
                  </a:cubicBezTo>
                  <a:cubicBezTo>
                    <a:pt x="88" y="129"/>
                    <a:pt x="88" y="129"/>
                    <a:pt x="88" y="129"/>
                  </a:cubicBezTo>
                  <a:cubicBezTo>
                    <a:pt x="50" y="159"/>
                    <a:pt x="50" y="159"/>
                    <a:pt x="50" y="159"/>
                  </a:cubicBezTo>
                  <a:cubicBezTo>
                    <a:pt x="49" y="160"/>
                    <a:pt x="47" y="161"/>
                    <a:pt x="45" y="161"/>
                  </a:cubicBezTo>
                  <a:close/>
                  <a:moveTo>
                    <a:pt x="17" y="17"/>
                  </a:moveTo>
                  <a:cubicBezTo>
                    <a:pt x="17" y="112"/>
                    <a:pt x="17" y="112"/>
                    <a:pt x="17" y="112"/>
                  </a:cubicBezTo>
                  <a:cubicBezTo>
                    <a:pt x="45" y="112"/>
                    <a:pt x="45" y="112"/>
                    <a:pt x="45" y="112"/>
                  </a:cubicBezTo>
                  <a:cubicBezTo>
                    <a:pt x="50" y="112"/>
                    <a:pt x="54" y="116"/>
                    <a:pt x="54" y="121"/>
                  </a:cubicBezTo>
                  <a:cubicBezTo>
                    <a:pt x="54" y="135"/>
                    <a:pt x="54" y="135"/>
                    <a:pt x="54" y="135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82" y="113"/>
                    <a:pt x="84" y="112"/>
                    <a:pt x="85" y="112"/>
                  </a:cubicBezTo>
                  <a:cubicBezTo>
                    <a:pt x="173" y="112"/>
                    <a:pt x="173" y="112"/>
                    <a:pt x="173" y="112"/>
                  </a:cubicBezTo>
                  <a:cubicBezTo>
                    <a:pt x="173" y="17"/>
                    <a:pt x="173" y="17"/>
                    <a:pt x="173" y="17"/>
                  </a:cubicBezTo>
                  <a:cubicBezTo>
                    <a:pt x="17" y="17"/>
                    <a:pt x="17" y="17"/>
                    <a:pt x="17" y="1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6" name="Freeform 158"/>
            <p:cNvSpPr/>
            <p:nvPr/>
          </p:nvSpPr>
          <p:spPr>
            <a:xfrm>
              <a:off x="10083799" y="5284788"/>
              <a:ext cx="322263" cy="269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4" h="9">
                  <a:moveTo>
                    <a:pt x="100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5"/>
                  </a:cubicBezTo>
                  <a:cubicBezTo>
                    <a:pt x="104" y="7"/>
                    <a:pt x="102" y="9"/>
                    <a:pt x="100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7" name="Freeform 159"/>
            <p:cNvSpPr/>
            <p:nvPr/>
          </p:nvSpPr>
          <p:spPr>
            <a:xfrm>
              <a:off x="10083799" y="5364163"/>
              <a:ext cx="322263" cy="285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4" h="9">
                  <a:moveTo>
                    <a:pt x="100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5"/>
                  </a:cubicBezTo>
                  <a:cubicBezTo>
                    <a:pt x="104" y="7"/>
                    <a:pt x="102" y="9"/>
                    <a:pt x="100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82" name="组合 247"/>
          <p:cNvGrpSpPr/>
          <p:nvPr/>
        </p:nvGrpSpPr>
        <p:grpSpPr>
          <a:xfrm>
            <a:off x="9512300" y="4422775"/>
            <a:ext cx="284163" cy="296863"/>
            <a:chOff x="9512299" y="4422775"/>
            <a:chExt cx="284163" cy="296863"/>
          </a:xfrm>
        </p:grpSpPr>
        <p:sp>
          <p:nvSpPr>
            <p:cNvPr id="31841" name="Freeform 160"/>
            <p:cNvSpPr/>
            <p:nvPr/>
          </p:nvSpPr>
          <p:spPr>
            <a:xfrm>
              <a:off x="9512299" y="4559300"/>
              <a:ext cx="92075" cy="1603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0" h="52">
                  <a:moveTo>
                    <a:pt x="26" y="52"/>
                  </a:moveTo>
                  <a:cubicBezTo>
                    <a:pt x="25" y="52"/>
                    <a:pt x="24" y="51"/>
                    <a:pt x="23" y="51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5"/>
                    <a:pt x="1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0"/>
                    <a:pt x="27" y="0"/>
                    <a:pt x="28" y="2"/>
                  </a:cubicBezTo>
                  <a:cubicBezTo>
                    <a:pt x="30" y="4"/>
                    <a:pt x="30" y="6"/>
                    <a:pt x="28" y="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0" y="47"/>
                    <a:pt x="30" y="49"/>
                    <a:pt x="28" y="51"/>
                  </a:cubicBezTo>
                  <a:cubicBezTo>
                    <a:pt x="28" y="51"/>
                    <a:pt x="27" y="52"/>
                    <a:pt x="26" y="5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2" name="Freeform 161"/>
            <p:cNvSpPr/>
            <p:nvPr/>
          </p:nvSpPr>
          <p:spPr>
            <a:xfrm>
              <a:off x="9529762" y="4627563"/>
              <a:ext cx="266700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6" h="8">
                  <a:moveTo>
                    <a:pt x="4" y="8"/>
                  </a:move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6" y="2"/>
                    <a:pt x="86" y="4"/>
                  </a:cubicBezTo>
                  <a:cubicBezTo>
                    <a:pt x="86" y="7"/>
                    <a:pt x="84" y="8"/>
                    <a:pt x="82" y="8"/>
                  </a:cubicBezTo>
                  <a:cubicBezTo>
                    <a:pt x="4" y="8"/>
                    <a:pt x="4" y="8"/>
                    <a:pt x="4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3" name="Freeform 162"/>
            <p:cNvSpPr/>
            <p:nvPr/>
          </p:nvSpPr>
          <p:spPr>
            <a:xfrm>
              <a:off x="9704387" y="4422775"/>
              <a:ext cx="92075" cy="1619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0" h="52">
                  <a:moveTo>
                    <a:pt x="4" y="52"/>
                  </a:moveTo>
                  <a:cubicBezTo>
                    <a:pt x="3" y="52"/>
                    <a:pt x="2" y="51"/>
                    <a:pt x="2" y="51"/>
                  </a:cubicBezTo>
                  <a:cubicBezTo>
                    <a:pt x="0" y="49"/>
                    <a:pt x="0" y="47"/>
                    <a:pt x="2" y="4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0" y="25"/>
                    <a:pt x="30" y="28"/>
                    <a:pt x="29" y="2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1"/>
                    <a:pt x="5" y="52"/>
                    <a:pt x="4" y="5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4" name="Freeform 163"/>
            <p:cNvSpPr/>
            <p:nvPr/>
          </p:nvSpPr>
          <p:spPr>
            <a:xfrm>
              <a:off x="9512299" y="4491038"/>
              <a:ext cx="265113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6" h="8">
                  <a:moveTo>
                    <a:pt x="4" y="8"/>
                  </a:move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6" y="2"/>
                    <a:pt x="86" y="4"/>
                  </a:cubicBezTo>
                  <a:cubicBezTo>
                    <a:pt x="86" y="7"/>
                    <a:pt x="84" y="8"/>
                    <a:pt x="82" y="8"/>
                  </a:cubicBezTo>
                  <a:cubicBezTo>
                    <a:pt x="4" y="8"/>
                    <a:pt x="4" y="8"/>
                    <a:pt x="4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83" name="组合 219"/>
          <p:cNvGrpSpPr/>
          <p:nvPr/>
        </p:nvGrpSpPr>
        <p:grpSpPr>
          <a:xfrm>
            <a:off x="1577975" y="409575"/>
            <a:ext cx="306388" cy="292100"/>
            <a:chOff x="1577975" y="887413"/>
            <a:chExt cx="306388" cy="292100"/>
          </a:xfrm>
        </p:grpSpPr>
        <p:sp>
          <p:nvSpPr>
            <p:cNvPr id="31839" name="Freeform 164"/>
            <p:cNvSpPr>
              <a:spLocks noEditPoints="1"/>
            </p:cNvSpPr>
            <p:nvPr/>
          </p:nvSpPr>
          <p:spPr>
            <a:xfrm>
              <a:off x="1577975" y="887413"/>
              <a:ext cx="306388" cy="2921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9" h="94">
                  <a:moveTo>
                    <a:pt x="47" y="94"/>
                  </a:moveTo>
                  <a:cubicBezTo>
                    <a:pt x="34" y="94"/>
                    <a:pt x="22" y="89"/>
                    <a:pt x="14" y="80"/>
                  </a:cubicBezTo>
                  <a:cubicBezTo>
                    <a:pt x="5" y="71"/>
                    <a:pt x="0" y="59"/>
                    <a:pt x="0" y="47"/>
                  </a:cubicBezTo>
                  <a:cubicBezTo>
                    <a:pt x="0" y="34"/>
                    <a:pt x="5" y="22"/>
                    <a:pt x="14" y="13"/>
                  </a:cubicBezTo>
                  <a:cubicBezTo>
                    <a:pt x="22" y="5"/>
                    <a:pt x="34" y="0"/>
                    <a:pt x="47" y="0"/>
                  </a:cubicBezTo>
                  <a:cubicBezTo>
                    <a:pt x="59" y="0"/>
                    <a:pt x="71" y="5"/>
                    <a:pt x="80" y="13"/>
                  </a:cubicBezTo>
                  <a:cubicBezTo>
                    <a:pt x="99" y="32"/>
                    <a:pt x="99" y="62"/>
                    <a:pt x="80" y="80"/>
                  </a:cubicBezTo>
                  <a:cubicBezTo>
                    <a:pt x="71" y="89"/>
                    <a:pt x="59" y="94"/>
                    <a:pt x="47" y="94"/>
                  </a:cubicBezTo>
                  <a:close/>
                  <a:moveTo>
                    <a:pt x="47" y="8"/>
                  </a:moveTo>
                  <a:cubicBezTo>
                    <a:pt x="36" y="8"/>
                    <a:pt x="27" y="12"/>
                    <a:pt x="19" y="19"/>
                  </a:cubicBezTo>
                  <a:cubicBezTo>
                    <a:pt x="12" y="26"/>
                    <a:pt x="8" y="36"/>
                    <a:pt x="8" y="47"/>
                  </a:cubicBezTo>
                  <a:cubicBezTo>
                    <a:pt x="8" y="57"/>
                    <a:pt x="12" y="67"/>
                    <a:pt x="19" y="74"/>
                  </a:cubicBezTo>
                  <a:cubicBezTo>
                    <a:pt x="27" y="82"/>
                    <a:pt x="36" y="86"/>
                    <a:pt x="47" y="86"/>
                  </a:cubicBezTo>
                  <a:cubicBezTo>
                    <a:pt x="57" y="86"/>
                    <a:pt x="67" y="82"/>
                    <a:pt x="75" y="74"/>
                  </a:cubicBezTo>
                  <a:cubicBezTo>
                    <a:pt x="90" y="59"/>
                    <a:pt x="90" y="34"/>
                    <a:pt x="75" y="19"/>
                  </a:cubicBezTo>
                  <a:cubicBezTo>
                    <a:pt x="67" y="12"/>
                    <a:pt x="57" y="8"/>
                    <a:pt x="47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0" name="Freeform 165"/>
            <p:cNvSpPr>
              <a:spLocks noEditPoints="1"/>
            </p:cNvSpPr>
            <p:nvPr/>
          </p:nvSpPr>
          <p:spPr>
            <a:xfrm>
              <a:off x="1606550" y="941388"/>
              <a:ext cx="234950" cy="2381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6" h="77">
                  <a:moveTo>
                    <a:pt x="38" y="77"/>
                  </a:moveTo>
                  <a:cubicBezTo>
                    <a:pt x="38" y="77"/>
                    <a:pt x="38" y="77"/>
                    <a:pt x="38" y="77"/>
                  </a:cubicBezTo>
                  <a:cubicBezTo>
                    <a:pt x="25" y="77"/>
                    <a:pt x="13" y="72"/>
                    <a:pt x="5" y="63"/>
                  </a:cubicBezTo>
                  <a:cubicBezTo>
                    <a:pt x="3" y="62"/>
                    <a:pt x="2" y="61"/>
                    <a:pt x="1" y="59"/>
                  </a:cubicBezTo>
                  <a:cubicBezTo>
                    <a:pt x="0" y="58"/>
                    <a:pt x="0" y="56"/>
                    <a:pt x="1" y="55"/>
                  </a:cubicBezTo>
                  <a:cubicBezTo>
                    <a:pt x="2" y="53"/>
                    <a:pt x="3" y="52"/>
                    <a:pt x="5" y="51"/>
                  </a:cubicBezTo>
                  <a:cubicBezTo>
                    <a:pt x="11" y="48"/>
                    <a:pt x="18" y="46"/>
                    <a:pt x="25" y="44"/>
                  </a:cubicBezTo>
                  <a:cubicBezTo>
                    <a:pt x="23" y="43"/>
                    <a:pt x="22" y="41"/>
                    <a:pt x="21" y="39"/>
                  </a:cubicBezTo>
                  <a:cubicBezTo>
                    <a:pt x="21" y="38"/>
                    <a:pt x="21" y="38"/>
                    <a:pt x="21" y="37"/>
                  </a:cubicBezTo>
                  <a:cubicBezTo>
                    <a:pt x="20" y="36"/>
                    <a:pt x="19" y="35"/>
                    <a:pt x="18" y="3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3"/>
                    <a:pt x="18" y="21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6"/>
                    <a:pt x="18" y="9"/>
                    <a:pt x="23" y="5"/>
                  </a:cubicBezTo>
                  <a:cubicBezTo>
                    <a:pt x="27" y="2"/>
                    <a:pt x="32" y="0"/>
                    <a:pt x="38" y="0"/>
                  </a:cubicBezTo>
                  <a:cubicBezTo>
                    <a:pt x="44" y="0"/>
                    <a:pt x="49" y="2"/>
                    <a:pt x="53" y="5"/>
                  </a:cubicBezTo>
                  <a:cubicBezTo>
                    <a:pt x="57" y="9"/>
                    <a:pt x="57" y="16"/>
                    <a:pt x="57" y="18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8" y="21"/>
                    <a:pt x="58" y="23"/>
                    <a:pt x="58" y="25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5"/>
                    <a:pt x="56" y="36"/>
                    <a:pt x="54" y="37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41"/>
                    <a:pt x="53" y="43"/>
                    <a:pt x="51" y="44"/>
                  </a:cubicBezTo>
                  <a:cubicBezTo>
                    <a:pt x="58" y="46"/>
                    <a:pt x="64" y="48"/>
                    <a:pt x="70" y="51"/>
                  </a:cubicBezTo>
                  <a:cubicBezTo>
                    <a:pt x="72" y="52"/>
                    <a:pt x="74" y="53"/>
                    <a:pt x="75" y="55"/>
                  </a:cubicBezTo>
                  <a:cubicBezTo>
                    <a:pt x="76" y="56"/>
                    <a:pt x="75" y="58"/>
                    <a:pt x="74" y="59"/>
                  </a:cubicBezTo>
                  <a:cubicBezTo>
                    <a:pt x="73" y="61"/>
                    <a:pt x="72" y="62"/>
                    <a:pt x="71" y="63"/>
                  </a:cubicBezTo>
                  <a:cubicBezTo>
                    <a:pt x="62" y="72"/>
                    <a:pt x="50" y="77"/>
                    <a:pt x="38" y="77"/>
                  </a:cubicBezTo>
                  <a:close/>
                  <a:moveTo>
                    <a:pt x="10" y="57"/>
                  </a:moveTo>
                  <a:cubicBezTo>
                    <a:pt x="10" y="57"/>
                    <a:pt x="10" y="57"/>
                    <a:pt x="10" y="57"/>
                  </a:cubicBezTo>
                  <a:cubicBezTo>
                    <a:pt x="18" y="65"/>
                    <a:pt x="27" y="69"/>
                    <a:pt x="38" y="69"/>
                  </a:cubicBezTo>
                  <a:cubicBezTo>
                    <a:pt x="48" y="69"/>
                    <a:pt x="58" y="65"/>
                    <a:pt x="66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0" y="54"/>
                    <a:pt x="53" y="53"/>
                    <a:pt x="46" y="52"/>
                  </a:cubicBezTo>
                  <a:cubicBezTo>
                    <a:pt x="45" y="52"/>
                    <a:pt x="44" y="51"/>
                    <a:pt x="43" y="50"/>
                  </a:cubicBezTo>
                  <a:cubicBezTo>
                    <a:pt x="43" y="49"/>
                    <a:pt x="42" y="48"/>
                    <a:pt x="42" y="47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1"/>
                    <a:pt x="44" y="40"/>
                    <a:pt x="45" y="39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1"/>
                    <a:pt x="48" y="30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50" y="26"/>
                    <a:pt x="50" y="26"/>
                  </a:cubicBezTo>
                  <a:cubicBezTo>
                    <a:pt x="49" y="26"/>
                    <a:pt x="48" y="24"/>
                    <a:pt x="48" y="23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5"/>
                    <a:pt x="49" y="12"/>
                    <a:pt x="47" y="11"/>
                  </a:cubicBezTo>
                  <a:cubicBezTo>
                    <a:pt x="45" y="9"/>
                    <a:pt x="42" y="8"/>
                    <a:pt x="38" y="8"/>
                  </a:cubicBezTo>
                  <a:cubicBezTo>
                    <a:pt x="34" y="8"/>
                    <a:pt x="31" y="9"/>
                    <a:pt x="29" y="11"/>
                  </a:cubicBezTo>
                  <a:cubicBezTo>
                    <a:pt x="27" y="12"/>
                    <a:pt x="27" y="15"/>
                    <a:pt x="27" y="18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4"/>
                    <a:pt x="27" y="26"/>
                    <a:pt x="26" y="26"/>
                  </a:cubicBezTo>
                  <a:cubicBezTo>
                    <a:pt x="26" y="26"/>
                    <a:pt x="26" y="27"/>
                    <a:pt x="26" y="27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8" y="30"/>
                    <a:pt x="29" y="31"/>
                    <a:pt x="29" y="33"/>
                  </a:cubicBezTo>
                  <a:cubicBezTo>
                    <a:pt x="29" y="34"/>
                    <a:pt x="29" y="36"/>
                    <a:pt x="29" y="38"/>
                  </a:cubicBezTo>
                  <a:cubicBezTo>
                    <a:pt x="29" y="38"/>
                    <a:pt x="30" y="38"/>
                    <a:pt x="31" y="39"/>
                  </a:cubicBezTo>
                  <a:cubicBezTo>
                    <a:pt x="32" y="40"/>
                    <a:pt x="32" y="41"/>
                    <a:pt x="32" y="42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8"/>
                    <a:pt x="33" y="49"/>
                    <a:pt x="32" y="50"/>
                  </a:cubicBezTo>
                  <a:cubicBezTo>
                    <a:pt x="32" y="51"/>
                    <a:pt x="31" y="52"/>
                    <a:pt x="30" y="52"/>
                  </a:cubicBezTo>
                  <a:cubicBezTo>
                    <a:pt x="23" y="53"/>
                    <a:pt x="16" y="54"/>
                    <a:pt x="10" y="5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84" name="组合 252"/>
          <p:cNvGrpSpPr/>
          <p:nvPr/>
        </p:nvGrpSpPr>
        <p:grpSpPr>
          <a:xfrm>
            <a:off x="11858625" y="4878388"/>
            <a:ext cx="293688" cy="293687"/>
            <a:chOff x="11858624" y="4878388"/>
            <a:chExt cx="293688" cy="293688"/>
          </a:xfrm>
        </p:grpSpPr>
        <p:sp>
          <p:nvSpPr>
            <p:cNvPr id="31836" name="Freeform 166"/>
            <p:cNvSpPr/>
            <p:nvPr/>
          </p:nvSpPr>
          <p:spPr>
            <a:xfrm>
              <a:off x="11858624" y="4878388"/>
              <a:ext cx="293688" cy="2936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5" h="95">
                  <a:moveTo>
                    <a:pt x="91" y="95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2" y="95"/>
                    <a:pt x="0" y="93"/>
                    <a:pt x="0" y="9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1" y="1"/>
                    <a:pt x="51" y="4"/>
                  </a:cubicBezTo>
                  <a:cubicBezTo>
                    <a:pt x="51" y="6"/>
                    <a:pt x="49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5"/>
                    <a:pt x="89" y="44"/>
                    <a:pt x="91" y="44"/>
                  </a:cubicBezTo>
                  <a:cubicBezTo>
                    <a:pt x="93" y="44"/>
                    <a:pt x="95" y="45"/>
                    <a:pt x="95" y="48"/>
                  </a:cubicBezTo>
                  <a:cubicBezTo>
                    <a:pt x="95" y="91"/>
                    <a:pt x="95" y="91"/>
                    <a:pt x="95" y="91"/>
                  </a:cubicBezTo>
                  <a:cubicBezTo>
                    <a:pt x="95" y="93"/>
                    <a:pt x="93" y="95"/>
                    <a:pt x="91" y="9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7" name="Freeform 167"/>
            <p:cNvSpPr/>
            <p:nvPr/>
          </p:nvSpPr>
          <p:spPr>
            <a:xfrm>
              <a:off x="12052299" y="4878388"/>
              <a:ext cx="100013" cy="968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2" h="31">
                  <a:moveTo>
                    <a:pt x="28" y="31"/>
                  </a:moveTo>
                  <a:cubicBezTo>
                    <a:pt x="26" y="31"/>
                    <a:pt x="24" y="30"/>
                    <a:pt x="24" y="2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1"/>
                    <a:pt x="32" y="4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30"/>
                    <a:pt x="30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8" name="Freeform 168"/>
            <p:cNvSpPr/>
            <p:nvPr/>
          </p:nvSpPr>
          <p:spPr>
            <a:xfrm>
              <a:off x="12009437" y="4884738"/>
              <a:ext cx="133350" cy="133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3" h="43">
                  <a:moveTo>
                    <a:pt x="5" y="43"/>
                  </a:moveTo>
                  <a:cubicBezTo>
                    <a:pt x="4" y="43"/>
                    <a:pt x="3" y="43"/>
                    <a:pt x="2" y="42"/>
                  </a:cubicBezTo>
                  <a:cubicBezTo>
                    <a:pt x="0" y="40"/>
                    <a:pt x="0" y="38"/>
                    <a:pt x="2" y="36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8" y="0"/>
                    <a:pt x="40" y="0"/>
                    <a:pt x="42" y="2"/>
                  </a:cubicBezTo>
                  <a:cubicBezTo>
                    <a:pt x="43" y="4"/>
                    <a:pt x="43" y="6"/>
                    <a:pt x="42" y="8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85" name="组合 242"/>
          <p:cNvGrpSpPr/>
          <p:nvPr/>
        </p:nvGrpSpPr>
        <p:grpSpPr>
          <a:xfrm>
            <a:off x="11898313" y="1631950"/>
            <a:ext cx="293687" cy="295275"/>
            <a:chOff x="11898312" y="1919288"/>
            <a:chExt cx="293688" cy="295275"/>
          </a:xfrm>
        </p:grpSpPr>
        <p:sp>
          <p:nvSpPr>
            <p:cNvPr id="31832" name="Freeform 169"/>
            <p:cNvSpPr/>
            <p:nvPr/>
          </p:nvSpPr>
          <p:spPr>
            <a:xfrm>
              <a:off x="11947524" y="1919288"/>
              <a:ext cx="103188" cy="2952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3" h="95">
                  <a:moveTo>
                    <a:pt x="5" y="95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2" y="95"/>
                    <a:pt x="0" y="93"/>
                    <a:pt x="1" y="9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1"/>
                    <a:pt x="27" y="0"/>
                    <a:pt x="29" y="1"/>
                  </a:cubicBezTo>
                  <a:cubicBezTo>
                    <a:pt x="31" y="1"/>
                    <a:pt x="33" y="3"/>
                    <a:pt x="32" y="5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8" y="94"/>
                    <a:pt x="7" y="95"/>
                    <a:pt x="5" y="9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3" name="Freeform 170"/>
            <p:cNvSpPr/>
            <p:nvPr/>
          </p:nvSpPr>
          <p:spPr>
            <a:xfrm>
              <a:off x="12044362" y="1919288"/>
              <a:ext cx="98425" cy="2952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2" h="95">
                  <a:moveTo>
                    <a:pt x="4" y="95"/>
                  </a:moveTo>
                  <a:cubicBezTo>
                    <a:pt x="4" y="95"/>
                    <a:pt x="4" y="95"/>
                    <a:pt x="3" y="95"/>
                  </a:cubicBezTo>
                  <a:cubicBezTo>
                    <a:pt x="1" y="95"/>
                    <a:pt x="0" y="93"/>
                    <a:pt x="0" y="9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6" y="0"/>
                    <a:pt x="29" y="1"/>
                  </a:cubicBezTo>
                  <a:cubicBezTo>
                    <a:pt x="31" y="1"/>
                    <a:pt x="32" y="3"/>
                    <a:pt x="31" y="5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5"/>
                    <a:pt x="4" y="9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4" name="Freeform 171"/>
            <p:cNvSpPr/>
            <p:nvPr/>
          </p:nvSpPr>
          <p:spPr>
            <a:xfrm>
              <a:off x="11898312" y="2009775"/>
              <a:ext cx="293688" cy="238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5" h="8">
                  <a:moveTo>
                    <a:pt x="9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3" y="0"/>
                    <a:pt x="95" y="1"/>
                    <a:pt x="95" y="4"/>
                  </a:cubicBezTo>
                  <a:cubicBezTo>
                    <a:pt x="95" y="6"/>
                    <a:pt x="93" y="8"/>
                    <a:pt x="91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5" name="Freeform 172"/>
            <p:cNvSpPr/>
            <p:nvPr/>
          </p:nvSpPr>
          <p:spPr>
            <a:xfrm>
              <a:off x="11898312" y="2101850"/>
              <a:ext cx="293688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5" h="8">
                  <a:moveTo>
                    <a:pt x="9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3" y="0"/>
                    <a:pt x="95" y="2"/>
                    <a:pt x="95" y="4"/>
                  </a:cubicBezTo>
                  <a:cubicBezTo>
                    <a:pt x="95" y="6"/>
                    <a:pt x="93" y="8"/>
                    <a:pt x="91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86" name="组合 228"/>
          <p:cNvGrpSpPr/>
          <p:nvPr/>
        </p:nvGrpSpPr>
        <p:grpSpPr>
          <a:xfrm>
            <a:off x="165100" y="5749925"/>
            <a:ext cx="225425" cy="279400"/>
            <a:chOff x="576263" y="5835650"/>
            <a:chExt cx="225425" cy="279400"/>
          </a:xfrm>
        </p:grpSpPr>
        <p:sp>
          <p:nvSpPr>
            <p:cNvPr id="31826" name="Freeform 173"/>
            <p:cNvSpPr/>
            <p:nvPr/>
          </p:nvSpPr>
          <p:spPr>
            <a:xfrm>
              <a:off x="709613" y="6021388"/>
              <a:ext cx="85725" cy="873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8" h="28">
                  <a:moveTo>
                    <a:pt x="2" y="28"/>
                  </a:moveTo>
                  <a:cubicBezTo>
                    <a:pt x="1" y="28"/>
                    <a:pt x="0" y="27"/>
                    <a:pt x="0" y="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28" y="1"/>
                    <a:pt x="28" y="2"/>
                  </a:cubicBezTo>
                  <a:cubicBezTo>
                    <a:pt x="28" y="3"/>
                    <a:pt x="28" y="4"/>
                    <a:pt x="2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2" y="2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Freeform 174"/>
            <p:cNvSpPr>
              <a:spLocks noEditPoints="1"/>
            </p:cNvSpPr>
            <p:nvPr/>
          </p:nvSpPr>
          <p:spPr>
            <a:xfrm>
              <a:off x="576263" y="5835650"/>
              <a:ext cx="225425" cy="279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3" h="90">
                  <a:moveTo>
                    <a:pt x="45" y="90"/>
                  </a:moveTo>
                  <a:cubicBezTo>
                    <a:pt x="4" y="90"/>
                    <a:pt x="4" y="90"/>
                    <a:pt x="4" y="90"/>
                  </a:cubicBezTo>
                  <a:cubicBezTo>
                    <a:pt x="2" y="90"/>
                    <a:pt x="0" y="88"/>
                    <a:pt x="0" y="8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2" y="0"/>
                    <a:pt x="73" y="2"/>
                    <a:pt x="73" y="4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4"/>
                    <a:pt x="72" y="65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8" y="90"/>
                    <a:pt x="47" y="90"/>
                    <a:pt x="45" y="90"/>
                  </a:cubicBezTo>
                  <a:close/>
                  <a:moveTo>
                    <a:pt x="8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2"/>
                    <a:pt x="8" y="82"/>
                    <a:pt x="8" y="8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8" name="Freeform 175"/>
            <p:cNvSpPr/>
            <p:nvPr/>
          </p:nvSpPr>
          <p:spPr>
            <a:xfrm>
              <a:off x="625475" y="5888038"/>
              <a:ext cx="84138" cy="12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" h="4">
                  <a:moveTo>
                    <a:pt x="2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ubicBezTo>
                    <a:pt x="27" y="3"/>
                    <a:pt x="26" y="4"/>
                    <a:pt x="25" y="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9" name="Freeform 176"/>
            <p:cNvSpPr/>
            <p:nvPr/>
          </p:nvSpPr>
          <p:spPr>
            <a:xfrm>
              <a:off x="625475" y="5919788"/>
              <a:ext cx="133350" cy="12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3" h="4">
                  <a:moveTo>
                    <a:pt x="4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3" y="2"/>
                  </a:cubicBezTo>
                  <a:cubicBezTo>
                    <a:pt x="43" y="3"/>
                    <a:pt x="42" y="4"/>
                    <a:pt x="41" y="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0" name="Freeform 177"/>
            <p:cNvSpPr/>
            <p:nvPr/>
          </p:nvSpPr>
          <p:spPr>
            <a:xfrm>
              <a:off x="625475" y="5946775"/>
              <a:ext cx="133350" cy="12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3" h="4">
                  <a:moveTo>
                    <a:pt x="4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3" y="2"/>
                  </a:cubicBezTo>
                  <a:cubicBezTo>
                    <a:pt x="43" y="3"/>
                    <a:pt x="42" y="4"/>
                    <a:pt x="41" y="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1" name="Freeform 178"/>
            <p:cNvSpPr/>
            <p:nvPr/>
          </p:nvSpPr>
          <p:spPr>
            <a:xfrm>
              <a:off x="625475" y="5978525"/>
              <a:ext cx="61913" cy="12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0" h="4">
                  <a:moveTo>
                    <a:pt x="1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87" name="组合 240"/>
          <p:cNvGrpSpPr/>
          <p:nvPr/>
        </p:nvGrpSpPr>
        <p:grpSpPr>
          <a:xfrm>
            <a:off x="11301413" y="4940300"/>
            <a:ext cx="306387" cy="347663"/>
            <a:chOff x="10691812" y="590550"/>
            <a:chExt cx="306388" cy="347663"/>
          </a:xfrm>
        </p:grpSpPr>
        <p:sp>
          <p:nvSpPr>
            <p:cNvPr id="31821" name="Freeform 179"/>
            <p:cNvSpPr>
              <a:spLocks noEditPoints="1"/>
            </p:cNvSpPr>
            <p:nvPr/>
          </p:nvSpPr>
          <p:spPr>
            <a:xfrm>
              <a:off x="10907712" y="714375"/>
              <a:ext cx="90488" cy="2238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72">
                  <a:moveTo>
                    <a:pt x="25" y="72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1" y="72"/>
                    <a:pt x="0" y="71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2"/>
                    <a:pt x="29" y="4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71"/>
                    <a:pt x="27" y="72"/>
                    <a:pt x="25" y="72"/>
                  </a:cubicBezTo>
                  <a:close/>
                  <a:moveTo>
                    <a:pt x="8" y="64"/>
                  </a:moveTo>
                  <a:cubicBezTo>
                    <a:pt x="21" y="64"/>
                    <a:pt x="21" y="64"/>
                    <a:pt x="21" y="6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4"/>
                    <a:pt x="8" y="64"/>
                    <a:pt x="8" y="6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2" name="Freeform 180"/>
            <p:cNvSpPr>
              <a:spLocks noEditPoints="1"/>
            </p:cNvSpPr>
            <p:nvPr/>
          </p:nvSpPr>
          <p:spPr>
            <a:xfrm>
              <a:off x="10799762" y="801688"/>
              <a:ext cx="88900" cy="1365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44">
                  <a:moveTo>
                    <a:pt x="25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1" y="44"/>
                    <a:pt x="0" y="43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1"/>
                    <a:pt x="29" y="4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3"/>
                    <a:pt x="27" y="44"/>
                    <a:pt x="25" y="44"/>
                  </a:cubicBezTo>
                  <a:close/>
                  <a:moveTo>
                    <a:pt x="8" y="36"/>
                  </a:moveTo>
                  <a:cubicBezTo>
                    <a:pt x="21" y="36"/>
                    <a:pt x="21" y="36"/>
                    <a:pt x="21" y="3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6"/>
                    <a:pt x="8" y="36"/>
                    <a:pt x="8" y="3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3" name="Freeform 181"/>
            <p:cNvSpPr>
              <a:spLocks noEditPoints="1"/>
            </p:cNvSpPr>
            <p:nvPr/>
          </p:nvSpPr>
          <p:spPr>
            <a:xfrm>
              <a:off x="10691812" y="863600"/>
              <a:ext cx="88900" cy="746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24">
                  <a:moveTo>
                    <a:pt x="25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1"/>
                    <a:pt x="29" y="4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3"/>
                    <a:pt x="27" y="24"/>
                    <a:pt x="25" y="24"/>
                  </a:cubicBezTo>
                  <a:close/>
                  <a:moveTo>
                    <a:pt x="8" y="16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6"/>
                    <a:pt x="8" y="16"/>
                    <a:pt x="8" y="1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4" name="Freeform 182"/>
            <p:cNvSpPr/>
            <p:nvPr/>
          </p:nvSpPr>
          <p:spPr>
            <a:xfrm>
              <a:off x="10885487" y="590550"/>
              <a:ext cx="77788" cy="1238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5" h="40">
                  <a:moveTo>
                    <a:pt x="5" y="40"/>
                  </a:moveTo>
                  <a:cubicBezTo>
                    <a:pt x="4" y="40"/>
                    <a:pt x="3" y="39"/>
                    <a:pt x="2" y="38"/>
                  </a:cubicBezTo>
                  <a:cubicBezTo>
                    <a:pt x="0" y="37"/>
                    <a:pt x="0" y="34"/>
                    <a:pt x="2" y="3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5" y="19"/>
                    <a:pt x="25" y="21"/>
                    <a:pt x="23" y="23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9"/>
                    <a:pt x="6" y="40"/>
                    <a:pt x="5" y="4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5" name="Freeform 183"/>
            <p:cNvSpPr/>
            <p:nvPr/>
          </p:nvSpPr>
          <p:spPr>
            <a:xfrm>
              <a:off x="10725149" y="639763"/>
              <a:ext cx="219075" cy="185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1" h="60">
                  <a:moveTo>
                    <a:pt x="4" y="60"/>
                  </a:moveTo>
                  <a:cubicBezTo>
                    <a:pt x="4" y="60"/>
                    <a:pt x="4" y="60"/>
                    <a:pt x="3" y="60"/>
                  </a:cubicBezTo>
                  <a:cubicBezTo>
                    <a:pt x="1" y="60"/>
                    <a:pt x="0" y="58"/>
                    <a:pt x="0" y="55"/>
                  </a:cubicBezTo>
                  <a:cubicBezTo>
                    <a:pt x="6" y="23"/>
                    <a:pt x="34" y="0"/>
                    <a:pt x="67" y="0"/>
                  </a:cubicBezTo>
                  <a:cubicBezTo>
                    <a:pt x="69" y="0"/>
                    <a:pt x="71" y="2"/>
                    <a:pt x="71" y="4"/>
                  </a:cubicBezTo>
                  <a:cubicBezTo>
                    <a:pt x="71" y="6"/>
                    <a:pt x="69" y="8"/>
                    <a:pt x="67" y="8"/>
                  </a:cubicBezTo>
                  <a:cubicBezTo>
                    <a:pt x="38" y="8"/>
                    <a:pt x="14" y="29"/>
                    <a:pt x="8" y="57"/>
                  </a:cubicBezTo>
                  <a:cubicBezTo>
                    <a:pt x="8" y="59"/>
                    <a:pt x="6" y="60"/>
                    <a:pt x="4" y="6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88" name="组合 235"/>
          <p:cNvGrpSpPr/>
          <p:nvPr/>
        </p:nvGrpSpPr>
        <p:grpSpPr>
          <a:xfrm>
            <a:off x="10558463" y="5973763"/>
            <a:ext cx="303212" cy="220662"/>
            <a:chOff x="7788274" y="2185988"/>
            <a:chExt cx="303213" cy="220663"/>
          </a:xfrm>
        </p:grpSpPr>
        <p:sp>
          <p:nvSpPr>
            <p:cNvPr id="31819" name="Freeform 184"/>
            <p:cNvSpPr>
              <a:spLocks noEditPoints="1"/>
            </p:cNvSpPr>
            <p:nvPr/>
          </p:nvSpPr>
          <p:spPr>
            <a:xfrm>
              <a:off x="7788274" y="2185988"/>
              <a:ext cx="303213" cy="2206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8" h="71">
                  <a:moveTo>
                    <a:pt x="49" y="71"/>
                  </a:moveTo>
                  <a:cubicBezTo>
                    <a:pt x="36" y="71"/>
                    <a:pt x="22" y="70"/>
                    <a:pt x="8" y="69"/>
                  </a:cubicBezTo>
                  <a:cubicBezTo>
                    <a:pt x="6" y="68"/>
                    <a:pt x="5" y="67"/>
                    <a:pt x="5" y="66"/>
                  </a:cubicBezTo>
                  <a:cubicBezTo>
                    <a:pt x="0" y="46"/>
                    <a:pt x="0" y="26"/>
                    <a:pt x="5" y="6"/>
                  </a:cubicBezTo>
                  <a:cubicBezTo>
                    <a:pt x="5" y="4"/>
                    <a:pt x="6" y="3"/>
                    <a:pt x="8" y="3"/>
                  </a:cubicBezTo>
                  <a:cubicBezTo>
                    <a:pt x="35" y="0"/>
                    <a:pt x="63" y="0"/>
                    <a:pt x="90" y="3"/>
                  </a:cubicBezTo>
                  <a:cubicBezTo>
                    <a:pt x="92" y="3"/>
                    <a:pt x="93" y="4"/>
                    <a:pt x="94" y="6"/>
                  </a:cubicBezTo>
                  <a:cubicBezTo>
                    <a:pt x="98" y="26"/>
                    <a:pt x="98" y="46"/>
                    <a:pt x="94" y="66"/>
                  </a:cubicBezTo>
                  <a:cubicBezTo>
                    <a:pt x="93" y="67"/>
                    <a:pt x="92" y="68"/>
                    <a:pt x="90" y="69"/>
                  </a:cubicBezTo>
                  <a:cubicBezTo>
                    <a:pt x="77" y="70"/>
                    <a:pt x="63" y="71"/>
                    <a:pt x="49" y="71"/>
                  </a:cubicBezTo>
                  <a:close/>
                  <a:moveTo>
                    <a:pt x="12" y="61"/>
                  </a:moveTo>
                  <a:cubicBezTo>
                    <a:pt x="37" y="64"/>
                    <a:pt x="62" y="64"/>
                    <a:pt x="87" y="61"/>
                  </a:cubicBezTo>
                  <a:cubicBezTo>
                    <a:pt x="90" y="44"/>
                    <a:pt x="90" y="27"/>
                    <a:pt x="87" y="11"/>
                  </a:cubicBezTo>
                  <a:cubicBezTo>
                    <a:pt x="62" y="8"/>
                    <a:pt x="37" y="8"/>
                    <a:pt x="12" y="11"/>
                  </a:cubicBezTo>
                  <a:cubicBezTo>
                    <a:pt x="8" y="27"/>
                    <a:pt x="8" y="44"/>
                    <a:pt x="12" y="6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0" name="Freeform 185"/>
            <p:cNvSpPr>
              <a:spLocks noEditPoints="1"/>
            </p:cNvSpPr>
            <p:nvPr/>
          </p:nvSpPr>
          <p:spPr>
            <a:xfrm>
              <a:off x="7896224" y="2235200"/>
              <a:ext cx="111125" cy="1206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6" h="39">
                  <a:moveTo>
                    <a:pt x="6" y="39"/>
                  </a:moveTo>
                  <a:cubicBezTo>
                    <a:pt x="3" y="39"/>
                    <a:pt x="0" y="37"/>
                    <a:pt x="0" y="3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6"/>
                    <a:pt x="36" y="18"/>
                    <a:pt x="36" y="20"/>
                  </a:cubicBezTo>
                  <a:cubicBezTo>
                    <a:pt x="36" y="22"/>
                    <a:pt x="35" y="24"/>
                    <a:pt x="33" y="25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9"/>
                    <a:pt x="7" y="39"/>
                    <a:pt x="6" y="39"/>
                  </a:cubicBezTo>
                  <a:close/>
                  <a:moveTo>
                    <a:pt x="8" y="1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8" y="10"/>
                    <a:pt x="8" y="10"/>
                    <a:pt x="8" y="1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89" name="组合 253"/>
          <p:cNvGrpSpPr/>
          <p:nvPr/>
        </p:nvGrpSpPr>
        <p:grpSpPr>
          <a:xfrm>
            <a:off x="11814175" y="4064000"/>
            <a:ext cx="347663" cy="287338"/>
            <a:chOff x="11814174" y="4064000"/>
            <a:chExt cx="347663" cy="287338"/>
          </a:xfrm>
        </p:grpSpPr>
        <p:sp>
          <p:nvSpPr>
            <p:cNvPr id="31813" name="Freeform 186"/>
            <p:cNvSpPr>
              <a:spLocks noEditPoints="1"/>
            </p:cNvSpPr>
            <p:nvPr/>
          </p:nvSpPr>
          <p:spPr>
            <a:xfrm>
              <a:off x="11814174" y="4070350"/>
              <a:ext cx="174625" cy="1016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6" h="33">
                  <a:moveTo>
                    <a:pt x="17" y="33"/>
                  </a:moveTo>
                  <a:cubicBezTo>
                    <a:pt x="16" y="33"/>
                    <a:pt x="15" y="33"/>
                    <a:pt x="14" y="3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0" y="19"/>
                    <a:pt x="1" y="18"/>
                  </a:cubicBezTo>
                  <a:cubicBezTo>
                    <a:pt x="1" y="17"/>
                    <a:pt x="2" y="15"/>
                    <a:pt x="3" y="15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0"/>
                    <a:pt x="41" y="1"/>
                    <a:pt x="42" y="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5" y="13"/>
                    <a:pt x="56" y="14"/>
                    <a:pt x="55" y="16"/>
                  </a:cubicBezTo>
                  <a:cubicBezTo>
                    <a:pt x="55" y="17"/>
                    <a:pt x="54" y="18"/>
                    <a:pt x="53" y="19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7" y="33"/>
                    <a:pt x="17" y="33"/>
                  </a:cubicBezTo>
                  <a:close/>
                  <a:moveTo>
                    <a:pt x="12" y="20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12" y="20"/>
                    <a:pt x="12" y="20"/>
                    <a:pt x="12" y="2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4" name="Freeform 187"/>
            <p:cNvSpPr/>
            <p:nvPr/>
          </p:nvSpPr>
          <p:spPr>
            <a:xfrm>
              <a:off x="11960224" y="4203700"/>
              <a:ext cx="153988" cy="1476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0" h="48">
                  <a:moveTo>
                    <a:pt x="4" y="48"/>
                  </a:moveTo>
                  <a:cubicBezTo>
                    <a:pt x="3" y="48"/>
                    <a:pt x="2" y="47"/>
                    <a:pt x="2" y="47"/>
                  </a:cubicBezTo>
                  <a:cubicBezTo>
                    <a:pt x="0" y="46"/>
                    <a:pt x="0" y="45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7"/>
                    <a:pt x="43" y="6"/>
                    <a:pt x="46" y="6"/>
                  </a:cubicBezTo>
                  <a:cubicBezTo>
                    <a:pt x="48" y="6"/>
                    <a:pt x="50" y="7"/>
                    <a:pt x="50" y="1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2"/>
                    <a:pt x="48" y="34"/>
                    <a:pt x="47" y="34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4" y="48"/>
                    <a:pt x="4" y="4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5" name="Freeform 188"/>
            <p:cNvSpPr>
              <a:spLocks noEditPoints="1"/>
            </p:cNvSpPr>
            <p:nvPr/>
          </p:nvSpPr>
          <p:spPr>
            <a:xfrm>
              <a:off x="11990387" y="4156075"/>
              <a:ext cx="171450" cy="1031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5" h="33">
                  <a:moveTo>
                    <a:pt x="17" y="33"/>
                  </a:moveTo>
                  <a:cubicBezTo>
                    <a:pt x="16" y="33"/>
                    <a:pt x="15" y="32"/>
                    <a:pt x="14" y="3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0"/>
                    <a:pt x="0" y="19"/>
                    <a:pt x="0" y="17"/>
                  </a:cubicBezTo>
                  <a:cubicBezTo>
                    <a:pt x="1" y="16"/>
                    <a:pt x="2" y="15"/>
                    <a:pt x="3" y="14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0"/>
                    <a:pt x="41" y="0"/>
                    <a:pt x="42" y="1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5" y="13"/>
                    <a:pt x="55" y="14"/>
                    <a:pt x="55" y="15"/>
                  </a:cubicBezTo>
                  <a:cubicBezTo>
                    <a:pt x="55" y="17"/>
                    <a:pt x="54" y="18"/>
                    <a:pt x="53" y="18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7" y="33"/>
                    <a:pt x="17" y="33"/>
                  </a:cubicBezTo>
                  <a:close/>
                  <a:moveTo>
                    <a:pt x="12" y="19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12" y="19"/>
                    <a:pt x="12" y="19"/>
                    <a:pt x="12" y="1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Freeform 189"/>
            <p:cNvSpPr>
              <a:spLocks noEditPoints="1"/>
            </p:cNvSpPr>
            <p:nvPr/>
          </p:nvSpPr>
          <p:spPr>
            <a:xfrm>
              <a:off x="11982449" y="4064000"/>
              <a:ext cx="169863" cy="1047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5" h="34">
                  <a:moveTo>
                    <a:pt x="39" y="34"/>
                  </a:moveTo>
                  <a:cubicBezTo>
                    <a:pt x="38" y="34"/>
                    <a:pt x="38" y="34"/>
                    <a:pt x="37" y="34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8"/>
                    <a:pt x="0" y="17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1"/>
                    <a:pt x="16" y="0"/>
                    <a:pt x="17" y="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3" y="15"/>
                    <a:pt x="54" y="17"/>
                    <a:pt x="54" y="18"/>
                  </a:cubicBezTo>
                  <a:cubicBezTo>
                    <a:pt x="55" y="19"/>
                    <a:pt x="54" y="21"/>
                    <a:pt x="53" y="22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4"/>
                    <a:pt x="40" y="34"/>
                    <a:pt x="39" y="34"/>
                  </a:cubicBezTo>
                  <a:close/>
                  <a:moveTo>
                    <a:pt x="11" y="15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1" y="15"/>
                    <a:pt x="11" y="15"/>
                    <a:pt x="11" y="1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7" name="Freeform 190"/>
            <p:cNvSpPr/>
            <p:nvPr/>
          </p:nvSpPr>
          <p:spPr>
            <a:xfrm>
              <a:off x="11858624" y="4224338"/>
              <a:ext cx="127000" cy="1270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1" h="41">
                  <a:moveTo>
                    <a:pt x="36" y="41"/>
                  </a:moveTo>
                  <a:cubicBezTo>
                    <a:pt x="36" y="41"/>
                    <a:pt x="35" y="40"/>
                    <a:pt x="35" y="40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34"/>
                    <a:pt x="41" y="36"/>
                    <a:pt x="40" y="38"/>
                  </a:cubicBezTo>
                  <a:cubicBezTo>
                    <a:pt x="39" y="40"/>
                    <a:pt x="38" y="41"/>
                    <a:pt x="36" y="4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8" name="Freeform 191"/>
            <p:cNvSpPr>
              <a:spLocks noEditPoints="1"/>
            </p:cNvSpPr>
            <p:nvPr/>
          </p:nvSpPr>
          <p:spPr>
            <a:xfrm>
              <a:off x="11814174" y="4159250"/>
              <a:ext cx="171450" cy="1063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5" h="34">
                  <a:moveTo>
                    <a:pt x="39" y="34"/>
                  </a:moveTo>
                  <a:cubicBezTo>
                    <a:pt x="38" y="34"/>
                    <a:pt x="38" y="34"/>
                    <a:pt x="37" y="34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0"/>
                    <a:pt x="16" y="0"/>
                    <a:pt x="18" y="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4" y="15"/>
                    <a:pt x="55" y="16"/>
                    <a:pt x="55" y="18"/>
                  </a:cubicBezTo>
                  <a:cubicBezTo>
                    <a:pt x="55" y="19"/>
                    <a:pt x="55" y="20"/>
                    <a:pt x="54" y="21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4"/>
                    <a:pt x="40" y="34"/>
                    <a:pt x="39" y="34"/>
                  </a:cubicBezTo>
                  <a:close/>
                  <a:moveTo>
                    <a:pt x="11" y="1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1" y="15"/>
                    <a:pt x="11" y="15"/>
                    <a:pt x="11" y="1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90" name="组合 233"/>
          <p:cNvGrpSpPr/>
          <p:nvPr/>
        </p:nvGrpSpPr>
        <p:grpSpPr>
          <a:xfrm>
            <a:off x="2343150" y="1792288"/>
            <a:ext cx="315913" cy="263525"/>
            <a:chOff x="3125788" y="4887913"/>
            <a:chExt cx="315912" cy="263525"/>
          </a:xfrm>
        </p:grpSpPr>
        <p:sp>
          <p:nvSpPr>
            <p:cNvPr id="31809" name="Freeform 192"/>
            <p:cNvSpPr>
              <a:spLocks noEditPoints="1"/>
            </p:cNvSpPr>
            <p:nvPr/>
          </p:nvSpPr>
          <p:spPr>
            <a:xfrm>
              <a:off x="3184525" y="4937125"/>
              <a:ext cx="257175" cy="139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3" h="45">
                  <a:moveTo>
                    <a:pt x="69" y="45"/>
                  </a:moveTo>
                  <a:cubicBezTo>
                    <a:pt x="15" y="45"/>
                    <a:pt x="15" y="45"/>
                    <a:pt x="15" y="45"/>
                  </a:cubicBezTo>
                  <a:cubicBezTo>
                    <a:pt x="13" y="45"/>
                    <a:pt x="11" y="44"/>
                    <a:pt x="11" y="4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0" y="0"/>
                    <a:pt x="81" y="0"/>
                    <a:pt x="82" y="1"/>
                  </a:cubicBezTo>
                  <a:cubicBezTo>
                    <a:pt x="83" y="2"/>
                    <a:pt x="83" y="4"/>
                    <a:pt x="83" y="5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4"/>
                    <a:pt x="70" y="45"/>
                    <a:pt x="69" y="45"/>
                  </a:cubicBezTo>
                  <a:close/>
                  <a:moveTo>
                    <a:pt x="18" y="37"/>
                  </a:moveTo>
                  <a:cubicBezTo>
                    <a:pt x="65" y="37"/>
                    <a:pt x="65" y="37"/>
                    <a:pt x="65" y="37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7"/>
                    <a:pt x="18" y="37"/>
                    <a:pt x="18" y="3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0" name="Freeform 193"/>
            <p:cNvSpPr/>
            <p:nvPr/>
          </p:nvSpPr>
          <p:spPr>
            <a:xfrm>
              <a:off x="3125788" y="4887913"/>
              <a:ext cx="117475" cy="1889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8" h="61">
                  <a:moveTo>
                    <a:pt x="34" y="61"/>
                  </a:moveTo>
                  <a:cubicBezTo>
                    <a:pt x="32" y="61"/>
                    <a:pt x="30" y="60"/>
                    <a:pt x="30" y="5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2" y="1"/>
                    <a:pt x="23" y="3"/>
                    <a:pt x="24" y="4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8"/>
                    <a:pt x="37" y="60"/>
                    <a:pt x="35" y="61"/>
                  </a:cubicBezTo>
                  <a:cubicBezTo>
                    <a:pt x="34" y="61"/>
                    <a:pt x="34" y="61"/>
                    <a:pt x="34" y="6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1" name="Freeform 194"/>
            <p:cNvSpPr>
              <a:spLocks noEditPoints="1"/>
            </p:cNvSpPr>
            <p:nvPr/>
          </p:nvSpPr>
          <p:spPr>
            <a:xfrm>
              <a:off x="3225800" y="5083175"/>
              <a:ext cx="68263" cy="682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11" y="22"/>
                  </a:move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17"/>
                    <a:pt x="17" y="22"/>
                    <a:pt x="11" y="22"/>
                  </a:cubicBezTo>
                  <a:close/>
                  <a:moveTo>
                    <a:pt x="11" y="8"/>
                  </a:moveTo>
                  <a:cubicBezTo>
                    <a:pt x="10" y="8"/>
                    <a:pt x="8" y="9"/>
                    <a:pt x="8" y="11"/>
                  </a:cubicBezTo>
                  <a:cubicBezTo>
                    <a:pt x="8" y="12"/>
                    <a:pt x="10" y="14"/>
                    <a:pt x="11" y="14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9"/>
                    <a:pt x="13" y="8"/>
                    <a:pt x="11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2" name="Freeform 195"/>
            <p:cNvSpPr>
              <a:spLocks noEditPoints="1"/>
            </p:cNvSpPr>
            <p:nvPr/>
          </p:nvSpPr>
          <p:spPr>
            <a:xfrm>
              <a:off x="3330575" y="5083175"/>
              <a:ext cx="68263" cy="682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11" y="22"/>
                  </a:move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17"/>
                    <a:pt x="17" y="22"/>
                    <a:pt x="11" y="22"/>
                  </a:cubicBezTo>
                  <a:close/>
                  <a:moveTo>
                    <a:pt x="11" y="8"/>
                  </a:moveTo>
                  <a:cubicBezTo>
                    <a:pt x="9" y="8"/>
                    <a:pt x="8" y="9"/>
                    <a:pt x="8" y="11"/>
                  </a:cubicBezTo>
                  <a:cubicBezTo>
                    <a:pt x="8" y="12"/>
                    <a:pt x="9" y="14"/>
                    <a:pt x="11" y="14"/>
                  </a:cubicBezTo>
                  <a:cubicBezTo>
                    <a:pt x="12" y="14"/>
                    <a:pt x="14" y="12"/>
                    <a:pt x="14" y="11"/>
                  </a:cubicBezTo>
                  <a:cubicBezTo>
                    <a:pt x="14" y="9"/>
                    <a:pt x="12" y="8"/>
                    <a:pt x="11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91" name="组合 244"/>
          <p:cNvGrpSpPr/>
          <p:nvPr/>
        </p:nvGrpSpPr>
        <p:grpSpPr>
          <a:xfrm>
            <a:off x="11730038" y="2135188"/>
            <a:ext cx="290512" cy="250825"/>
            <a:chOff x="10839449" y="2566988"/>
            <a:chExt cx="290513" cy="250825"/>
          </a:xfrm>
        </p:grpSpPr>
        <p:sp>
          <p:nvSpPr>
            <p:cNvPr id="31805" name="Freeform 196"/>
            <p:cNvSpPr>
              <a:spLocks noEditPoints="1"/>
            </p:cNvSpPr>
            <p:nvPr/>
          </p:nvSpPr>
          <p:spPr>
            <a:xfrm>
              <a:off x="10839449" y="2657475"/>
              <a:ext cx="225425" cy="1603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3" h="52">
                  <a:moveTo>
                    <a:pt x="65" y="52"/>
                  </a:moveTo>
                  <a:cubicBezTo>
                    <a:pt x="8" y="52"/>
                    <a:pt x="8" y="52"/>
                    <a:pt x="8" y="52"/>
                  </a:cubicBezTo>
                  <a:cubicBezTo>
                    <a:pt x="3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8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48"/>
                    <a:pt x="69" y="52"/>
                    <a:pt x="65" y="52"/>
                  </a:cubicBezTo>
                  <a:close/>
                  <a:moveTo>
                    <a:pt x="8" y="8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6" name="Freeform 197"/>
            <p:cNvSpPr>
              <a:spLocks noEditPoints="1"/>
            </p:cNvSpPr>
            <p:nvPr/>
          </p:nvSpPr>
          <p:spPr>
            <a:xfrm>
              <a:off x="11037887" y="2657475"/>
              <a:ext cx="92075" cy="1603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0" h="52">
                  <a:moveTo>
                    <a:pt x="26" y="52"/>
                  </a:moveTo>
                  <a:cubicBezTo>
                    <a:pt x="25" y="52"/>
                    <a:pt x="25" y="51"/>
                    <a:pt x="24" y="5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8"/>
                    <a:pt x="0" y="3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2"/>
                    <a:pt x="2" y="1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7" y="0"/>
                    <a:pt x="28" y="1"/>
                  </a:cubicBezTo>
                  <a:cubicBezTo>
                    <a:pt x="29" y="1"/>
                    <a:pt x="30" y="3"/>
                    <a:pt x="30" y="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9"/>
                    <a:pt x="29" y="50"/>
                    <a:pt x="28" y="51"/>
                  </a:cubicBezTo>
                  <a:cubicBezTo>
                    <a:pt x="28" y="51"/>
                    <a:pt x="27" y="52"/>
                    <a:pt x="26" y="52"/>
                  </a:cubicBezTo>
                  <a:close/>
                  <a:moveTo>
                    <a:pt x="8" y="34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34"/>
                    <a:pt x="8" y="34"/>
                    <a:pt x="8" y="3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7" name="Freeform 198"/>
            <p:cNvSpPr>
              <a:spLocks noEditPoints="1"/>
            </p:cNvSpPr>
            <p:nvPr/>
          </p:nvSpPr>
          <p:spPr>
            <a:xfrm>
              <a:off x="10845799" y="2566988"/>
              <a:ext cx="107950" cy="1079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5" h="35">
                  <a:moveTo>
                    <a:pt x="17" y="35"/>
                  </a:moveTo>
                  <a:cubicBezTo>
                    <a:pt x="7" y="35"/>
                    <a:pt x="0" y="2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7"/>
                    <a:pt x="27" y="35"/>
                    <a:pt x="17" y="35"/>
                  </a:cubicBezTo>
                  <a:close/>
                  <a:moveTo>
                    <a:pt x="17" y="8"/>
                  </a:moveTo>
                  <a:cubicBezTo>
                    <a:pt x="12" y="8"/>
                    <a:pt x="8" y="12"/>
                    <a:pt x="8" y="17"/>
                  </a:cubicBezTo>
                  <a:cubicBezTo>
                    <a:pt x="8" y="23"/>
                    <a:pt x="12" y="27"/>
                    <a:pt x="17" y="27"/>
                  </a:cubicBezTo>
                  <a:cubicBezTo>
                    <a:pt x="23" y="27"/>
                    <a:pt x="27" y="23"/>
                    <a:pt x="27" y="17"/>
                  </a:cubicBezTo>
                  <a:cubicBezTo>
                    <a:pt x="27" y="12"/>
                    <a:pt x="23" y="8"/>
                    <a:pt x="17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8" name="Freeform 199"/>
            <p:cNvSpPr>
              <a:spLocks noEditPoints="1"/>
            </p:cNvSpPr>
            <p:nvPr/>
          </p:nvSpPr>
          <p:spPr>
            <a:xfrm>
              <a:off x="10936287" y="2566988"/>
              <a:ext cx="107950" cy="1079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5" h="35">
                  <a:moveTo>
                    <a:pt x="18" y="35"/>
                  </a:move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7"/>
                    <a:pt x="27" y="35"/>
                    <a:pt x="18" y="35"/>
                  </a:cubicBezTo>
                  <a:close/>
                  <a:moveTo>
                    <a:pt x="18" y="8"/>
                  </a:moveTo>
                  <a:cubicBezTo>
                    <a:pt x="12" y="8"/>
                    <a:pt x="8" y="12"/>
                    <a:pt x="8" y="17"/>
                  </a:cubicBezTo>
                  <a:cubicBezTo>
                    <a:pt x="8" y="23"/>
                    <a:pt x="12" y="27"/>
                    <a:pt x="18" y="27"/>
                  </a:cubicBezTo>
                  <a:cubicBezTo>
                    <a:pt x="23" y="27"/>
                    <a:pt x="27" y="23"/>
                    <a:pt x="27" y="17"/>
                  </a:cubicBezTo>
                  <a:cubicBezTo>
                    <a:pt x="27" y="12"/>
                    <a:pt x="23" y="8"/>
                    <a:pt x="18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92" name="组合 246"/>
          <p:cNvGrpSpPr/>
          <p:nvPr/>
        </p:nvGrpSpPr>
        <p:grpSpPr>
          <a:xfrm>
            <a:off x="10028238" y="3722688"/>
            <a:ext cx="603250" cy="608012"/>
            <a:chOff x="9948862" y="3443288"/>
            <a:chExt cx="603250" cy="608012"/>
          </a:xfrm>
        </p:grpSpPr>
        <p:sp>
          <p:nvSpPr>
            <p:cNvPr id="31801" name="Freeform 200"/>
            <p:cNvSpPr/>
            <p:nvPr/>
          </p:nvSpPr>
          <p:spPr>
            <a:xfrm>
              <a:off x="9948862" y="3443288"/>
              <a:ext cx="603250" cy="403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95" h="130">
                  <a:moveTo>
                    <a:pt x="153" y="130"/>
                  </a:moveTo>
                  <a:cubicBezTo>
                    <a:pt x="149" y="130"/>
                    <a:pt x="145" y="127"/>
                    <a:pt x="145" y="122"/>
                  </a:cubicBezTo>
                  <a:cubicBezTo>
                    <a:pt x="145" y="118"/>
                    <a:pt x="149" y="114"/>
                    <a:pt x="153" y="114"/>
                  </a:cubicBezTo>
                  <a:cubicBezTo>
                    <a:pt x="159" y="114"/>
                    <a:pt x="165" y="112"/>
                    <a:pt x="169" y="107"/>
                  </a:cubicBezTo>
                  <a:cubicBezTo>
                    <a:pt x="176" y="101"/>
                    <a:pt x="179" y="94"/>
                    <a:pt x="179" y="85"/>
                  </a:cubicBezTo>
                  <a:cubicBezTo>
                    <a:pt x="179" y="69"/>
                    <a:pt x="166" y="56"/>
                    <a:pt x="150" y="56"/>
                  </a:cubicBezTo>
                  <a:cubicBezTo>
                    <a:pt x="147" y="56"/>
                    <a:pt x="144" y="57"/>
                    <a:pt x="141" y="58"/>
                  </a:cubicBezTo>
                  <a:cubicBezTo>
                    <a:pt x="139" y="58"/>
                    <a:pt x="136" y="58"/>
                    <a:pt x="135" y="57"/>
                  </a:cubicBezTo>
                  <a:cubicBezTo>
                    <a:pt x="133" y="56"/>
                    <a:pt x="131" y="53"/>
                    <a:pt x="131" y="51"/>
                  </a:cubicBezTo>
                  <a:cubicBezTo>
                    <a:pt x="129" y="31"/>
                    <a:pt x="112" y="16"/>
                    <a:pt x="92" y="16"/>
                  </a:cubicBezTo>
                  <a:cubicBezTo>
                    <a:pt x="70" y="16"/>
                    <a:pt x="53" y="33"/>
                    <a:pt x="53" y="55"/>
                  </a:cubicBezTo>
                  <a:cubicBezTo>
                    <a:pt x="53" y="58"/>
                    <a:pt x="53" y="60"/>
                    <a:pt x="54" y="63"/>
                  </a:cubicBezTo>
                  <a:cubicBezTo>
                    <a:pt x="54" y="65"/>
                    <a:pt x="53" y="67"/>
                    <a:pt x="52" y="69"/>
                  </a:cubicBezTo>
                  <a:cubicBezTo>
                    <a:pt x="50" y="71"/>
                    <a:pt x="48" y="72"/>
                    <a:pt x="46" y="72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25" y="72"/>
                    <a:pt x="16" y="82"/>
                    <a:pt x="16" y="93"/>
                  </a:cubicBezTo>
                  <a:cubicBezTo>
                    <a:pt x="16" y="105"/>
                    <a:pt x="25" y="114"/>
                    <a:pt x="37" y="114"/>
                  </a:cubicBezTo>
                  <a:cubicBezTo>
                    <a:pt x="41" y="114"/>
                    <a:pt x="45" y="118"/>
                    <a:pt x="45" y="122"/>
                  </a:cubicBezTo>
                  <a:cubicBezTo>
                    <a:pt x="45" y="127"/>
                    <a:pt x="41" y="130"/>
                    <a:pt x="37" y="130"/>
                  </a:cubicBezTo>
                  <a:cubicBezTo>
                    <a:pt x="17" y="130"/>
                    <a:pt x="0" y="114"/>
                    <a:pt x="0" y="93"/>
                  </a:cubicBezTo>
                  <a:cubicBezTo>
                    <a:pt x="0" y="73"/>
                    <a:pt x="1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56"/>
                    <a:pt x="37" y="55"/>
                    <a:pt x="37" y="55"/>
                  </a:cubicBezTo>
                  <a:cubicBezTo>
                    <a:pt x="37" y="25"/>
                    <a:pt x="62" y="0"/>
                    <a:pt x="92" y="0"/>
                  </a:cubicBezTo>
                  <a:cubicBezTo>
                    <a:pt x="117" y="0"/>
                    <a:pt x="139" y="17"/>
                    <a:pt x="145" y="41"/>
                  </a:cubicBezTo>
                  <a:cubicBezTo>
                    <a:pt x="147" y="41"/>
                    <a:pt x="148" y="41"/>
                    <a:pt x="150" y="41"/>
                  </a:cubicBezTo>
                  <a:cubicBezTo>
                    <a:pt x="175" y="41"/>
                    <a:pt x="195" y="61"/>
                    <a:pt x="195" y="85"/>
                  </a:cubicBezTo>
                  <a:cubicBezTo>
                    <a:pt x="195" y="98"/>
                    <a:pt x="189" y="110"/>
                    <a:pt x="180" y="119"/>
                  </a:cubicBezTo>
                  <a:cubicBezTo>
                    <a:pt x="174" y="126"/>
                    <a:pt x="164" y="130"/>
                    <a:pt x="153" y="13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2" name="Freeform 201"/>
            <p:cNvSpPr/>
            <p:nvPr/>
          </p:nvSpPr>
          <p:spPr>
            <a:xfrm>
              <a:off x="10001249" y="3911600"/>
              <a:ext cx="492125" cy="139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59" h="45">
                  <a:moveTo>
                    <a:pt x="80" y="45"/>
                  </a:moveTo>
                  <a:cubicBezTo>
                    <a:pt x="52" y="45"/>
                    <a:pt x="24" y="35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50" y="39"/>
                    <a:pt x="109" y="39"/>
                    <a:pt x="145" y="3"/>
                  </a:cubicBezTo>
                  <a:cubicBezTo>
                    <a:pt x="148" y="0"/>
                    <a:pt x="153" y="0"/>
                    <a:pt x="156" y="3"/>
                  </a:cubicBezTo>
                  <a:cubicBezTo>
                    <a:pt x="159" y="6"/>
                    <a:pt x="159" y="11"/>
                    <a:pt x="156" y="14"/>
                  </a:cubicBezTo>
                  <a:cubicBezTo>
                    <a:pt x="135" y="35"/>
                    <a:pt x="107" y="45"/>
                    <a:pt x="80" y="45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3" name="Freeform 202"/>
            <p:cNvSpPr/>
            <p:nvPr/>
          </p:nvSpPr>
          <p:spPr>
            <a:xfrm>
              <a:off x="10056812" y="3856038"/>
              <a:ext cx="381000" cy="1206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23" h="39">
                  <a:moveTo>
                    <a:pt x="62" y="39"/>
                  </a:moveTo>
                  <a:cubicBezTo>
                    <a:pt x="40" y="39"/>
                    <a:pt x="19" y="30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40" y="29"/>
                    <a:pt x="83" y="29"/>
                    <a:pt x="109" y="3"/>
                  </a:cubicBezTo>
                  <a:cubicBezTo>
                    <a:pt x="112" y="0"/>
                    <a:pt x="117" y="0"/>
                    <a:pt x="120" y="3"/>
                  </a:cubicBezTo>
                  <a:cubicBezTo>
                    <a:pt x="123" y="6"/>
                    <a:pt x="123" y="11"/>
                    <a:pt x="120" y="14"/>
                  </a:cubicBezTo>
                  <a:cubicBezTo>
                    <a:pt x="104" y="30"/>
                    <a:pt x="83" y="39"/>
                    <a:pt x="62" y="3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4" name="Freeform 203"/>
            <p:cNvSpPr/>
            <p:nvPr/>
          </p:nvSpPr>
          <p:spPr>
            <a:xfrm>
              <a:off x="10115549" y="3797300"/>
              <a:ext cx="263525" cy="952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5" h="31">
                  <a:moveTo>
                    <a:pt x="43" y="31"/>
                  </a:moveTo>
                  <a:cubicBezTo>
                    <a:pt x="28" y="31"/>
                    <a:pt x="14" y="25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30" y="19"/>
                    <a:pt x="55" y="19"/>
                    <a:pt x="71" y="3"/>
                  </a:cubicBezTo>
                  <a:cubicBezTo>
                    <a:pt x="74" y="0"/>
                    <a:pt x="79" y="0"/>
                    <a:pt x="82" y="3"/>
                  </a:cubicBezTo>
                  <a:cubicBezTo>
                    <a:pt x="85" y="6"/>
                    <a:pt x="85" y="11"/>
                    <a:pt x="82" y="14"/>
                  </a:cubicBezTo>
                  <a:cubicBezTo>
                    <a:pt x="71" y="25"/>
                    <a:pt x="57" y="31"/>
                    <a:pt x="43" y="3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93" name="矩形 3"/>
          <p:cNvSpPr/>
          <p:nvPr/>
        </p:nvSpPr>
        <p:spPr>
          <a:xfrm>
            <a:off x="4618038" y="3214688"/>
            <a:ext cx="2955925" cy="9223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267" name="矩形 266"/>
          <p:cNvSpPr/>
          <p:nvPr/>
        </p:nvSpPr>
        <p:spPr>
          <a:xfrm>
            <a:off x="4618038" y="4137025"/>
            <a:ext cx="2955925" cy="4603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568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795" name="矩形 8"/>
          <p:cNvSpPr/>
          <p:nvPr/>
        </p:nvSpPr>
        <p:spPr>
          <a:xfrm>
            <a:off x="5226050" y="4302125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endParaRPr lang="zh-CN" altLang="en-US" sz="2000" dirty="0">
              <a:solidFill>
                <a:srgbClr val="2256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96" name="矩形 8"/>
          <p:cNvSpPr/>
          <p:nvPr/>
        </p:nvSpPr>
        <p:spPr>
          <a:xfrm>
            <a:off x="5529581" y="4706938"/>
            <a:ext cx="113919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2256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2019·10</a:t>
            </a:r>
            <a:endParaRPr lang="zh-CN" altLang="en-US" sz="2000" dirty="0">
              <a:solidFill>
                <a:srgbClr val="2256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99" name="矩形 8"/>
          <p:cNvSpPr/>
          <p:nvPr/>
        </p:nvSpPr>
        <p:spPr>
          <a:xfrm>
            <a:off x="6780213" y="1511300"/>
            <a:ext cx="3738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《高级软件工程》课程项目设计</a:t>
            </a:r>
          </a:p>
        </p:txBody>
      </p:sp>
      <p:pic>
        <p:nvPicPr>
          <p:cNvPr id="31800" name="图片 2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33" y="1106488"/>
            <a:ext cx="1117600" cy="111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8" name="Oval 92">
            <a:extLst>
              <a:ext uri="{FF2B5EF4-FFF2-40B4-BE49-F238E27FC236}">
                <a16:creationId xmlns:a16="http://schemas.microsoft.com/office/drawing/2014/main" id="{FE8CFD97-CFDB-6A4D-AFE7-B730DF5DE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716" y="979421"/>
            <a:ext cx="1350963" cy="13493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9" name="矩形 8">
            <a:extLst>
              <a:ext uri="{FF2B5EF4-FFF2-40B4-BE49-F238E27FC236}">
                <a16:creationId xmlns:a16="http://schemas.microsoft.com/office/drawing/2014/main" id="{EDE642B4-F8C5-5444-B44A-261902852390}"/>
              </a:ext>
            </a:extLst>
          </p:cNvPr>
          <p:cNvSpPr/>
          <p:nvPr/>
        </p:nvSpPr>
        <p:spPr>
          <a:xfrm>
            <a:off x="4244266" y="1508058"/>
            <a:ext cx="9032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UCAS</a:t>
            </a:r>
            <a:endParaRPr lang="zh-CN" altLang="en-US" sz="2000" b="1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1" name="图片 2">
            <a:extLst>
              <a:ext uri="{FF2B5EF4-FFF2-40B4-BE49-F238E27FC236}">
                <a16:creationId xmlns:a16="http://schemas.microsoft.com/office/drawing/2014/main" id="{37B95DBC-E84C-0B4D-9BBF-101774A86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286" y="1103246"/>
            <a:ext cx="1117600" cy="1117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3"/>
          <p:cNvSpPr/>
          <p:nvPr/>
        </p:nvSpPr>
        <p:spPr>
          <a:xfrm>
            <a:off x="7034213" y="2730500"/>
            <a:ext cx="18084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</a:p>
        </p:txBody>
      </p:sp>
      <p:sp>
        <p:nvSpPr>
          <p:cNvPr id="6" name="矩形 5"/>
          <p:cNvSpPr/>
          <p:nvPr/>
        </p:nvSpPr>
        <p:spPr>
          <a:xfrm>
            <a:off x="7088188" y="3319463"/>
            <a:ext cx="1743075" cy="4603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9" name="任意多边形 148"/>
          <p:cNvSpPr/>
          <p:nvPr/>
        </p:nvSpPr>
        <p:spPr>
          <a:xfrm rot="5400000">
            <a:off x="-651669" y="643731"/>
            <a:ext cx="6858000" cy="5570538"/>
          </a:xfrm>
          <a:custGeom>
            <a:avLst/>
            <a:gdLst>
              <a:gd name="connsiteX0" fmla="*/ 0 w 6858003"/>
              <a:gd name="connsiteY0" fmla="*/ 5570435 h 5570435"/>
              <a:gd name="connsiteX1" fmla="*/ 3017701 w 6858003"/>
              <a:gd name="connsiteY1" fmla="*/ 0 h 5570435"/>
              <a:gd name="connsiteX2" fmla="*/ 3073804 w 6858003"/>
              <a:gd name="connsiteY2" fmla="*/ 46248 h 5570435"/>
              <a:gd name="connsiteX3" fmla="*/ 3436968 w 6858003"/>
              <a:gd name="connsiteY3" fmla="*/ 157079 h 5570435"/>
              <a:gd name="connsiteX4" fmla="*/ 3800132 w 6858003"/>
              <a:gd name="connsiteY4" fmla="*/ 46248 h 5570435"/>
              <a:gd name="connsiteX5" fmla="*/ 3845222 w 6858003"/>
              <a:gd name="connsiteY5" fmla="*/ 9079 h 5570435"/>
              <a:gd name="connsiteX6" fmla="*/ 6858003 w 6858003"/>
              <a:gd name="connsiteY6" fmla="*/ 5570435 h 557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3" h="5570435">
                <a:moveTo>
                  <a:pt x="0" y="5570435"/>
                </a:moveTo>
                <a:lnTo>
                  <a:pt x="3017701" y="0"/>
                </a:lnTo>
                <a:lnTo>
                  <a:pt x="3073804" y="46248"/>
                </a:lnTo>
                <a:cubicBezTo>
                  <a:pt x="3177471" y="116221"/>
                  <a:pt x="3302444" y="157079"/>
                  <a:pt x="3436968" y="157079"/>
                </a:cubicBezTo>
                <a:cubicBezTo>
                  <a:pt x="3571492" y="157079"/>
                  <a:pt x="3696465" y="116221"/>
                  <a:pt x="3800132" y="46248"/>
                </a:cubicBezTo>
                <a:lnTo>
                  <a:pt x="3845222" y="9079"/>
                </a:lnTo>
                <a:lnTo>
                  <a:pt x="6858003" y="5570435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7" name="Freeform 20"/>
          <p:cNvSpPr>
            <a:spLocks noEditPoints="1"/>
          </p:cNvSpPr>
          <p:nvPr/>
        </p:nvSpPr>
        <p:spPr>
          <a:xfrm>
            <a:off x="3133725" y="3154363"/>
            <a:ext cx="247650" cy="1635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8" h="58">
                <a:moveTo>
                  <a:pt x="80" y="58"/>
                </a:moveTo>
                <a:cubicBezTo>
                  <a:pt x="8" y="58"/>
                  <a:pt x="8" y="58"/>
                  <a:pt x="8" y="58"/>
                </a:cubicBezTo>
                <a:cubicBezTo>
                  <a:pt x="4" y="58"/>
                  <a:pt x="0" y="55"/>
                  <a:pt x="0" y="50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3"/>
                  <a:pt x="88" y="8"/>
                </a:cubicBezTo>
                <a:cubicBezTo>
                  <a:pt x="88" y="50"/>
                  <a:pt x="88" y="50"/>
                  <a:pt x="88" y="50"/>
                </a:cubicBezTo>
                <a:cubicBezTo>
                  <a:pt x="88" y="55"/>
                  <a:pt x="84" y="58"/>
                  <a:pt x="80" y="58"/>
                </a:cubicBezTo>
                <a:close/>
                <a:moveTo>
                  <a:pt x="8" y="8"/>
                </a:moveTo>
                <a:cubicBezTo>
                  <a:pt x="8" y="50"/>
                  <a:pt x="8" y="50"/>
                  <a:pt x="8" y="50"/>
                </a:cubicBezTo>
                <a:cubicBezTo>
                  <a:pt x="80" y="50"/>
                  <a:pt x="80" y="50"/>
                  <a:pt x="80" y="50"/>
                </a:cubicBezTo>
                <a:cubicBezTo>
                  <a:pt x="80" y="8"/>
                  <a:pt x="80" y="8"/>
                  <a:pt x="80" y="8"/>
                </a:cubicBezTo>
                <a:cubicBezTo>
                  <a:pt x="8" y="8"/>
                  <a:pt x="8" y="8"/>
                  <a:pt x="8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Freeform 21"/>
          <p:cNvSpPr/>
          <p:nvPr/>
        </p:nvSpPr>
        <p:spPr>
          <a:xfrm>
            <a:off x="3173413" y="3046413"/>
            <a:ext cx="169862" cy="127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0" h="45">
                <a:moveTo>
                  <a:pt x="56" y="45"/>
                </a:moveTo>
                <a:cubicBezTo>
                  <a:pt x="53" y="45"/>
                  <a:pt x="52" y="43"/>
                  <a:pt x="52" y="41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18"/>
                  <a:pt x="42" y="8"/>
                  <a:pt x="30" y="8"/>
                </a:cubicBezTo>
                <a:cubicBezTo>
                  <a:pt x="18" y="8"/>
                  <a:pt x="8" y="18"/>
                  <a:pt x="8" y="30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3"/>
                  <a:pt x="7" y="45"/>
                  <a:pt x="4" y="45"/>
                </a:cubicBezTo>
                <a:cubicBezTo>
                  <a:pt x="2" y="45"/>
                  <a:pt x="0" y="43"/>
                  <a:pt x="0" y="4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4" y="0"/>
                  <a:pt x="30" y="0"/>
                </a:cubicBezTo>
                <a:cubicBezTo>
                  <a:pt x="46" y="0"/>
                  <a:pt x="60" y="13"/>
                  <a:pt x="60" y="30"/>
                </a:cubicBezTo>
                <a:cubicBezTo>
                  <a:pt x="60" y="41"/>
                  <a:pt x="60" y="41"/>
                  <a:pt x="60" y="41"/>
                </a:cubicBezTo>
                <a:cubicBezTo>
                  <a:pt x="60" y="43"/>
                  <a:pt x="58" y="45"/>
                  <a:pt x="56" y="45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9" name="Freeform 22"/>
          <p:cNvSpPr/>
          <p:nvPr/>
        </p:nvSpPr>
        <p:spPr>
          <a:xfrm>
            <a:off x="3235325" y="3197225"/>
            <a:ext cx="44450" cy="698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16" h="25">
                <a:moveTo>
                  <a:pt x="8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2"/>
                  <a:pt x="1" y="15"/>
                  <a:pt x="4" y="16"/>
                </a:cubicBezTo>
                <a:cubicBezTo>
                  <a:pt x="4" y="25"/>
                  <a:pt x="4" y="25"/>
                  <a:pt x="4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16"/>
                  <a:pt x="12" y="16"/>
                  <a:pt x="12" y="16"/>
                </a:cubicBezTo>
                <a:cubicBezTo>
                  <a:pt x="15" y="15"/>
                  <a:pt x="16" y="12"/>
                  <a:pt x="16" y="9"/>
                </a:cubicBezTo>
                <a:cubicBezTo>
                  <a:pt x="16" y="4"/>
                  <a:pt x="13" y="0"/>
                  <a:pt x="8" y="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0" name="Freeform 23"/>
          <p:cNvSpPr>
            <a:spLocks noEditPoints="1"/>
          </p:cNvSpPr>
          <p:nvPr/>
        </p:nvSpPr>
        <p:spPr>
          <a:xfrm>
            <a:off x="930275" y="4743450"/>
            <a:ext cx="282575" cy="246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0" h="87">
                <a:moveTo>
                  <a:pt x="51" y="87"/>
                </a:moveTo>
                <a:cubicBezTo>
                  <a:pt x="50" y="87"/>
                  <a:pt x="49" y="87"/>
                  <a:pt x="49" y="87"/>
                </a:cubicBezTo>
                <a:cubicBezTo>
                  <a:pt x="49" y="86"/>
                  <a:pt x="48" y="86"/>
                  <a:pt x="48" y="86"/>
                </a:cubicBezTo>
                <a:cubicBezTo>
                  <a:pt x="47" y="85"/>
                  <a:pt x="47" y="85"/>
                  <a:pt x="47" y="85"/>
                </a:cubicBezTo>
                <a:cubicBezTo>
                  <a:pt x="44" y="83"/>
                  <a:pt x="36" y="78"/>
                  <a:pt x="31" y="74"/>
                </a:cubicBezTo>
                <a:cubicBezTo>
                  <a:pt x="13" y="60"/>
                  <a:pt x="3" y="49"/>
                  <a:pt x="1" y="41"/>
                </a:cubicBezTo>
                <a:cubicBezTo>
                  <a:pt x="0" y="38"/>
                  <a:pt x="0" y="35"/>
                  <a:pt x="0" y="32"/>
                </a:cubicBezTo>
                <a:cubicBezTo>
                  <a:pt x="0" y="23"/>
                  <a:pt x="3" y="15"/>
                  <a:pt x="9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7" y="0"/>
                  <a:pt x="44" y="4"/>
                  <a:pt x="50" y="10"/>
                </a:cubicBezTo>
                <a:cubicBezTo>
                  <a:pt x="55" y="4"/>
                  <a:pt x="63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87" y="0"/>
                  <a:pt x="100" y="14"/>
                  <a:pt x="100" y="31"/>
                </a:cubicBezTo>
                <a:cubicBezTo>
                  <a:pt x="100" y="34"/>
                  <a:pt x="100" y="37"/>
                  <a:pt x="99" y="40"/>
                </a:cubicBezTo>
                <a:cubicBezTo>
                  <a:pt x="98" y="48"/>
                  <a:pt x="88" y="59"/>
                  <a:pt x="70" y="74"/>
                </a:cubicBezTo>
                <a:cubicBezTo>
                  <a:pt x="63" y="79"/>
                  <a:pt x="57" y="84"/>
                  <a:pt x="53" y="86"/>
                </a:cubicBezTo>
                <a:cubicBezTo>
                  <a:pt x="52" y="87"/>
                  <a:pt x="52" y="87"/>
                  <a:pt x="51" y="87"/>
                </a:cubicBezTo>
                <a:close/>
                <a:moveTo>
                  <a:pt x="29" y="9"/>
                </a:moveTo>
                <a:cubicBezTo>
                  <a:pt x="24" y="9"/>
                  <a:pt x="19" y="11"/>
                  <a:pt x="15" y="15"/>
                </a:cubicBezTo>
                <a:cubicBezTo>
                  <a:pt x="11" y="19"/>
                  <a:pt x="8" y="25"/>
                  <a:pt x="8" y="32"/>
                </a:cubicBezTo>
                <a:cubicBezTo>
                  <a:pt x="8" y="34"/>
                  <a:pt x="9" y="37"/>
                  <a:pt x="9" y="39"/>
                </a:cubicBezTo>
                <a:cubicBezTo>
                  <a:pt x="10" y="42"/>
                  <a:pt x="15" y="50"/>
                  <a:pt x="37" y="67"/>
                </a:cubicBezTo>
                <a:cubicBezTo>
                  <a:pt x="41" y="71"/>
                  <a:pt x="47" y="75"/>
                  <a:pt x="51" y="78"/>
                </a:cubicBezTo>
                <a:cubicBezTo>
                  <a:pt x="55" y="75"/>
                  <a:pt x="59" y="72"/>
                  <a:pt x="65" y="67"/>
                </a:cubicBezTo>
                <a:cubicBezTo>
                  <a:pt x="86" y="50"/>
                  <a:pt x="90" y="41"/>
                  <a:pt x="91" y="38"/>
                </a:cubicBezTo>
                <a:cubicBezTo>
                  <a:pt x="92" y="35"/>
                  <a:pt x="92" y="33"/>
                  <a:pt x="92" y="31"/>
                </a:cubicBezTo>
                <a:cubicBezTo>
                  <a:pt x="92" y="18"/>
                  <a:pt x="83" y="8"/>
                  <a:pt x="71" y="8"/>
                </a:cubicBezTo>
                <a:cubicBezTo>
                  <a:pt x="71" y="8"/>
                  <a:pt x="71" y="8"/>
                  <a:pt x="71" y="8"/>
                </a:cubicBezTo>
                <a:cubicBezTo>
                  <a:pt x="64" y="8"/>
                  <a:pt x="57" y="12"/>
                  <a:pt x="54" y="19"/>
                </a:cubicBezTo>
                <a:cubicBezTo>
                  <a:pt x="53" y="20"/>
                  <a:pt x="52" y="21"/>
                  <a:pt x="50" y="21"/>
                </a:cubicBezTo>
                <a:cubicBezTo>
                  <a:pt x="49" y="21"/>
                  <a:pt x="47" y="20"/>
                  <a:pt x="46" y="19"/>
                </a:cubicBezTo>
                <a:cubicBezTo>
                  <a:pt x="42" y="13"/>
                  <a:pt x="36" y="9"/>
                  <a:pt x="29" y="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1" name="Freeform 24"/>
          <p:cNvSpPr/>
          <p:nvPr/>
        </p:nvSpPr>
        <p:spPr>
          <a:xfrm>
            <a:off x="1125538" y="4784725"/>
            <a:ext cx="47625" cy="682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" h="24">
                <a:moveTo>
                  <a:pt x="13" y="24"/>
                </a:moveTo>
                <a:cubicBezTo>
                  <a:pt x="13" y="24"/>
                  <a:pt x="13" y="24"/>
                  <a:pt x="13" y="23"/>
                </a:cubicBezTo>
                <a:cubicBezTo>
                  <a:pt x="12" y="23"/>
                  <a:pt x="11" y="22"/>
                  <a:pt x="11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8"/>
                  <a:pt x="12" y="17"/>
                  <a:pt x="12" y="16"/>
                </a:cubicBezTo>
                <a:cubicBezTo>
                  <a:pt x="12" y="9"/>
                  <a:pt x="8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0" y="0"/>
                  <a:pt x="16" y="7"/>
                  <a:pt x="16" y="16"/>
                </a:cubicBezTo>
                <a:cubicBezTo>
                  <a:pt x="17" y="18"/>
                  <a:pt x="16" y="19"/>
                  <a:pt x="16" y="21"/>
                </a:cubicBezTo>
                <a:cubicBezTo>
                  <a:pt x="16" y="22"/>
                  <a:pt x="16" y="22"/>
                  <a:pt x="16" y="22"/>
                </a:cubicBezTo>
                <a:cubicBezTo>
                  <a:pt x="15" y="23"/>
                  <a:pt x="14" y="24"/>
                  <a:pt x="13" y="2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372" name="组合 8"/>
          <p:cNvGrpSpPr/>
          <p:nvPr/>
        </p:nvGrpSpPr>
        <p:grpSpPr>
          <a:xfrm>
            <a:off x="3835400" y="2617788"/>
            <a:ext cx="431800" cy="576262"/>
            <a:chOff x="3707136" y="2697164"/>
            <a:chExt cx="431800" cy="576262"/>
          </a:xfrm>
        </p:grpSpPr>
        <p:sp>
          <p:nvSpPr>
            <p:cNvPr id="15519" name="Freeform 25"/>
            <p:cNvSpPr/>
            <p:nvPr/>
          </p:nvSpPr>
          <p:spPr>
            <a:xfrm>
              <a:off x="3910336" y="2982914"/>
              <a:ext cx="25400" cy="2508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6" h="158">
                  <a:moveTo>
                    <a:pt x="16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58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0" name="Oval 26"/>
            <p:cNvSpPr/>
            <p:nvPr/>
          </p:nvSpPr>
          <p:spPr>
            <a:xfrm>
              <a:off x="3896049" y="2971801"/>
              <a:ext cx="53975" cy="52388"/>
            </a:xfrm>
            <a:prstGeom prst="ellipse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5521" name="Freeform 27"/>
            <p:cNvSpPr/>
            <p:nvPr/>
          </p:nvSpPr>
          <p:spPr>
            <a:xfrm>
              <a:off x="3762699" y="2697164"/>
              <a:ext cx="315913" cy="476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99" h="30">
                  <a:moveTo>
                    <a:pt x="19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3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2" name="Freeform 28"/>
            <p:cNvSpPr>
              <a:spLocks noEditPoints="1"/>
            </p:cNvSpPr>
            <p:nvPr/>
          </p:nvSpPr>
          <p:spPr>
            <a:xfrm>
              <a:off x="3707136" y="2759076"/>
              <a:ext cx="431800" cy="514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2" h="324">
                  <a:moveTo>
                    <a:pt x="147" y="324"/>
                  </a:moveTo>
                  <a:lnTo>
                    <a:pt x="122" y="324"/>
                  </a:lnTo>
                  <a:lnTo>
                    <a:pt x="0" y="167"/>
                  </a:lnTo>
                  <a:lnTo>
                    <a:pt x="53" y="57"/>
                  </a:lnTo>
                  <a:lnTo>
                    <a:pt x="53" y="0"/>
                  </a:lnTo>
                  <a:lnTo>
                    <a:pt x="218" y="0"/>
                  </a:lnTo>
                  <a:lnTo>
                    <a:pt x="218" y="57"/>
                  </a:lnTo>
                  <a:lnTo>
                    <a:pt x="272" y="167"/>
                  </a:lnTo>
                  <a:lnTo>
                    <a:pt x="147" y="324"/>
                  </a:lnTo>
                  <a:close/>
                  <a:moveTo>
                    <a:pt x="35" y="164"/>
                  </a:moveTo>
                  <a:lnTo>
                    <a:pt x="135" y="290"/>
                  </a:lnTo>
                  <a:lnTo>
                    <a:pt x="234" y="164"/>
                  </a:lnTo>
                  <a:lnTo>
                    <a:pt x="186" y="64"/>
                  </a:lnTo>
                  <a:lnTo>
                    <a:pt x="186" y="31"/>
                  </a:lnTo>
                  <a:lnTo>
                    <a:pt x="85" y="31"/>
                  </a:lnTo>
                  <a:lnTo>
                    <a:pt x="85" y="64"/>
                  </a:lnTo>
                  <a:lnTo>
                    <a:pt x="35" y="164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3" name="Freeform 29"/>
          <p:cNvSpPr/>
          <p:nvPr/>
        </p:nvSpPr>
        <p:spPr>
          <a:xfrm>
            <a:off x="406400" y="4918075"/>
            <a:ext cx="211138" cy="254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75" h="90">
                <a:moveTo>
                  <a:pt x="75" y="90"/>
                </a:moveTo>
                <a:cubicBezTo>
                  <a:pt x="57" y="90"/>
                  <a:pt x="57" y="90"/>
                  <a:pt x="57" y="90"/>
                </a:cubicBezTo>
                <a:cubicBezTo>
                  <a:pt x="57" y="55"/>
                  <a:pt x="33" y="25"/>
                  <a:pt x="0" y="17"/>
                </a:cubicBezTo>
                <a:cubicBezTo>
                  <a:pt x="4" y="0"/>
                  <a:pt x="4" y="0"/>
                  <a:pt x="4" y="0"/>
                </a:cubicBezTo>
                <a:cubicBezTo>
                  <a:pt x="46" y="10"/>
                  <a:pt x="75" y="47"/>
                  <a:pt x="75" y="9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4" name="Freeform 30"/>
          <p:cNvSpPr/>
          <p:nvPr/>
        </p:nvSpPr>
        <p:spPr>
          <a:xfrm>
            <a:off x="93663" y="4921250"/>
            <a:ext cx="204787" cy="250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3" h="89">
                <a:moveTo>
                  <a:pt x="18" y="89"/>
                </a:moveTo>
                <a:cubicBezTo>
                  <a:pt x="0" y="89"/>
                  <a:pt x="0" y="89"/>
                  <a:pt x="0" y="89"/>
                </a:cubicBezTo>
                <a:cubicBezTo>
                  <a:pt x="0" y="47"/>
                  <a:pt x="28" y="11"/>
                  <a:pt x="68" y="0"/>
                </a:cubicBezTo>
                <a:cubicBezTo>
                  <a:pt x="73" y="17"/>
                  <a:pt x="73" y="17"/>
                  <a:pt x="73" y="17"/>
                </a:cubicBezTo>
                <a:cubicBezTo>
                  <a:pt x="41" y="26"/>
                  <a:pt x="18" y="55"/>
                  <a:pt x="18" y="8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5" name="Freeform 31"/>
          <p:cNvSpPr>
            <a:spLocks noEditPoints="1"/>
          </p:cNvSpPr>
          <p:nvPr/>
        </p:nvSpPr>
        <p:spPr>
          <a:xfrm>
            <a:off x="42863" y="5135563"/>
            <a:ext cx="157162" cy="158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9" h="100">
                <a:moveTo>
                  <a:pt x="99" y="100"/>
                </a:moveTo>
                <a:lnTo>
                  <a:pt x="0" y="100"/>
                </a:lnTo>
                <a:lnTo>
                  <a:pt x="0" y="0"/>
                </a:lnTo>
                <a:lnTo>
                  <a:pt x="99" y="0"/>
                </a:lnTo>
                <a:lnTo>
                  <a:pt x="99" y="100"/>
                </a:lnTo>
                <a:close/>
                <a:moveTo>
                  <a:pt x="32" y="68"/>
                </a:moveTo>
                <a:lnTo>
                  <a:pt x="67" y="68"/>
                </a:lnTo>
                <a:lnTo>
                  <a:pt x="67" y="30"/>
                </a:lnTo>
                <a:lnTo>
                  <a:pt x="32" y="30"/>
                </a:lnTo>
                <a:lnTo>
                  <a:pt x="32" y="68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6" name="Freeform 32"/>
          <p:cNvSpPr>
            <a:spLocks noEditPoints="1"/>
          </p:cNvSpPr>
          <p:nvPr/>
        </p:nvSpPr>
        <p:spPr>
          <a:xfrm>
            <a:off x="511175" y="5135563"/>
            <a:ext cx="157163" cy="158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9" h="100">
                <a:moveTo>
                  <a:pt x="99" y="100"/>
                </a:moveTo>
                <a:lnTo>
                  <a:pt x="0" y="100"/>
                </a:lnTo>
                <a:lnTo>
                  <a:pt x="0" y="0"/>
                </a:lnTo>
                <a:lnTo>
                  <a:pt x="99" y="0"/>
                </a:lnTo>
                <a:lnTo>
                  <a:pt x="99" y="100"/>
                </a:lnTo>
                <a:close/>
                <a:moveTo>
                  <a:pt x="32" y="68"/>
                </a:moveTo>
                <a:lnTo>
                  <a:pt x="67" y="68"/>
                </a:lnTo>
                <a:lnTo>
                  <a:pt x="67" y="30"/>
                </a:lnTo>
                <a:lnTo>
                  <a:pt x="32" y="30"/>
                </a:lnTo>
                <a:lnTo>
                  <a:pt x="32" y="68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7" name="Freeform 33"/>
          <p:cNvSpPr>
            <a:spLocks noEditPoints="1"/>
          </p:cNvSpPr>
          <p:nvPr/>
        </p:nvSpPr>
        <p:spPr>
          <a:xfrm>
            <a:off x="276225" y="4862513"/>
            <a:ext cx="158750" cy="1571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0" h="99">
                <a:moveTo>
                  <a:pt x="100" y="99"/>
                </a:moveTo>
                <a:lnTo>
                  <a:pt x="0" y="99"/>
                </a:lnTo>
                <a:lnTo>
                  <a:pt x="0" y="0"/>
                </a:lnTo>
                <a:lnTo>
                  <a:pt x="100" y="0"/>
                </a:lnTo>
                <a:lnTo>
                  <a:pt x="100" y="99"/>
                </a:lnTo>
                <a:close/>
                <a:moveTo>
                  <a:pt x="32" y="67"/>
                </a:moveTo>
                <a:lnTo>
                  <a:pt x="68" y="67"/>
                </a:lnTo>
                <a:lnTo>
                  <a:pt x="68" y="32"/>
                </a:lnTo>
                <a:lnTo>
                  <a:pt x="32" y="32"/>
                </a:lnTo>
                <a:lnTo>
                  <a:pt x="32" y="67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8" name="Freeform 34"/>
          <p:cNvSpPr/>
          <p:nvPr/>
        </p:nvSpPr>
        <p:spPr>
          <a:xfrm>
            <a:off x="98425" y="4913313"/>
            <a:ext cx="195263" cy="2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3" h="16">
                <a:moveTo>
                  <a:pt x="123" y="16"/>
                </a:moveTo>
                <a:lnTo>
                  <a:pt x="0" y="16"/>
                </a:lnTo>
                <a:lnTo>
                  <a:pt x="0" y="0"/>
                </a:lnTo>
                <a:lnTo>
                  <a:pt x="123" y="0"/>
                </a:lnTo>
                <a:lnTo>
                  <a:pt x="123" y="16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9" name="Oval 35"/>
          <p:cNvSpPr/>
          <p:nvPr/>
        </p:nvSpPr>
        <p:spPr>
          <a:xfrm>
            <a:off x="68263" y="4899025"/>
            <a:ext cx="52387" cy="52388"/>
          </a:xfrm>
          <a:prstGeom prst="ellipse">
            <a:avLst/>
          </a:prstGeom>
          <a:solidFill>
            <a:srgbClr val="CCCCCC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5380" name="Freeform 36"/>
          <p:cNvSpPr/>
          <p:nvPr/>
        </p:nvSpPr>
        <p:spPr>
          <a:xfrm>
            <a:off x="423863" y="4913313"/>
            <a:ext cx="193675" cy="2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2" h="16">
                <a:moveTo>
                  <a:pt x="122" y="16"/>
                </a:moveTo>
                <a:lnTo>
                  <a:pt x="0" y="16"/>
                </a:lnTo>
                <a:lnTo>
                  <a:pt x="0" y="0"/>
                </a:lnTo>
                <a:lnTo>
                  <a:pt x="122" y="0"/>
                </a:lnTo>
                <a:lnTo>
                  <a:pt x="122" y="16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1" name="Oval 37"/>
          <p:cNvSpPr/>
          <p:nvPr/>
        </p:nvSpPr>
        <p:spPr>
          <a:xfrm>
            <a:off x="588963" y="4899025"/>
            <a:ext cx="53975" cy="52388"/>
          </a:xfrm>
          <a:prstGeom prst="ellipse">
            <a:avLst/>
          </a:prstGeom>
          <a:solidFill>
            <a:srgbClr val="CCCCCC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5382" name="Freeform 38"/>
          <p:cNvSpPr>
            <a:spLocks noEditPoints="1"/>
          </p:cNvSpPr>
          <p:nvPr/>
        </p:nvSpPr>
        <p:spPr>
          <a:xfrm>
            <a:off x="1131888" y="1939925"/>
            <a:ext cx="265112" cy="265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4" h="94">
                <a:moveTo>
                  <a:pt x="52" y="94"/>
                </a:moveTo>
                <a:cubicBezTo>
                  <a:pt x="42" y="94"/>
                  <a:pt x="42" y="94"/>
                  <a:pt x="42" y="94"/>
                </a:cubicBezTo>
                <a:cubicBezTo>
                  <a:pt x="38" y="94"/>
                  <a:pt x="35" y="91"/>
                  <a:pt x="35" y="87"/>
                </a:cubicBezTo>
                <a:cubicBezTo>
                  <a:pt x="35" y="80"/>
                  <a:pt x="35" y="80"/>
                  <a:pt x="35" y="80"/>
                </a:cubicBezTo>
                <a:cubicBezTo>
                  <a:pt x="32" y="79"/>
                  <a:pt x="32" y="79"/>
                  <a:pt x="32" y="79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0" y="86"/>
                  <a:pt x="18" y="84"/>
                </a:cubicBezTo>
                <a:cubicBezTo>
                  <a:pt x="10" y="76"/>
                  <a:pt x="10" y="76"/>
                  <a:pt x="10" y="76"/>
                </a:cubicBezTo>
                <a:cubicBezTo>
                  <a:pt x="9" y="75"/>
                  <a:pt x="8" y="73"/>
                  <a:pt x="8" y="71"/>
                </a:cubicBezTo>
                <a:cubicBezTo>
                  <a:pt x="8" y="70"/>
                  <a:pt x="9" y="68"/>
                  <a:pt x="10" y="67"/>
                </a:cubicBezTo>
                <a:cubicBezTo>
                  <a:pt x="15" y="62"/>
                  <a:pt x="15" y="62"/>
                  <a:pt x="15" y="62"/>
                </a:cubicBezTo>
                <a:cubicBezTo>
                  <a:pt x="14" y="59"/>
                  <a:pt x="14" y="59"/>
                  <a:pt x="14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3" y="59"/>
                  <a:pt x="0" y="56"/>
                  <a:pt x="0" y="5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38"/>
                  <a:pt x="3" y="35"/>
                  <a:pt x="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5" y="32"/>
                  <a:pt x="15" y="32"/>
                  <a:pt x="15" y="32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5"/>
                  <a:pt x="8" y="24"/>
                  <a:pt x="8" y="22"/>
                </a:cubicBezTo>
                <a:cubicBezTo>
                  <a:pt x="8" y="20"/>
                  <a:pt x="9" y="18"/>
                  <a:pt x="10" y="17"/>
                </a:cubicBezTo>
                <a:cubicBezTo>
                  <a:pt x="18" y="10"/>
                  <a:pt x="18" y="10"/>
                  <a:pt x="18" y="10"/>
                </a:cubicBezTo>
                <a:cubicBezTo>
                  <a:pt x="20" y="7"/>
                  <a:pt x="25" y="7"/>
                  <a:pt x="27" y="10"/>
                </a:cubicBezTo>
                <a:cubicBezTo>
                  <a:pt x="32" y="14"/>
                  <a:pt x="32" y="14"/>
                  <a:pt x="32" y="14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6"/>
                  <a:pt x="35" y="6"/>
                  <a:pt x="35" y="6"/>
                </a:cubicBezTo>
                <a:cubicBezTo>
                  <a:pt x="35" y="3"/>
                  <a:pt x="38" y="0"/>
                  <a:pt x="4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6" y="0"/>
                  <a:pt x="59" y="3"/>
                  <a:pt x="59" y="6"/>
                </a:cubicBezTo>
                <a:cubicBezTo>
                  <a:pt x="59" y="13"/>
                  <a:pt x="59" y="13"/>
                  <a:pt x="59" y="13"/>
                </a:cubicBezTo>
                <a:cubicBezTo>
                  <a:pt x="62" y="14"/>
                  <a:pt x="62" y="14"/>
                  <a:pt x="62" y="14"/>
                </a:cubicBezTo>
                <a:cubicBezTo>
                  <a:pt x="67" y="10"/>
                  <a:pt x="67" y="10"/>
                  <a:pt x="67" y="10"/>
                </a:cubicBezTo>
                <a:cubicBezTo>
                  <a:pt x="68" y="9"/>
                  <a:pt x="70" y="8"/>
                  <a:pt x="72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4" y="8"/>
                  <a:pt x="76" y="9"/>
                  <a:pt x="77" y="10"/>
                </a:cubicBezTo>
                <a:cubicBezTo>
                  <a:pt x="84" y="17"/>
                  <a:pt x="84" y="17"/>
                  <a:pt x="84" y="17"/>
                </a:cubicBezTo>
                <a:cubicBezTo>
                  <a:pt x="85" y="18"/>
                  <a:pt x="86" y="20"/>
                  <a:pt x="86" y="22"/>
                </a:cubicBezTo>
                <a:cubicBezTo>
                  <a:pt x="86" y="24"/>
                  <a:pt x="85" y="25"/>
                  <a:pt x="84" y="27"/>
                </a:cubicBezTo>
                <a:cubicBezTo>
                  <a:pt x="79" y="31"/>
                  <a:pt x="79" y="31"/>
                  <a:pt x="79" y="31"/>
                </a:cubicBezTo>
                <a:cubicBezTo>
                  <a:pt x="81" y="35"/>
                  <a:pt x="81" y="35"/>
                  <a:pt x="81" y="35"/>
                </a:cubicBezTo>
                <a:cubicBezTo>
                  <a:pt x="87" y="35"/>
                  <a:pt x="87" y="35"/>
                  <a:pt x="87" y="35"/>
                </a:cubicBezTo>
                <a:cubicBezTo>
                  <a:pt x="91" y="35"/>
                  <a:pt x="94" y="38"/>
                  <a:pt x="94" y="42"/>
                </a:cubicBezTo>
                <a:cubicBezTo>
                  <a:pt x="94" y="52"/>
                  <a:pt x="94" y="52"/>
                  <a:pt x="94" y="52"/>
                </a:cubicBezTo>
                <a:cubicBezTo>
                  <a:pt x="94" y="56"/>
                  <a:pt x="91" y="59"/>
                  <a:pt x="87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0" y="62"/>
                  <a:pt x="80" y="62"/>
                  <a:pt x="80" y="62"/>
                </a:cubicBezTo>
                <a:cubicBezTo>
                  <a:pt x="84" y="67"/>
                  <a:pt x="84" y="67"/>
                  <a:pt x="84" y="67"/>
                </a:cubicBezTo>
                <a:cubicBezTo>
                  <a:pt x="85" y="68"/>
                  <a:pt x="86" y="70"/>
                  <a:pt x="86" y="71"/>
                </a:cubicBezTo>
                <a:cubicBezTo>
                  <a:pt x="86" y="73"/>
                  <a:pt x="85" y="75"/>
                  <a:pt x="84" y="76"/>
                </a:cubicBezTo>
                <a:cubicBezTo>
                  <a:pt x="77" y="84"/>
                  <a:pt x="77" y="84"/>
                  <a:pt x="77" y="84"/>
                </a:cubicBezTo>
                <a:cubicBezTo>
                  <a:pt x="74" y="86"/>
                  <a:pt x="70" y="86"/>
                  <a:pt x="67" y="84"/>
                </a:cubicBezTo>
                <a:cubicBezTo>
                  <a:pt x="62" y="79"/>
                  <a:pt x="62" y="79"/>
                  <a:pt x="62" y="79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87"/>
                  <a:pt x="59" y="87"/>
                  <a:pt x="59" y="87"/>
                </a:cubicBezTo>
                <a:cubicBezTo>
                  <a:pt x="59" y="91"/>
                  <a:pt x="56" y="94"/>
                  <a:pt x="52" y="94"/>
                </a:cubicBezTo>
                <a:close/>
                <a:moveTo>
                  <a:pt x="43" y="86"/>
                </a:moveTo>
                <a:cubicBezTo>
                  <a:pt x="51" y="86"/>
                  <a:pt x="51" y="86"/>
                  <a:pt x="51" y="86"/>
                </a:cubicBezTo>
                <a:cubicBezTo>
                  <a:pt x="51" y="80"/>
                  <a:pt x="51" y="80"/>
                  <a:pt x="51" y="80"/>
                </a:cubicBezTo>
                <a:cubicBezTo>
                  <a:pt x="51" y="77"/>
                  <a:pt x="53" y="74"/>
                  <a:pt x="57" y="73"/>
                </a:cubicBezTo>
                <a:cubicBezTo>
                  <a:pt x="59" y="72"/>
                  <a:pt x="59" y="72"/>
                  <a:pt x="59" y="72"/>
                </a:cubicBezTo>
                <a:cubicBezTo>
                  <a:pt x="60" y="71"/>
                  <a:pt x="61" y="71"/>
                  <a:pt x="62" y="71"/>
                </a:cubicBezTo>
                <a:cubicBezTo>
                  <a:pt x="65" y="71"/>
                  <a:pt x="67" y="72"/>
                  <a:pt x="68" y="73"/>
                </a:cubicBezTo>
                <a:cubicBezTo>
                  <a:pt x="72" y="77"/>
                  <a:pt x="72" y="77"/>
                  <a:pt x="72" y="77"/>
                </a:cubicBezTo>
                <a:cubicBezTo>
                  <a:pt x="78" y="71"/>
                  <a:pt x="78" y="71"/>
                  <a:pt x="78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1" y="65"/>
                  <a:pt x="71" y="61"/>
                  <a:pt x="72" y="58"/>
                </a:cubicBezTo>
                <a:cubicBezTo>
                  <a:pt x="73" y="56"/>
                  <a:pt x="73" y="56"/>
                  <a:pt x="73" y="56"/>
                </a:cubicBezTo>
                <a:cubicBezTo>
                  <a:pt x="74" y="53"/>
                  <a:pt x="78" y="51"/>
                  <a:pt x="81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6" y="43"/>
                  <a:pt x="86" y="43"/>
                  <a:pt x="86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78" y="43"/>
                  <a:pt x="74" y="40"/>
                  <a:pt x="73" y="37"/>
                </a:cubicBezTo>
                <a:cubicBezTo>
                  <a:pt x="72" y="35"/>
                  <a:pt x="72" y="35"/>
                  <a:pt x="72" y="35"/>
                </a:cubicBezTo>
                <a:cubicBezTo>
                  <a:pt x="71" y="32"/>
                  <a:pt x="71" y="28"/>
                  <a:pt x="74" y="26"/>
                </a:cubicBezTo>
                <a:cubicBezTo>
                  <a:pt x="78" y="22"/>
                  <a:pt x="78" y="22"/>
                  <a:pt x="78" y="22"/>
                </a:cubicBezTo>
                <a:cubicBezTo>
                  <a:pt x="72" y="16"/>
                  <a:pt x="72" y="16"/>
                  <a:pt x="72" y="16"/>
                </a:cubicBezTo>
                <a:cubicBezTo>
                  <a:pt x="68" y="20"/>
                  <a:pt x="68" y="20"/>
                  <a:pt x="68" y="20"/>
                </a:cubicBezTo>
                <a:cubicBezTo>
                  <a:pt x="66" y="22"/>
                  <a:pt x="62" y="23"/>
                  <a:pt x="59" y="22"/>
                </a:cubicBezTo>
                <a:cubicBezTo>
                  <a:pt x="56" y="21"/>
                  <a:pt x="56" y="21"/>
                  <a:pt x="56" y="21"/>
                </a:cubicBezTo>
                <a:cubicBezTo>
                  <a:pt x="53" y="20"/>
                  <a:pt x="51" y="16"/>
                  <a:pt x="51" y="13"/>
                </a:cubicBezTo>
                <a:cubicBezTo>
                  <a:pt x="51" y="8"/>
                  <a:pt x="51" y="8"/>
                  <a:pt x="51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13"/>
                  <a:pt x="43" y="13"/>
                  <a:pt x="43" y="13"/>
                </a:cubicBezTo>
                <a:cubicBezTo>
                  <a:pt x="43" y="16"/>
                  <a:pt x="41" y="20"/>
                  <a:pt x="38" y="21"/>
                </a:cubicBezTo>
                <a:cubicBezTo>
                  <a:pt x="35" y="22"/>
                  <a:pt x="35" y="22"/>
                  <a:pt x="35" y="22"/>
                </a:cubicBezTo>
                <a:cubicBezTo>
                  <a:pt x="34" y="22"/>
                  <a:pt x="33" y="22"/>
                  <a:pt x="32" y="22"/>
                </a:cubicBezTo>
                <a:cubicBezTo>
                  <a:pt x="30" y="22"/>
                  <a:pt x="28" y="22"/>
                  <a:pt x="26" y="20"/>
                </a:cubicBezTo>
                <a:cubicBezTo>
                  <a:pt x="22" y="16"/>
                  <a:pt x="22" y="16"/>
                  <a:pt x="22" y="16"/>
                </a:cubicBezTo>
                <a:cubicBezTo>
                  <a:pt x="17" y="22"/>
                  <a:pt x="17" y="22"/>
                  <a:pt x="17" y="22"/>
                </a:cubicBezTo>
                <a:cubicBezTo>
                  <a:pt x="21" y="26"/>
                  <a:pt x="21" y="26"/>
                  <a:pt x="21" y="26"/>
                </a:cubicBezTo>
                <a:cubicBezTo>
                  <a:pt x="23" y="28"/>
                  <a:pt x="24" y="32"/>
                  <a:pt x="22" y="35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40"/>
                  <a:pt x="17" y="43"/>
                  <a:pt x="14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51"/>
                  <a:pt x="8" y="51"/>
                  <a:pt x="8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7" y="51"/>
                  <a:pt x="20" y="53"/>
                  <a:pt x="21" y="56"/>
                </a:cubicBezTo>
                <a:cubicBezTo>
                  <a:pt x="22" y="59"/>
                  <a:pt x="22" y="59"/>
                  <a:pt x="22" y="59"/>
                </a:cubicBezTo>
                <a:cubicBezTo>
                  <a:pt x="24" y="61"/>
                  <a:pt x="23" y="65"/>
                  <a:pt x="21" y="68"/>
                </a:cubicBezTo>
                <a:cubicBezTo>
                  <a:pt x="17" y="71"/>
                  <a:pt x="17" y="71"/>
                  <a:pt x="17" y="71"/>
                </a:cubicBezTo>
                <a:cubicBezTo>
                  <a:pt x="22" y="77"/>
                  <a:pt x="22" y="77"/>
                  <a:pt x="22" y="77"/>
                </a:cubicBezTo>
                <a:cubicBezTo>
                  <a:pt x="26" y="73"/>
                  <a:pt x="26" y="73"/>
                  <a:pt x="26" y="73"/>
                </a:cubicBezTo>
                <a:cubicBezTo>
                  <a:pt x="29" y="71"/>
                  <a:pt x="33" y="70"/>
                  <a:pt x="35" y="72"/>
                </a:cubicBezTo>
                <a:cubicBezTo>
                  <a:pt x="38" y="73"/>
                  <a:pt x="38" y="73"/>
                  <a:pt x="38" y="73"/>
                </a:cubicBezTo>
                <a:cubicBezTo>
                  <a:pt x="41" y="74"/>
                  <a:pt x="43" y="77"/>
                  <a:pt x="43" y="80"/>
                </a:cubicBezTo>
                <a:cubicBezTo>
                  <a:pt x="43" y="86"/>
                  <a:pt x="43" y="86"/>
                  <a:pt x="43" y="86"/>
                </a:cubicBezTo>
                <a:close/>
                <a:moveTo>
                  <a:pt x="47" y="64"/>
                </a:moveTo>
                <a:cubicBezTo>
                  <a:pt x="38" y="64"/>
                  <a:pt x="30" y="56"/>
                  <a:pt x="30" y="47"/>
                </a:cubicBezTo>
                <a:cubicBezTo>
                  <a:pt x="30" y="37"/>
                  <a:pt x="38" y="29"/>
                  <a:pt x="47" y="29"/>
                </a:cubicBezTo>
                <a:cubicBezTo>
                  <a:pt x="57" y="29"/>
                  <a:pt x="65" y="37"/>
                  <a:pt x="65" y="47"/>
                </a:cubicBezTo>
                <a:cubicBezTo>
                  <a:pt x="65" y="56"/>
                  <a:pt x="57" y="64"/>
                  <a:pt x="47" y="64"/>
                </a:cubicBezTo>
                <a:close/>
                <a:moveTo>
                  <a:pt x="47" y="37"/>
                </a:moveTo>
                <a:cubicBezTo>
                  <a:pt x="42" y="37"/>
                  <a:pt x="38" y="41"/>
                  <a:pt x="38" y="47"/>
                </a:cubicBezTo>
                <a:cubicBezTo>
                  <a:pt x="38" y="52"/>
                  <a:pt x="42" y="56"/>
                  <a:pt x="47" y="56"/>
                </a:cubicBezTo>
                <a:cubicBezTo>
                  <a:pt x="52" y="56"/>
                  <a:pt x="57" y="52"/>
                  <a:pt x="57" y="47"/>
                </a:cubicBezTo>
                <a:cubicBezTo>
                  <a:pt x="57" y="41"/>
                  <a:pt x="52" y="37"/>
                  <a:pt x="47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3" name="Freeform 46"/>
          <p:cNvSpPr>
            <a:spLocks noEditPoints="1"/>
          </p:cNvSpPr>
          <p:nvPr/>
        </p:nvSpPr>
        <p:spPr>
          <a:xfrm>
            <a:off x="3175" y="3292475"/>
            <a:ext cx="425450" cy="4254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51" h="151">
                <a:moveTo>
                  <a:pt x="74" y="151"/>
                </a:moveTo>
                <a:cubicBezTo>
                  <a:pt x="74" y="151"/>
                  <a:pt x="74" y="151"/>
                  <a:pt x="74" y="151"/>
                </a:cubicBezTo>
                <a:cubicBezTo>
                  <a:pt x="71" y="151"/>
                  <a:pt x="67" y="149"/>
                  <a:pt x="65" y="147"/>
                </a:cubicBezTo>
                <a:cubicBezTo>
                  <a:pt x="4" y="86"/>
                  <a:pt x="4" y="86"/>
                  <a:pt x="4" y="86"/>
                </a:cubicBezTo>
                <a:cubicBezTo>
                  <a:pt x="1" y="83"/>
                  <a:pt x="0" y="80"/>
                  <a:pt x="0" y="76"/>
                </a:cubicBezTo>
                <a:cubicBezTo>
                  <a:pt x="0" y="72"/>
                  <a:pt x="1" y="69"/>
                  <a:pt x="4" y="66"/>
                </a:cubicBezTo>
                <a:cubicBezTo>
                  <a:pt x="23" y="47"/>
                  <a:pt x="23" y="47"/>
                  <a:pt x="23" y="47"/>
                </a:cubicBezTo>
                <a:cubicBezTo>
                  <a:pt x="24" y="46"/>
                  <a:pt x="27" y="45"/>
                  <a:pt x="29" y="46"/>
                </a:cubicBezTo>
                <a:cubicBezTo>
                  <a:pt x="31" y="46"/>
                  <a:pt x="33" y="48"/>
                  <a:pt x="34" y="51"/>
                </a:cubicBezTo>
                <a:cubicBezTo>
                  <a:pt x="34" y="53"/>
                  <a:pt x="35" y="56"/>
                  <a:pt x="37" y="58"/>
                </a:cubicBezTo>
                <a:cubicBezTo>
                  <a:pt x="43" y="63"/>
                  <a:pt x="52" y="63"/>
                  <a:pt x="58" y="58"/>
                </a:cubicBezTo>
                <a:cubicBezTo>
                  <a:pt x="63" y="52"/>
                  <a:pt x="63" y="43"/>
                  <a:pt x="58" y="37"/>
                </a:cubicBezTo>
                <a:cubicBezTo>
                  <a:pt x="56" y="35"/>
                  <a:pt x="53" y="34"/>
                  <a:pt x="51" y="33"/>
                </a:cubicBezTo>
                <a:cubicBezTo>
                  <a:pt x="48" y="33"/>
                  <a:pt x="46" y="31"/>
                  <a:pt x="46" y="29"/>
                </a:cubicBezTo>
                <a:cubicBezTo>
                  <a:pt x="45" y="27"/>
                  <a:pt x="46" y="24"/>
                  <a:pt x="47" y="23"/>
                </a:cubicBezTo>
                <a:cubicBezTo>
                  <a:pt x="65" y="6"/>
                  <a:pt x="65" y="6"/>
                  <a:pt x="65" y="6"/>
                </a:cubicBezTo>
                <a:cubicBezTo>
                  <a:pt x="70" y="0"/>
                  <a:pt x="79" y="0"/>
                  <a:pt x="84" y="6"/>
                </a:cubicBezTo>
                <a:cubicBezTo>
                  <a:pt x="96" y="18"/>
                  <a:pt x="96" y="18"/>
                  <a:pt x="96" y="18"/>
                </a:cubicBezTo>
                <a:cubicBezTo>
                  <a:pt x="98" y="15"/>
                  <a:pt x="100" y="13"/>
                  <a:pt x="102" y="10"/>
                </a:cubicBezTo>
                <a:cubicBezTo>
                  <a:pt x="107" y="5"/>
                  <a:pt x="114" y="2"/>
                  <a:pt x="121" y="2"/>
                </a:cubicBezTo>
                <a:cubicBezTo>
                  <a:pt x="128" y="2"/>
                  <a:pt x="135" y="5"/>
                  <a:pt x="140" y="10"/>
                </a:cubicBezTo>
                <a:cubicBezTo>
                  <a:pt x="151" y="21"/>
                  <a:pt x="151" y="38"/>
                  <a:pt x="140" y="49"/>
                </a:cubicBezTo>
                <a:cubicBezTo>
                  <a:pt x="138" y="51"/>
                  <a:pt x="135" y="53"/>
                  <a:pt x="132" y="54"/>
                </a:cubicBezTo>
                <a:cubicBezTo>
                  <a:pt x="145" y="66"/>
                  <a:pt x="145" y="66"/>
                  <a:pt x="145" y="66"/>
                </a:cubicBezTo>
                <a:cubicBezTo>
                  <a:pt x="147" y="69"/>
                  <a:pt x="149" y="72"/>
                  <a:pt x="149" y="76"/>
                </a:cubicBezTo>
                <a:cubicBezTo>
                  <a:pt x="149" y="80"/>
                  <a:pt x="147" y="83"/>
                  <a:pt x="145" y="86"/>
                </a:cubicBezTo>
                <a:cubicBezTo>
                  <a:pt x="128" y="103"/>
                  <a:pt x="128" y="103"/>
                  <a:pt x="128" y="103"/>
                </a:cubicBezTo>
                <a:cubicBezTo>
                  <a:pt x="126" y="105"/>
                  <a:pt x="124" y="105"/>
                  <a:pt x="121" y="105"/>
                </a:cubicBezTo>
                <a:cubicBezTo>
                  <a:pt x="119" y="104"/>
                  <a:pt x="117" y="102"/>
                  <a:pt x="117" y="100"/>
                </a:cubicBezTo>
                <a:cubicBezTo>
                  <a:pt x="116" y="97"/>
                  <a:pt x="115" y="95"/>
                  <a:pt x="113" y="93"/>
                </a:cubicBezTo>
                <a:cubicBezTo>
                  <a:pt x="108" y="87"/>
                  <a:pt x="98" y="87"/>
                  <a:pt x="93" y="93"/>
                </a:cubicBezTo>
                <a:cubicBezTo>
                  <a:pt x="87" y="98"/>
                  <a:pt x="87" y="107"/>
                  <a:pt x="93" y="113"/>
                </a:cubicBezTo>
                <a:cubicBezTo>
                  <a:pt x="95" y="115"/>
                  <a:pt x="97" y="116"/>
                  <a:pt x="100" y="117"/>
                </a:cubicBezTo>
                <a:cubicBezTo>
                  <a:pt x="102" y="117"/>
                  <a:pt x="104" y="119"/>
                  <a:pt x="105" y="121"/>
                </a:cubicBezTo>
                <a:cubicBezTo>
                  <a:pt x="105" y="124"/>
                  <a:pt x="105" y="126"/>
                  <a:pt x="103" y="128"/>
                </a:cubicBezTo>
                <a:cubicBezTo>
                  <a:pt x="84" y="147"/>
                  <a:pt x="84" y="147"/>
                  <a:pt x="84" y="147"/>
                </a:cubicBezTo>
                <a:cubicBezTo>
                  <a:pt x="81" y="149"/>
                  <a:pt x="78" y="151"/>
                  <a:pt x="74" y="151"/>
                </a:cubicBezTo>
                <a:close/>
                <a:moveTo>
                  <a:pt x="25" y="63"/>
                </a:moveTo>
                <a:cubicBezTo>
                  <a:pt x="13" y="75"/>
                  <a:pt x="13" y="75"/>
                  <a:pt x="13" y="75"/>
                </a:cubicBezTo>
                <a:cubicBezTo>
                  <a:pt x="12" y="76"/>
                  <a:pt x="12" y="76"/>
                  <a:pt x="12" y="76"/>
                </a:cubicBezTo>
                <a:cubicBezTo>
                  <a:pt x="12" y="76"/>
                  <a:pt x="12" y="77"/>
                  <a:pt x="13" y="77"/>
                </a:cubicBezTo>
                <a:cubicBezTo>
                  <a:pt x="74" y="138"/>
                  <a:pt x="74" y="138"/>
                  <a:pt x="74" y="138"/>
                </a:cubicBezTo>
                <a:cubicBezTo>
                  <a:pt x="74" y="138"/>
                  <a:pt x="74" y="138"/>
                  <a:pt x="75" y="138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86" y="124"/>
                  <a:pt x="85" y="123"/>
                  <a:pt x="84" y="122"/>
                </a:cubicBezTo>
                <a:cubicBezTo>
                  <a:pt x="73" y="111"/>
                  <a:pt x="73" y="94"/>
                  <a:pt x="84" y="84"/>
                </a:cubicBezTo>
                <a:cubicBezTo>
                  <a:pt x="89" y="79"/>
                  <a:pt x="96" y="76"/>
                  <a:pt x="103" y="76"/>
                </a:cubicBezTo>
                <a:cubicBezTo>
                  <a:pt x="110" y="76"/>
                  <a:pt x="117" y="79"/>
                  <a:pt x="122" y="84"/>
                </a:cubicBezTo>
                <a:cubicBezTo>
                  <a:pt x="123" y="85"/>
                  <a:pt x="124" y="86"/>
                  <a:pt x="125" y="87"/>
                </a:cubicBezTo>
                <a:cubicBezTo>
                  <a:pt x="136" y="77"/>
                  <a:pt x="136" y="77"/>
                  <a:pt x="136" y="77"/>
                </a:cubicBezTo>
                <a:cubicBezTo>
                  <a:pt x="136" y="77"/>
                  <a:pt x="136" y="76"/>
                  <a:pt x="136" y="76"/>
                </a:cubicBezTo>
                <a:cubicBezTo>
                  <a:pt x="136" y="76"/>
                  <a:pt x="136" y="76"/>
                  <a:pt x="136" y="7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3" y="53"/>
                  <a:pt x="112" y="50"/>
                  <a:pt x="114" y="47"/>
                </a:cubicBezTo>
                <a:cubicBezTo>
                  <a:pt x="115" y="45"/>
                  <a:pt x="117" y="43"/>
                  <a:pt x="120" y="44"/>
                </a:cubicBezTo>
                <a:cubicBezTo>
                  <a:pt x="124" y="44"/>
                  <a:pt x="128" y="43"/>
                  <a:pt x="131" y="40"/>
                </a:cubicBezTo>
                <a:cubicBezTo>
                  <a:pt x="137" y="34"/>
                  <a:pt x="137" y="25"/>
                  <a:pt x="131" y="19"/>
                </a:cubicBezTo>
                <a:cubicBezTo>
                  <a:pt x="126" y="14"/>
                  <a:pt x="116" y="14"/>
                  <a:pt x="111" y="19"/>
                </a:cubicBezTo>
                <a:cubicBezTo>
                  <a:pt x="108" y="22"/>
                  <a:pt x="106" y="26"/>
                  <a:pt x="107" y="31"/>
                </a:cubicBezTo>
                <a:cubicBezTo>
                  <a:pt x="107" y="33"/>
                  <a:pt x="105" y="36"/>
                  <a:pt x="103" y="37"/>
                </a:cubicBezTo>
                <a:cubicBezTo>
                  <a:pt x="101" y="38"/>
                  <a:pt x="98" y="37"/>
                  <a:pt x="96" y="36"/>
                </a:cubicBezTo>
                <a:cubicBezTo>
                  <a:pt x="75" y="15"/>
                  <a:pt x="75" y="15"/>
                  <a:pt x="75" y="15"/>
                </a:cubicBezTo>
                <a:cubicBezTo>
                  <a:pt x="74" y="14"/>
                  <a:pt x="74" y="14"/>
                  <a:pt x="74" y="15"/>
                </a:cubicBezTo>
                <a:cubicBezTo>
                  <a:pt x="63" y="25"/>
                  <a:pt x="63" y="25"/>
                  <a:pt x="63" y="25"/>
                </a:cubicBezTo>
                <a:cubicBezTo>
                  <a:pt x="64" y="26"/>
                  <a:pt x="66" y="27"/>
                  <a:pt x="67" y="28"/>
                </a:cubicBezTo>
                <a:cubicBezTo>
                  <a:pt x="77" y="39"/>
                  <a:pt x="77" y="56"/>
                  <a:pt x="67" y="67"/>
                </a:cubicBezTo>
                <a:cubicBezTo>
                  <a:pt x="62" y="72"/>
                  <a:pt x="55" y="75"/>
                  <a:pt x="48" y="75"/>
                </a:cubicBezTo>
                <a:cubicBezTo>
                  <a:pt x="40" y="75"/>
                  <a:pt x="34" y="72"/>
                  <a:pt x="28" y="67"/>
                </a:cubicBezTo>
                <a:cubicBezTo>
                  <a:pt x="27" y="66"/>
                  <a:pt x="26" y="64"/>
                  <a:pt x="25" y="6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4" name="Freeform 47"/>
          <p:cNvSpPr/>
          <p:nvPr/>
        </p:nvSpPr>
        <p:spPr>
          <a:xfrm>
            <a:off x="42863" y="2886075"/>
            <a:ext cx="123825" cy="123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4" h="44">
                <a:moveTo>
                  <a:pt x="20" y="44"/>
                </a:moveTo>
                <a:cubicBezTo>
                  <a:pt x="14" y="44"/>
                  <a:pt x="9" y="42"/>
                  <a:pt x="6" y="38"/>
                </a:cubicBezTo>
                <a:cubicBezTo>
                  <a:pt x="2" y="35"/>
                  <a:pt x="0" y="30"/>
                  <a:pt x="0" y="24"/>
                </a:cubicBezTo>
                <a:cubicBezTo>
                  <a:pt x="0" y="19"/>
                  <a:pt x="2" y="14"/>
                  <a:pt x="6" y="11"/>
                </a:cubicBezTo>
                <a:cubicBezTo>
                  <a:pt x="15" y="1"/>
                  <a:pt x="15" y="1"/>
                  <a:pt x="15" y="1"/>
                </a:cubicBezTo>
                <a:cubicBezTo>
                  <a:pt x="17" y="0"/>
                  <a:pt x="19" y="0"/>
                  <a:pt x="21" y="1"/>
                </a:cubicBezTo>
                <a:cubicBezTo>
                  <a:pt x="23" y="3"/>
                  <a:pt x="23" y="5"/>
                  <a:pt x="21" y="7"/>
                </a:cubicBezTo>
                <a:cubicBezTo>
                  <a:pt x="11" y="16"/>
                  <a:pt x="11" y="16"/>
                  <a:pt x="11" y="16"/>
                </a:cubicBezTo>
                <a:cubicBezTo>
                  <a:pt x="9" y="18"/>
                  <a:pt x="8" y="21"/>
                  <a:pt x="8" y="24"/>
                </a:cubicBezTo>
                <a:cubicBezTo>
                  <a:pt x="8" y="27"/>
                  <a:pt x="9" y="30"/>
                  <a:pt x="11" y="33"/>
                </a:cubicBezTo>
                <a:cubicBezTo>
                  <a:pt x="16" y="37"/>
                  <a:pt x="23" y="37"/>
                  <a:pt x="28" y="33"/>
                </a:cubicBezTo>
                <a:cubicBezTo>
                  <a:pt x="37" y="23"/>
                  <a:pt x="37" y="23"/>
                  <a:pt x="37" y="23"/>
                </a:cubicBezTo>
                <a:cubicBezTo>
                  <a:pt x="39" y="21"/>
                  <a:pt x="41" y="21"/>
                  <a:pt x="43" y="23"/>
                </a:cubicBezTo>
                <a:cubicBezTo>
                  <a:pt x="44" y="25"/>
                  <a:pt x="44" y="27"/>
                  <a:pt x="43" y="29"/>
                </a:cubicBezTo>
                <a:cubicBezTo>
                  <a:pt x="33" y="38"/>
                  <a:pt x="33" y="38"/>
                  <a:pt x="33" y="38"/>
                </a:cubicBezTo>
                <a:cubicBezTo>
                  <a:pt x="30" y="42"/>
                  <a:pt x="25" y="44"/>
                  <a:pt x="20" y="4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5" name="Freeform 48"/>
          <p:cNvSpPr>
            <a:spLocks noEditPoints="1"/>
          </p:cNvSpPr>
          <p:nvPr/>
        </p:nvSpPr>
        <p:spPr>
          <a:xfrm>
            <a:off x="76200" y="2773363"/>
            <a:ext cx="203200" cy="2000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2" h="71">
                <a:moveTo>
                  <a:pt x="31" y="71"/>
                </a:moveTo>
                <a:cubicBezTo>
                  <a:pt x="30" y="71"/>
                  <a:pt x="28" y="71"/>
                  <a:pt x="28" y="70"/>
                </a:cubicBezTo>
                <a:cubicBezTo>
                  <a:pt x="21" y="59"/>
                  <a:pt x="13" y="51"/>
                  <a:pt x="2" y="44"/>
                </a:cubicBezTo>
                <a:cubicBezTo>
                  <a:pt x="1" y="43"/>
                  <a:pt x="0" y="41"/>
                  <a:pt x="1" y="39"/>
                </a:cubicBezTo>
                <a:cubicBezTo>
                  <a:pt x="18" y="3"/>
                  <a:pt x="18" y="3"/>
                  <a:pt x="18" y="3"/>
                </a:cubicBezTo>
                <a:cubicBezTo>
                  <a:pt x="19" y="2"/>
                  <a:pt x="20" y="1"/>
                  <a:pt x="21" y="1"/>
                </a:cubicBezTo>
                <a:cubicBezTo>
                  <a:pt x="22" y="0"/>
                  <a:pt x="23" y="1"/>
                  <a:pt x="24" y="1"/>
                </a:cubicBezTo>
                <a:cubicBezTo>
                  <a:pt x="43" y="13"/>
                  <a:pt x="59" y="29"/>
                  <a:pt x="71" y="48"/>
                </a:cubicBezTo>
                <a:cubicBezTo>
                  <a:pt x="71" y="49"/>
                  <a:pt x="72" y="50"/>
                  <a:pt x="71" y="51"/>
                </a:cubicBezTo>
                <a:cubicBezTo>
                  <a:pt x="71" y="52"/>
                  <a:pt x="70" y="53"/>
                  <a:pt x="69" y="54"/>
                </a:cubicBezTo>
                <a:cubicBezTo>
                  <a:pt x="33" y="71"/>
                  <a:pt x="33" y="71"/>
                  <a:pt x="33" y="71"/>
                </a:cubicBezTo>
                <a:cubicBezTo>
                  <a:pt x="32" y="71"/>
                  <a:pt x="32" y="71"/>
                  <a:pt x="31" y="71"/>
                </a:cubicBezTo>
                <a:close/>
                <a:moveTo>
                  <a:pt x="10" y="40"/>
                </a:moveTo>
                <a:cubicBezTo>
                  <a:pt x="19" y="46"/>
                  <a:pt x="26" y="53"/>
                  <a:pt x="32" y="62"/>
                </a:cubicBezTo>
                <a:cubicBezTo>
                  <a:pt x="61" y="48"/>
                  <a:pt x="61" y="48"/>
                  <a:pt x="61" y="48"/>
                </a:cubicBezTo>
                <a:cubicBezTo>
                  <a:pt x="51" y="34"/>
                  <a:pt x="38" y="21"/>
                  <a:pt x="24" y="11"/>
                </a:cubicBezTo>
                <a:cubicBezTo>
                  <a:pt x="10" y="40"/>
                  <a:pt x="10" y="40"/>
                  <a:pt x="10" y="4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6" name="Freeform 49"/>
          <p:cNvSpPr/>
          <p:nvPr/>
        </p:nvSpPr>
        <p:spPr>
          <a:xfrm>
            <a:off x="119063" y="2978150"/>
            <a:ext cx="66675" cy="381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4" h="13">
                <a:moveTo>
                  <a:pt x="14" y="13"/>
                </a:moveTo>
                <a:cubicBezTo>
                  <a:pt x="10" y="13"/>
                  <a:pt x="6" y="11"/>
                  <a:pt x="2" y="8"/>
                </a:cubicBezTo>
                <a:cubicBezTo>
                  <a:pt x="0" y="6"/>
                  <a:pt x="0" y="4"/>
                  <a:pt x="2" y="2"/>
                </a:cubicBezTo>
                <a:cubicBezTo>
                  <a:pt x="4" y="0"/>
                  <a:pt x="6" y="0"/>
                  <a:pt x="8" y="2"/>
                </a:cubicBezTo>
                <a:cubicBezTo>
                  <a:pt x="11" y="5"/>
                  <a:pt x="15" y="6"/>
                  <a:pt x="17" y="4"/>
                </a:cubicBezTo>
                <a:cubicBezTo>
                  <a:pt x="19" y="3"/>
                  <a:pt x="21" y="3"/>
                  <a:pt x="23" y="4"/>
                </a:cubicBezTo>
                <a:cubicBezTo>
                  <a:pt x="24" y="6"/>
                  <a:pt x="24" y="8"/>
                  <a:pt x="23" y="10"/>
                </a:cubicBezTo>
                <a:cubicBezTo>
                  <a:pt x="21" y="12"/>
                  <a:pt x="18" y="13"/>
                  <a:pt x="14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7" name="Freeform 50"/>
          <p:cNvSpPr>
            <a:spLocks noEditPoints="1"/>
          </p:cNvSpPr>
          <p:nvPr/>
        </p:nvSpPr>
        <p:spPr>
          <a:xfrm>
            <a:off x="406400" y="2341563"/>
            <a:ext cx="998538" cy="11826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4" h="419">
                <a:moveTo>
                  <a:pt x="257" y="419"/>
                </a:moveTo>
                <a:cubicBezTo>
                  <a:pt x="98" y="419"/>
                  <a:pt x="98" y="419"/>
                  <a:pt x="98" y="419"/>
                </a:cubicBezTo>
                <a:cubicBezTo>
                  <a:pt x="92" y="419"/>
                  <a:pt x="87" y="417"/>
                  <a:pt x="83" y="413"/>
                </a:cubicBezTo>
                <a:cubicBezTo>
                  <a:pt x="79" y="408"/>
                  <a:pt x="77" y="403"/>
                  <a:pt x="77" y="397"/>
                </a:cubicBezTo>
                <a:cubicBezTo>
                  <a:pt x="78" y="382"/>
                  <a:pt x="76" y="354"/>
                  <a:pt x="67" y="342"/>
                </a:cubicBezTo>
                <a:cubicBezTo>
                  <a:pt x="1" y="257"/>
                  <a:pt x="0" y="178"/>
                  <a:pt x="0" y="177"/>
                </a:cubicBezTo>
                <a:cubicBezTo>
                  <a:pt x="0" y="79"/>
                  <a:pt x="80" y="0"/>
                  <a:pt x="177" y="0"/>
                </a:cubicBezTo>
                <a:cubicBezTo>
                  <a:pt x="275" y="0"/>
                  <a:pt x="354" y="79"/>
                  <a:pt x="354" y="177"/>
                </a:cubicBezTo>
                <a:cubicBezTo>
                  <a:pt x="354" y="178"/>
                  <a:pt x="353" y="257"/>
                  <a:pt x="287" y="342"/>
                </a:cubicBezTo>
                <a:cubicBezTo>
                  <a:pt x="278" y="355"/>
                  <a:pt x="277" y="384"/>
                  <a:pt x="278" y="397"/>
                </a:cubicBezTo>
                <a:cubicBezTo>
                  <a:pt x="278" y="403"/>
                  <a:pt x="276" y="408"/>
                  <a:pt x="272" y="413"/>
                </a:cubicBezTo>
                <a:cubicBezTo>
                  <a:pt x="268" y="417"/>
                  <a:pt x="263" y="419"/>
                  <a:pt x="257" y="419"/>
                </a:cubicBezTo>
                <a:close/>
                <a:moveTo>
                  <a:pt x="119" y="377"/>
                </a:moveTo>
                <a:cubicBezTo>
                  <a:pt x="236" y="377"/>
                  <a:pt x="236" y="377"/>
                  <a:pt x="236" y="377"/>
                </a:cubicBezTo>
                <a:cubicBezTo>
                  <a:pt x="237" y="359"/>
                  <a:pt x="241" y="334"/>
                  <a:pt x="254" y="317"/>
                </a:cubicBezTo>
                <a:cubicBezTo>
                  <a:pt x="309" y="245"/>
                  <a:pt x="312" y="177"/>
                  <a:pt x="312" y="177"/>
                </a:cubicBezTo>
                <a:cubicBezTo>
                  <a:pt x="312" y="102"/>
                  <a:pt x="251" y="42"/>
                  <a:pt x="177" y="42"/>
                </a:cubicBezTo>
                <a:cubicBezTo>
                  <a:pt x="103" y="42"/>
                  <a:pt x="42" y="102"/>
                  <a:pt x="42" y="177"/>
                </a:cubicBezTo>
                <a:cubicBezTo>
                  <a:pt x="42" y="177"/>
                  <a:pt x="45" y="245"/>
                  <a:pt x="100" y="317"/>
                </a:cubicBezTo>
                <a:cubicBezTo>
                  <a:pt x="113" y="334"/>
                  <a:pt x="118" y="359"/>
                  <a:pt x="119" y="37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8" name="Freeform 51"/>
          <p:cNvSpPr/>
          <p:nvPr/>
        </p:nvSpPr>
        <p:spPr>
          <a:xfrm>
            <a:off x="612775" y="3538538"/>
            <a:ext cx="585788" cy="1174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08" h="42">
                <a:moveTo>
                  <a:pt x="187" y="42"/>
                </a:moveTo>
                <a:cubicBezTo>
                  <a:pt x="22" y="42"/>
                  <a:pt x="22" y="42"/>
                  <a:pt x="22" y="42"/>
                </a:cubicBezTo>
                <a:cubicBezTo>
                  <a:pt x="10" y="42"/>
                  <a:pt x="0" y="33"/>
                  <a:pt x="0" y="21"/>
                </a:cubicBezTo>
                <a:cubicBezTo>
                  <a:pt x="0" y="10"/>
                  <a:pt x="10" y="0"/>
                  <a:pt x="22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98" y="0"/>
                  <a:pt x="208" y="10"/>
                  <a:pt x="208" y="21"/>
                </a:cubicBezTo>
                <a:cubicBezTo>
                  <a:pt x="208" y="33"/>
                  <a:pt x="198" y="42"/>
                  <a:pt x="187" y="4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9" name="Freeform 52"/>
          <p:cNvSpPr/>
          <p:nvPr/>
        </p:nvSpPr>
        <p:spPr>
          <a:xfrm>
            <a:off x="668338" y="3667125"/>
            <a:ext cx="474662" cy="1222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68" h="43">
                <a:moveTo>
                  <a:pt x="147" y="43"/>
                </a:moveTo>
                <a:cubicBezTo>
                  <a:pt x="21" y="43"/>
                  <a:pt x="21" y="43"/>
                  <a:pt x="21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8" y="0"/>
                  <a:pt x="168" y="10"/>
                  <a:pt x="168" y="21"/>
                </a:cubicBezTo>
                <a:cubicBezTo>
                  <a:pt x="168" y="33"/>
                  <a:pt x="158" y="43"/>
                  <a:pt x="147" y="4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0" name="Freeform 53"/>
          <p:cNvSpPr/>
          <p:nvPr/>
        </p:nvSpPr>
        <p:spPr>
          <a:xfrm>
            <a:off x="725488" y="2828925"/>
            <a:ext cx="131762" cy="627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3" h="395">
                <a:moveTo>
                  <a:pt x="46" y="395"/>
                </a:moveTo>
                <a:lnTo>
                  <a:pt x="0" y="4"/>
                </a:lnTo>
                <a:lnTo>
                  <a:pt x="37" y="0"/>
                </a:lnTo>
                <a:lnTo>
                  <a:pt x="83" y="391"/>
                </a:lnTo>
                <a:lnTo>
                  <a:pt x="46" y="395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1" name="Freeform 54"/>
          <p:cNvSpPr/>
          <p:nvPr/>
        </p:nvSpPr>
        <p:spPr>
          <a:xfrm>
            <a:off x="954088" y="2828925"/>
            <a:ext cx="134937" cy="627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5" h="395">
                <a:moveTo>
                  <a:pt x="37" y="395"/>
                </a:moveTo>
                <a:lnTo>
                  <a:pt x="0" y="391"/>
                </a:lnTo>
                <a:lnTo>
                  <a:pt x="48" y="0"/>
                </a:lnTo>
                <a:lnTo>
                  <a:pt x="85" y="4"/>
                </a:lnTo>
                <a:lnTo>
                  <a:pt x="37" y="395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2" name="Freeform 55"/>
          <p:cNvSpPr/>
          <p:nvPr/>
        </p:nvSpPr>
        <p:spPr>
          <a:xfrm>
            <a:off x="741363" y="2882900"/>
            <a:ext cx="319087" cy="101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3" h="36">
                <a:moveTo>
                  <a:pt x="96" y="36"/>
                </a:moveTo>
                <a:cubicBezTo>
                  <a:pt x="89" y="36"/>
                  <a:pt x="85" y="32"/>
                  <a:pt x="83" y="29"/>
                </a:cubicBezTo>
                <a:cubicBezTo>
                  <a:pt x="80" y="32"/>
                  <a:pt x="76" y="36"/>
                  <a:pt x="70" y="36"/>
                </a:cubicBezTo>
                <a:cubicBezTo>
                  <a:pt x="63" y="36"/>
                  <a:pt x="59" y="32"/>
                  <a:pt x="57" y="29"/>
                </a:cubicBezTo>
                <a:cubicBezTo>
                  <a:pt x="54" y="32"/>
                  <a:pt x="50" y="36"/>
                  <a:pt x="44" y="36"/>
                </a:cubicBezTo>
                <a:cubicBezTo>
                  <a:pt x="37" y="36"/>
                  <a:pt x="33" y="32"/>
                  <a:pt x="31" y="29"/>
                </a:cubicBezTo>
                <a:cubicBezTo>
                  <a:pt x="28" y="32"/>
                  <a:pt x="24" y="36"/>
                  <a:pt x="18" y="36"/>
                </a:cubicBezTo>
                <a:cubicBezTo>
                  <a:pt x="8" y="36"/>
                  <a:pt x="4" y="27"/>
                  <a:pt x="2" y="23"/>
                </a:cubicBezTo>
                <a:cubicBezTo>
                  <a:pt x="1" y="22"/>
                  <a:pt x="1" y="20"/>
                  <a:pt x="0" y="20"/>
                </a:cubicBezTo>
                <a:cubicBezTo>
                  <a:pt x="1" y="20"/>
                  <a:pt x="3" y="22"/>
                  <a:pt x="5" y="22"/>
                </a:cubicBezTo>
                <a:cubicBezTo>
                  <a:pt x="5" y="0"/>
                  <a:pt x="5" y="0"/>
                  <a:pt x="5" y="0"/>
                </a:cubicBezTo>
                <a:cubicBezTo>
                  <a:pt x="11" y="0"/>
                  <a:pt x="15" y="4"/>
                  <a:pt x="18" y="8"/>
                </a:cubicBezTo>
                <a:cubicBezTo>
                  <a:pt x="20" y="4"/>
                  <a:pt x="24" y="0"/>
                  <a:pt x="31" y="0"/>
                </a:cubicBezTo>
                <a:cubicBezTo>
                  <a:pt x="37" y="0"/>
                  <a:pt x="41" y="4"/>
                  <a:pt x="44" y="8"/>
                </a:cubicBezTo>
                <a:cubicBezTo>
                  <a:pt x="46" y="4"/>
                  <a:pt x="50" y="0"/>
                  <a:pt x="57" y="0"/>
                </a:cubicBezTo>
                <a:cubicBezTo>
                  <a:pt x="63" y="0"/>
                  <a:pt x="67" y="4"/>
                  <a:pt x="70" y="8"/>
                </a:cubicBezTo>
                <a:cubicBezTo>
                  <a:pt x="72" y="4"/>
                  <a:pt x="76" y="0"/>
                  <a:pt x="83" y="0"/>
                </a:cubicBezTo>
                <a:cubicBezTo>
                  <a:pt x="89" y="0"/>
                  <a:pt x="93" y="4"/>
                  <a:pt x="96" y="8"/>
                </a:cubicBezTo>
                <a:cubicBezTo>
                  <a:pt x="98" y="4"/>
                  <a:pt x="102" y="0"/>
                  <a:pt x="109" y="0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11" y="22"/>
                  <a:pt x="113" y="20"/>
                  <a:pt x="113" y="20"/>
                </a:cubicBezTo>
                <a:cubicBezTo>
                  <a:pt x="113" y="20"/>
                  <a:pt x="112" y="22"/>
                  <a:pt x="112" y="23"/>
                </a:cubicBezTo>
                <a:cubicBezTo>
                  <a:pt x="110" y="27"/>
                  <a:pt x="106" y="36"/>
                  <a:pt x="96" y="3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3" name="Freeform 56"/>
          <p:cNvSpPr/>
          <p:nvPr/>
        </p:nvSpPr>
        <p:spPr>
          <a:xfrm>
            <a:off x="290513" y="1960563"/>
            <a:ext cx="369887" cy="3667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1" h="130">
                <a:moveTo>
                  <a:pt x="31" y="130"/>
                </a:moveTo>
                <a:cubicBezTo>
                  <a:pt x="29" y="130"/>
                  <a:pt x="26" y="129"/>
                  <a:pt x="24" y="127"/>
                </a:cubicBezTo>
                <a:cubicBezTo>
                  <a:pt x="21" y="123"/>
                  <a:pt x="22" y="117"/>
                  <a:pt x="26" y="114"/>
                </a:cubicBezTo>
                <a:cubicBezTo>
                  <a:pt x="58" y="92"/>
                  <a:pt x="86" y="63"/>
                  <a:pt x="109" y="31"/>
                </a:cubicBezTo>
                <a:cubicBezTo>
                  <a:pt x="112" y="27"/>
                  <a:pt x="112" y="21"/>
                  <a:pt x="111" y="20"/>
                </a:cubicBezTo>
                <a:cubicBezTo>
                  <a:pt x="110" y="19"/>
                  <a:pt x="105" y="19"/>
                  <a:pt x="100" y="22"/>
                </a:cubicBezTo>
                <a:cubicBezTo>
                  <a:pt x="68" y="45"/>
                  <a:pt x="40" y="74"/>
                  <a:pt x="17" y="105"/>
                </a:cubicBezTo>
                <a:cubicBezTo>
                  <a:pt x="14" y="109"/>
                  <a:pt x="8" y="110"/>
                  <a:pt x="4" y="107"/>
                </a:cubicBezTo>
                <a:cubicBezTo>
                  <a:pt x="1" y="104"/>
                  <a:pt x="0" y="99"/>
                  <a:pt x="2" y="95"/>
                </a:cubicBezTo>
                <a:cubicBezTo>
                  <a:pt x="26" y="62"/>
                  <a:pt x="56" y="32"/>
                  <a:pt x="90" y="8"/>
                </a:cubicBezTo>
                <a:cubicBezTo>
                  <a:pt x="101" y="0"/>
                  <a:pt x="116" y="0"/>
                  <a:pt x="124" y="8"/>
                </a:cubicBezTo>
                <a:cubicBezTo>
                  <a:pt x="131" y="15"/>
                  <a:pt x="131" y="30"/>
                  <a:pt x="124" y="41"/>
                </a:cubicBezTo>
                <a:cubicBezTo>
                  <a:pt x="100" y="75"/>
                  <a:pt x="70" y="105"/>
                  <a:pt x="36" y="129"/>
                </a:cubicBezTo>
                <a:cubicBezTo>
                  <a:pt x="35" y="130"/>
                  <a:pt x="33" y="130"/>
                  <a:pt x="31" y="13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4" name="Freeform 57"/>
          <p:cNvSpPr/>
          <p:nvPr/>
        </p:nvSpPr>
        <p:spPr>
          <a:xfrm>
            <a:off x="257175" y="2239963"/>
            <a:ext cx="123825" cy="123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4" h="44">
                <a:moveTo>
                  <a:pt x="34" y="44"/>
                </a:moveTo>
                <a:cubicBezTo>
                  <a:pt x="32" y="44"/>
                  <a:pt x="30" y="43"/>
                  <a:pt x="28" y="41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3"/>
                  <a:pt x="0" y="7"/>
                  <a:pt x="3" y="4"/>
                </a:cubicBezTo>
                <a:cubicBezTo>
                  <a:pt x="6" y="0"/>
                  <a:pt x="12" y="0"/>
                  <a:pt x="16" y="4"/>
                </a:cubicBezTo>
                <a:cubicBezTo>
                  <a:pt x="41" y="29"/>
                  <a:pt x="41" y="29"/>
                  <a:pt x="41" y="29"/>
                </a:cubicBezTo>
                <a:cubicBezTo>
                  <a:pt x="44" y="32"/>
                  <a:pt x="44" y="38"/>
                  <a:pt x="41" y="41"/>
                </a:cubicBezTo>
                <a:cubicBezTo>
                  <a:pt x="39" y="43"/>
                  <a:pt x="37" y="44"/>
                  <a:pt x="34" y="4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5" name="Freeform 58"/>
          <p:cNvSpPr/>
          <p:nvPr/>
        </p:nvSpPr>
        <p:spPr>
          <a:xfrm>
            <a:off x="273050" y="2219325"/>
            <a:ext cx="127000" cy="123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5" h="44">
                <a:moveTo>
                  <a:pt x="35" y="44"/>
                </a:moveTo>
                <a:cubicBezTo>
                  <a:pt x="33" y="44"/>
                  <a:pt x="31" y="43"/>
                  <a:pt x="29" y="42"/>
                </a:cubicBezTo>
                <a:cubicBezTo>
                  <a:pt x="4" y="16"/>
                  <a:pt x="4" y="16"/>
                  <a:pt x="4" y="16"/>
                </a:cubicBezTo>
                <a:cubicBezTo>
                  <a:pt x="0" y="13"/>
                  <a:pt x="0" y="7"/>
                  <a:pt x="4" y="4"/>
                </a:cubicBezTo>
                <a:cubicBezTo>
                  <a:pt x="7" y="0"/>
                  <a:pt x="13" y="0"/>
                  <a:pt x="16" y="4"/>
                </a:cubicBezTo>
                <a:cubicBezTo>
                  <a:pt x="41" y="29"/>
                  <a:pt x="41" y="29"/>
                  <a:pt x="41" y="29"/>
                </a:cubicBezTo>
                <a:cubicBezTo>
                  <a:pt x="45" y="33"/>
                  <a:pt x="45" y="38"/>
                  <a:pt x="41" y="42"/>
                </a:cubicBezTo>
                <a:cubicBezTo>
                  <a:pt x="40" y="43"/>
                  <a:pt x="37" y="44"/>
                  <a:pt x="35" y="4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6" name="Freeform 59"/>
          <p:cNvSpPr>
            <a:spLocks noEditPoints="1"/>
          </p:cNvSpPr>
          <p:nvPr/>
        </p:nvSpPr>
        <p:spPr>
          <a:xfrm>
            <a:off x="73025" y="2287588"/>
            <a:ext cx="271463" cy="2619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6" h="93">
                <a:moveTo>
                  <a:pt x="15" y="93"/>
                </a:moveTo>
                <a:cubicBezTo>
                  <a:pt x="14" y="93"/>
                  <a:pt x="13" y="93"/>
                  <a:pt x="13" y="93"/>
                </a:cubicBezTo>
                <a:cubicBezTo>
                  <a:pt x="10" y="92"/>
                  <a:pt x="7" y="90"/>
                  <a:pt x="6" y="86"/>
                </a:cubicBezTo>
                <a:cubicBezTo>
                  <a:pt x="0" y="62"/>
                  <a:pt x="6" y="29"/>
                  <a:pt x="31" y="14"/>
                </a:cubicBezTo>
                <a:cubicBezTo>
                  <a:pt x="39" y="9"/>
                  <a:pt x="48" y="5"/>
                  <a:pt x="56" y="1"/>
                </a:cubicBezTo>
                <a:cubicBezTo>
                  <a:pt x="59" y="0"/>
                  <a:pt x="63" y="0"/>
                  <a:pt x="66" y="3"/>
                </a:cubicBezTo>
                <a:cubicBezTo>
                  <a:pt x="93" y="29"/>
                  <a:pt x="93" y="29"/>
                  <a:pt x="93" y="29"/>
                </a:cubicBezTo>
                <a:cubicBezTo>
                  <a:pt x="95" y="32"/>
                  <a:pt x="96" y="35"/>
                  <a:pt x="95" y="37"/>
                </a:cubicBezTo>
                <a:cubicBezTo>
                  <a:pt x="93" y="48"/>
                  <a:pt x="89" y="62"/>
                  <a:pt x="77" y="69"/>
                </a:cubicBezTo>
                <a:cubicBezTo>
                  <a:pt x="66" y="75"/>
                  <a:pt x="57" y="77"/>
                  <a:pt x="49" y="78"/>
                </a:cubicBezTo>
                <a:cubicBezTo>
                  <a:pt x="38" y="79"/>
                  <a:pt x="31" y="80"/>
                  <a:pt x="21" y="90"/>
                </a:cubicBezTo>
                <a:cubicBezTo>
                  <a:pt x="20" y="92"/>
                  <a:pt x="17" y="93"/>
                  <a:pt x="15" y="93"/>
                </a:cubicBezTo>
                <a:close/>
                <a:moveTo>
                  <a:pt x="58" y="20"/>
                </a:moveTo>
                <a:cubicBezTo>
                  <a:pt x="52" y="23"/>
                  <a:pt x="46" y="26"/>
                  <a:pt x="40" y="29"/>
                </a:cubicBezTo>
                <a:cubicBezTo>
                  <a:pt x="27" y="37"/>
                  <a:pt x="22" y="52"/>
                  <a:pt x="22" y="67"/>
                </a:cubicBezTo>
                <a:cubicBezTo>
                  <a:pt x="30" y="62"/>
                  <a:pt x="39" y="61"/>
                  <a:pt x="46" y="60"/>
                </a:cubicBezTo>
                <a:cubicBezTo>
                  <a:pt x="54" y="59"/>
                  <a:pt x="60" y="58"/>
                  <a:pt x="68" y="54"/>
                </a:cubicBezTo>
                <a:cubicBezTo>
                  <a:pt x="71" y="52"/>
                  <a:pt x="74" y="47"/>
                  <a:pt x="77" y="39"/>
                </a:cubicBezTo>
                <a:cubicBezTo>
                  <a:pt x="58" y="20"/>
                  <a:pt x="58" y="20"/>
                  <a:pt x="58" y="2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7" name="Freeform 60"/>
          <p:cNvSpPr>
            <a:spLocks noEditPoints="1"/>
          </p:cNvSpPr>
          <p:nvPr/>
        </p:nvSpPr>
        <p:spPr>
          <a:xfrm>
            <a:off x="109538" y="1387475"/>
            <a:ext cx="85725" cy="841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30">
                <a:moveTo>
                  <a:pt x="15" y="30"/>
                </a:moveTo>
                <a:cubicBezTo>
                  <a:pt x="7" y="30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3" y="0"/>
                  <a:pt x="30" y="7"/>
                  <a:pt x="30" y="15"/>
                </a:cubicBezTo>
                <a:cubicBezTo>
                  <a:pt x="30" y="23"/>
                  <a:pt x="23" y="30"/>
                  <a:pt x="15" y="30"/>
                </a:cubicBezTo>
                <a:close/>
                <a:moveTo>
                  <a:pt x="15" y="8"/>
                </a:moveTo>
                <a:cubicBezTo>
                  <a:pt x="11" y="8"/>
                  <a:pt x="8" y="11"/>
                  <a:pt x="8" y="15"/>
                </a:cubicBezTo>
                <a:cubicBezTo>
                  <a:pt x="8" y="19"/>
                  <a:pt x="11" y="22"/>
                  <a:pt x="15" y="22"/>
                </a:cubicBezTo>
                <a:cubicBezTo>
                  <a:pt x="19" y="22"/>
                  <a:pt x="22" y="19"/>
                  <a:pt x="22" y="15"/>
                </a:cubicBezTo>
                <a:cubicBezTo>
                  <a:pt x="22" y="11"/>
                  <a:pt x="19" y="8"/>
                  <a:pt x="15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8" name="Freeform 61"/>
          <p:cNvSpPr>
            <a:spLocks noEditPoints="1"/>
          </p:cNvSpPr>
          <p:nvPr/>
        </p:nvSpPr>
        <p:spPr>
          <a:xfrm>
            <a:off x="220663" y="1257300"/>
            <a:ext cx="87312" cy="87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6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lose/>
                <a:moveTo>
                  <a:pt x="16" y="8"/>
                </a:moveTo>
                <a:cubicBezTo>
                  <a:pt x="12" y="8"/>
                  <a:pt x="8" y="11"/>
                  <a:pt x="8" y="16"/>
                </a:cubicBezTo>
                <a:cubicBezTo>
                  <a:pt x="8" y="20"/>
                  <a:pt x="12" y="23"/>
                  <a:pt x="16" y="23"/>
                </a:cubicBezTo>
                <a:cubicBezTo>
                  <a:pt x="20" y="23"/>
                  <a:pt x="23" y="20"/>
                  <a:pt x="23" y="16"/>
                </a:cubicBezTo>
                <a:cubicBezTo>
                  <a:pt x="23" y="11"/>
                  <a:pt x="20" y="8"/>
                  <a:pt x="16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9" name="Freeform 62"/>
          <p:cNvSpPr/>
          <p:nvPr/>
        </p:nvSpPr>
        <p:spPr>
          <a:xfrm>
            <a:off x="146050" y="1322388"/>
            <a:ext cx="71438" cy="66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5" h="24">
                <a:moveTo>
                  <a:pt x="21" y="24"/>
                </a:moveTo>
                <a:cubicBezTo>
                  <a:pt x="21" y="24"/>
                  <a:pt x="21" y="24"/>
                  <a:pt x="21" y="24"/>
                </a:cubicBezTo>
                <a:cubicBezTo>
                  <a:pt x="18" y="24"/>
                  <a:pt x="17" y="23"/>
                  <a:pt x="17" y="20"/>
                </a:cubicBezTo>
                <a:cubicBezTo>
                  <a:pt x="17" y="8"/>
                  <a:pt x="17" y="8"/>
                  <a:pt x="17" y="8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1"/>
                  <a:pt x="23" y="2"/>
                </a:cubicBezTo>
                <a:cubicBezTo>
                  <a:pt x="24" y="2"/>
                  <a:pt x="25" y="3"/>
                  <a:pt x="25" y="4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3"/>
                  <a:pt x="23" y="24"/>
                  <a:pt x="21" y="2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00" name="Freeform 63"/>
          <p:cNvSpPr/>
          <p:nvPr/>
        </p:nvSpPr>
        <p:spPr>
          <a:xfrm>
            <a:off x="146050" y="1323975"/>
            <a:ext cx="65088" cy="85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3" h="30">
                <a:moveTo>
                  <a:pt x="4" y="30"/>
                </a:moveTo>
                <a:cubicBezTo>
                  <a:pt x="4" y="30"/>
                  <a:pt x="4" y="30"/>
                  <a:pt x="3" y="30"/>
                </a:cubicBezTo>
                <a:cubicBezTo>
                  <a:pt x="1" y="29"/>
                  <a:pt x="0" y="27"/>
                  <a:pt x="1" y="25"/>
                </a:cubicBezTo>
                <a:cubicBezTo>
                  <a:pt x="3" y="17"/>
                  <a:pt x="7" y="11"/>
                  <a:pt x="13" y="5"/>
                </a:cubicBezTo>
                <a:cubicBezTo>
                  <a:pt x="14" y="4"/>
                  <a:pt x="15" y="3"/>
                  <a:pt x="16" y="2"/>
                </a:cubicBezTo>
                <a:cubicBezTo>
                  <a:pt x="18" y="0"/>
                  <a:pt x="21" y="1"/>
                  <a:pt x="22" y="2"/>
                </a:cubicBezTo>
                <a:cubicBezTo>
                  <a:pt x="23" y="4"/>
                  <a:pt x="23" y="7"/>
                  <a:pt x="21" y="8"/>
                </a:cubicBezTo>
                <a:cubicBezTo>
                  <a:pt x="20" y="9"/>
                  <a:pt x="19" y="10"/>
                  <a:pt x="18" y="11"/>
                </a:cubicBezTo>
                <a:cubicBezTo>
                  <a:pt x="14" y="15"/>
                  <a:pt x="10" y="21"/>
                  <a:pt x="8" y="27"/>
                </a:cubicBezTo>
                <a:cubicBezTo>
                  <a:pt x="8" y="29"/>
                  <a:pt x="6" y="30"/>
                  <a:pt x="4" y="3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01" name="Freeform 64"/>
          <p:cNvSpPr/>
          <p:nvPr/>
        </p:nvSpPr>
        <p:spPr>
          <a:xfrm>
            <a:off x="57150" y="1262063"/>
            <a:ext cx="290513" cy="2746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3" h="97">
                <a:moveTo>
                  <a:pt x="52" y="97"/>
                </a:moveTo>
                <a:cubicBezTo>
                  <a:pt x="39" y="97"/>
                  <a:pt x="27" y="92"/>
                  <a:pt x="18" y="83"/>
                </a:cubicBezTo>
                <a:cubicBezTo>
                  <a:pt x="0" y="65"/>
                  <a:pt x="0" y="35"/>
                  <a:pt x="18" y="17"/>
                </a:cubicBezTo>
                <a:cubicBezTo>
                  <a:pt x="30" y="4"/>
                  <a:pt x="48" y="0"/>
                  <a:pt x="65" y="5"/>
                </a:cubicBezTo>
                <a:cubicBezTo>
                  <a:pt x="67" y="5"/>
                  <a:pt x="68" y="8"/>
                  <a:pt x="67" y="10"/>
                </a:cubicBezTo>
                <a:cubicBezTo>
                  <a:pt x="67" y="12"/>
                  <a:pt x="65" y="13"/>
                  <a:pt x="62" y="12"/>
                </a:cubicBezTo>
                <a:cubicBezTo>
                  <a:pt x="49" y="8"/>
                  <a:pt x="34" y="12"/>
                  <a:pt x="24" y="22"/>
                </a:cubicBezTo>
                <a:cubicBezTo>
                  <a:pt x="9" y="37"/>
                  <a:pt x="9" y="62"/>
                  <a:pt x="24" y="78"/>
                </a:cubicBezTo>
                <a:cubicBezTo>
                  <a:pt x="39" y="93"/>
                  <a:pt x="64" y="93"/>
                  <a:pt x="79" y="78"/>
                </a:cubicBezTo>
                <a:cubicBezTo>
                  <a:pt x="94" y="63"/>
                  <a:pt x="95" y="39"/>
                  <a:pt x="80" y="23"/>
                </a:cubicBezTo>
                <a:cubicBezTo>
                  <a:pt x="79" y="22"/>
                  <a:pt x="79" y="19"/>
                  <a:pt x="80" y="18"/>
                </a:cubicBezTo>
                <a:cubicBezTo>
                  <a:pt x="82" y="16"/>
                  <a:pt x="84" y="16"/>
                  <a:pt x="86" y="18"/>
                </a:cubicBezTo>
                <a:cubicBezTo>
                  <a:pt x="103" y="36"/>
                  <a:pt x="103" y="65"/>
                  <a:pt x="85" y="83"/>
                </a:cubicBezTo>
                <a:cubicBezTo>
                  <a:pt x="76" y="92"/>
                  <a:pt x="64" y="97"/>
                  <a:pt x="52" y="9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02" name="Freeform 65"/>
          <p:cNvSpPr/>
          <p:nvPr/>
        </p:nvSpPr>
        <p:spPr>
          <a:xfrm>
            <a:off x="228600" y="1395413"/>
            <a:ext cx="58738" cy="587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1" h="21">
                <a:moveTo>
                  <a:pt x="4" y="21"/>
                </a:moveTo>
                <a:cubicBezTo>
                  <a:pt x="3" y="21"/>
                  <a:pt x="2" y="20"/>
                  <a:pt x="1" y="20"/>
                </a:cubicBezTo>
                <a:cubicBezTo>
                  <a:pt x="0" y="18"/>
                  <a:pt x="0" y="16"/>
                  <a:pt x="1" y="14"/>
                </a:cubicBezTo>
                <a:cubicBezTo>
                  <a:pt x="14" y="2"/>
                  <a:pt x="14" y="2"/>
                  <a:pt x="14" y="2"/>
                </a:cubicBezTo>
                <a:cubicBezTo>
                  <a:pt x="15" y="0"/>
                  <a:pt x="18" y="0"/>
                  <a:pt x="19" y="2"/>
                </a:cubicBezTo>
                <a:cubicBezTo>
                  <a:pt x="21" y="3"/>
                  <a:pt x="21" y="6"/>
                  <a:pt x="19" y="7"/>
                </a:cubicBezTo>
                <a:cubicBezTo>
                  <a:pt x="7" y="20"/>
                  <a:pt x="7" y="20"/>
                  <a:pt x="7" y="20"/>
                </a:cubicBezTo>
                <a:cubicBezTo>
                  <a:pt x="6" y="20"/>
                  <a:pt x="5" y="21"/>
                  <a:pt x="4" y="2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03" name="Freeform 66"/>
          <p:cNvSpPr/>
          <p:nvPr/>
        </p:nvSpPr>
        <p:spPr>
          <a:xfrm>
            <a:off x="228600" y="1395413"/>
            <a:ext cx="58738" cy="587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1" h="21">
                <a:moveTo>
                  <a:pt x="16" y="21"/>
                </a:moveTo>
                <a:cubicBezTo>
                  <a:pt x="15" y="21"/>
                  <a:pt x="14" y="20"/>
                  <a:pt x="14" y="20"/>
                </a:cubicBezTo>
                <a:cubicBezTo>
                  <a:pt x="1" y="7"/>
                  <a:pt x="1" y="7"/>
                  <a:pt x="1" y="7"/>
                </a:cubicBezTo>
                <a:cubicBezTo>
                  <a:pt x="0" y="6"/>
                  <a:pt x="0" y="3"/>
                  <a:pt x="1" y="2"/>
                </a:cubicBezTo>
                <a:cubicBezTo>
                  <a:pt x="3" y="0"/>
                  <a:pt x="5" y="0"/>
                  <a:pt x="7" y="2"/>
                </a:cubicBezTo>
                <a:cubicBezTo>
                  <a:pt x="19" y="14"/>
                  <a:pt x="19" y="14"/>
                  <a:pt x="19" y="14"/>
                </a:cubicBezTo>
                <a:cubicBezTo>
                  <a:pt x="21" y="16"/>
                  <a:pt x="21" y="18"/>
                  <a:pt x="19" y="20"/>
                </a:cubicBezTo>
                <a:cubicBezTo>
                  <a:pt x="19" y="20"/>
                  <a:pt x="17" y="21"/>
                  <a:pt x="16" y="2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04" name="Freeform 67"/>
          <p:cNvSpPr/>
          <p:nvPr/>
        </p:nvSpPr>
        <p:spPr>
          <a:xfrm>
            <a:off x="1525588" y="5129213"/>
            <a:ext cx="149225" cy="1508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3" h="53">
                <a:moveTo>
                  <a:pt x="26" y="53"/>
                </a:moveTo>
                <a:cubicBezTo>
                  <a:pt x="25" y="53"/>
                  <a:pt x="24" y="53"/>
                  <a:pt x="23" y="52"/>
                </a:cubicBezTo>
                <a:cubicBezTo>
                  <a:pt x="21" y="50"/>
                  <a:pt x="21" y="48"/>
                  <a:pt x="23" y="46"/>
                </a:cubicBezTo>
                <a:cubicBezTo>
                  <a:pt x="41" y="28"/>
                  <a:pt x="41" y="28"/>
                  <a:pt x="41" y="28"/>
                </a:cubicBezTo>
                <a:cubicBezTo>
                  <a:pt x="43" y="26"/>
                  <a:pt x="44" y="23"/>
                  <a:pt x="44" y="21"/>
                </a:cubicBezTo>
                <a:cubicBezTo>
                  <a:pt x="45" y="18"/>
                  <a:pt x="44" y="15"/>
                  <a:pt x="42" y="14"/>
                </a:cubicBezTo>
                <a:cubicBezTo>
                  <a:pt x="40" y="12"/>
                  <a:pt x="40" y="12"/>
                  <a:pt x="40" y="12"/>
                </a:cubicBezTo>
                <a:cubicBezTo>
                  <a:pt x="37" y="8"/>
                  <a:pt x="30" y="9"/>
                  <a:pt x="26" y="13"/>
                </a:cubicBezTo>
                <a:cubicBezTo>
                  <a:pt x="8" y="31"/>
                  <a:pt x="8" y="31"/>
                  <a:pt x="8" y="31"/>
                </a:cubicBezTo>
                <a:cubicBezTo>
                  <a:pt x="6" y="33"/>
                  <a:pt x="4" y="33"/>
                  <a:pt x="2" y="31"/>
                </a:cubicBezTo>
                <a:cubicBezTo>
                  <a:pt x="0" y="30"/>
                  <a:pt x="0" y="27"/>
                  <a:pt x="2" y="26"/>
                </a:cubicBezTo>
                <a:cubicBezTo>
                  <a:pt x="20" y="7"/>
                  <a:pt x="20" y="7"/>
                  <a:pt x="20" y="7"/>
                </a:cubicBezTo>
                <a:cubicBezTo>
                  <a:pt x="28" y="0"/>
                  <a:pt x="39" y="0"/>
                  <a:pt x="46" y="7"/>
                </a:cubicBezTo>
                <a:cubicBezTo>
                  <a:pt x="47" y="8"/>
                  <a:pt x="47" y="8"/>
                  <a:pt x="47" y="8"/>
                </a:cubicBezTo>
                <a:cubicBezTo>
                  <a:pt x="51" y="11"/>
                  <a:pt x="53" y="16"/>
                  <a:pt x="52" y="21"/>
                </a:cubicBezTo>
                <a:cubicBezTo>
                  <a:pt x="52" y="26"/>
                  <a:pt x="50" y="30"/>
                  <a:pt x="47" y="34"/>
                </a:cubicBezTo>
                <a:cubicBezTo>
                  <a:pt x="29" y="52"/>
                  <a:pt x="29" y="52"/>
                  <a:pt x="29" y="52"/>
                </a:cubicBezTo>
                <a:cubicBezTo>
                  <a:pt x="28" y="53"/>
                  <a:pt x="27" y="53"/>
                  <a:pt x="26" y="5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05" name="Freeform 68"/>
          <p:cNvSpPr/>
          <p:nvPr/>
        </p:nvSpPr>
        <p:spPr>
          <a:xfrm>
            <a:off x="1509713" y="5186363"/>
            <a:ext cx="112712" cy="1095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0" h="39">
                <a:moveTo>
                  <a:pt x="36" y="39"/>
                </a:moveTo>
                <a:cubicBezTo>
                  <a:pt x="35" y="39"/>
                  <a:pt x="34" y="39"/>
                  <a:pt x="33" y="38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38" y="33"/>
                  <a:pt x="38" y="33"/>
                  <a:pt x="38" y="33"/>
                </a:cubicBezTo>
                <a:cubicBezTo>
                  <a:pt x="40" y="34"/>
                  <a:pt x="40" y="37"/>
                  <a:pt x="38" y="38"/>
                </a:cubicBezTo>
                <a:cubicBezTo>
                  <a:pt x="38" y="39"/>
                  <a:pt x="37" y="39"/>
                  <a:pt x="36" y="3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06" name="Freeform 69"/>
          <p:cNvSpPr/>
          <p:nvPr/>
        </p:nvSpPr>
        <p:spPr>
          <a:xfrm>
            <a:off x="1438275" y="5360988"/>
            <a:ext cx="31750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5" y="11"/>
                </a:moveTo>
                <a:cubicBezTo>
                  <a:pt x="4" y="11"/>
                  <a:pt x="3" y="10"/>
                  <a:pt x="2" y="9"/>
                </a:cubicBezTo>
                <a:cubicBezTo>
                  <a:pt x="0" y="8"/>
                  <a:pt x="0" y="5"/>
                  <a:pt x="2" y="4"/>
                </a:cubicBezTo>
                <a:cubicBezTo>
                  <a:pt x="4" y="2"/>
                  <a:pt x="4" y="2"/>
                  <a:pt x="4" y="2"/>
                </a:cubicBezTo>
                <a:cubicBezTo>
                  <a:pt x="5" y="0"/>
                  <a:pt x="8" y="0"/>
                  <a:pt x="9" y="2"/>
                </a:cubicBezTo>
                <a:cubicBezTo>
                  <a:pt x="11" y="4"/>
                  <a:pt x="11" y="6"/>
                  <a:pt x="9" y="8"/>
                </a:cubicBezTo>
                <a:cubicBezTo>
                  <a:pt x="8" y="9"/>
                  <a:pt x="8" y="9"/>
                  <a:pt x="8" y="9"/>
                </a:cubicBezTo>
                <a:cubicBezTo>
                  <a:pt x="7" y="10"/>
                  <a:pt x="6" y="11"/>
                  <a:pt x="5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07" name="Freeform 70"/>
          <p:cNvSpPr/>
          <p:nvPr/>
        </p:nvSpPr>
        <p:spPr>
          <a:xfrm>
            <a:off x="1416050" y="5338763"/>
            <a:ext cx="28575" cy="285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" h="10">
                <a:moveTo>
                  <a:pt x="4" y="10"/>
                </a:moveTo>
                <a:cubicBezTo>
                  <a:pt x="3" y="10"/>
                  <a:pt x="2" y="9"/>
                  <a:pt x="1" y="9"/>
                </a:cubicBezTo>
                <a:cubicBezTo>
                  <a:pt x="0" y="7"/>
                  <a:pt x="0" y="4"/>
                  <a:pt x="1" y="3"/>
                </a:cubicBezTo>
                <a:cubicBezTo>
                  <a:pt x="3" y="1"/>
                  <a:pt x="3" y="1"/>
                  <a:pt x="3" y="1"/>
                </a:cubicBezTo>
                <a:cubicBezTo>
                  <a:pt x="4" y="0"/>
                  <a:pt x="7" y="0"/>
                  <a:pt x="8" y="1"/>
                </a:cubicBezTo>
                <a:cubicBezTo>
                  <a:pt x="10" y="3"/>
                  <a:pt x="10" y="5"/>
                  <a:pt x="8" y="7"/>
                </a:cubicBezTo>
                <a:cubicBezTo>
                  <a:pt x="7" y="9"/>
                  <a:pt x="7" y="9"/>
                  <a:pt x="7" y="9"/>
                </a:cubicBezTo>
                <a:cubicBezTo>
                  <a:pt x="6" y="9"/>
                  <a:pt x="5" y="10"/>
                  <a:pt x="4" y="1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08" name="Freeform 71"/>
          <p:cNvSpPr/>
          <p:nvPr/>
        </p:nvSpPr>
        <p:spPr>
          <a:xfrm>
            <a:off x="1422400" y="5211763"/>
            <a:ext cx="174625" cy="1746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2" h="62">
                <a:moveTo>
                  <a:pt x="14" y="62"/>
                </a:moveTo>
                <a:cubicBezTo>
                  <a:pt x="11" y="62"/>
                  <a:pt x="10" y="60"/>
                  <a:pt x="10" y="58"/>
                </a:cubicBezTo>
                <a:cubicBezTo>
                  <a:pt x="10" y="56"/>
                  <a:pt x="11" y="54"/>
                  <a:pt x="14" y="54"/>
                </a:cubicBezTo>
                <a:cubicBezTo>
                  <a:pt x="15" y="54"/>
                  <a:pt x="16" y="53"/>
                  <a:pt x="17" y="52"/>
                </a:cubicBezTo>
                <a:cubicBezTo>
                  <a:pt x="52" y="18"/>
                  <a:pt x="52" y="18"/>
                  <a:pt x="52" y="18"/>
                </a:cubicBezTo>
                <a:cubicBezTo>
                  <a:pt x="44" y="10"/>
                  <a:pt x="44" y="10"/>
                  <a:pt x="44" y="10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6"/>
                  <a:pt x="8" y="47"/>
                  <a:pt x="8" y="48"/>
                </a:cubicBezTo>
                <a:cubicBezTo>
                  <a:pt x="8" y="51"/>
                  <a:pt x="6" y="52"/>
                  <a:pt x="4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8"/>
                </a:cubicBezTo>
                <a:cubicBezTo>
                  <a:pt x="0" y="45"/>
                  <a:pt x="1" y="42"/>
                  <a:pt x="4" y="39"/>
                </a:cubicBezTo>
                <a:cubicBezTo>
                  <a:pt x="41" y="2"/>
                  <a:pt x="41" y="2"/>
                  <a:pt x="41" y="2"/>
                </a:cubicBezTo>
                <a:cubicBezTo>
                  <a:pt x="43" y="0"/>
                  <a:pt x="45" y="0"/>
                  <a:pt x="47" y="2"/>
                </a:cubicBezTo>
                <a:cubicBezTo>
                  <a:pt x="60" y="15"/>
                  <a:pt x="60" y="15"/>
                  <a:pt x="60" y="15"/>
                </a:cubicBezTo>
                <a:cubicBezTo>
                  <a:pt x="62" y="17"/>
                  <a:pt x="62" y="19"/>
                  <a:pt x="60" y="21"/>
                </a:cubicBezTo>
                <a:cubicBezTo>
                  <a:pt x="23" y="58"/>
                  <a:pt x="23" y="58"/>
                  <a:pt x="23" y="58"/>
                </a:cubicBezTo>
                <a:cubicBezTo>
                  <a:pt x="21" y="61"/>
                  <a:pt x="17" y="62"/>
                  <a:pt x="14" y="62"/>
                </a:cubicBezTo>
                <a:cubicBezTo>
                  <a:pt x="14" y="62"/>
                  <a:pt x="14" y="62"/>
                  <a:pt x="14" y="6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09" name="Freeform 72"/>
          <p:cNvSpPr/>
          <p:nvPr/>
        </p:nvSpPr>
        <p:spPr>
          <a:xfrm>
            <a:off x="3398838" y="4184650"/>
            <a:ext cx="30162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2" y="11"/>
                </a:moveTo>
                <a:cubicBezTo>
                  <a:pt x="2" y="11"/>
                  <a:pt x="1" y="11"/>
                  <a:pt x="1" y="10"/>
                </a:cubicBezTo>
                <a:cubicBezTo>
                  <a:pt x="0" y="10"/>
                  <a:pt x="0" y="8"/>
                  <a:pt x="1" y="8"/>
                </a:cubicBezTo>
                <a:cubicBezTo>
                  <a:pt x="7" y="1"/>
                  <a:pt x="7" y="1"/>
                  <a:pt x="7" y="1"/>
                </a:cubicBezTo>
                <a:cubicBezTo>
                  <a:pt x="8" y="0"/>
                  <a:pt x="9" y="0"/>
                  <a:pt x="10" y="1"/>
                </a:cubicBezTo>
                <a:cubicBezTo>
                  <a:pt x="11" y="2"/>
                  <a:pt x="11" y="3"/>
                  <a:pt x="10" y="4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11"/>
                  <a:pt x="3" y="11"/>
                  <a:pt x="2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10" name="Freeform 73"/>
          <p:cNvSpPr/>
          <p:nvPr/>
        </p:nvSpPr>
        <p:spPr>
          <a:xfrm>
            <a:off x="3319463" y="4254500"/>
            <a:ext cx="39687" cy="381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4" h="13">
                <a:moveTo>
                  <a:pt x="9" y="13"/>
                </a:moveTo>
                <a:cubicBezTo>
                  <a:pt x="8" y="13"/>
                  <a:pt x="7" y="13"/>
                  <a:pt x="7" y="12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12" y="7"/>
                  <a:pt x="12" y="7"/>
                  <a:pt x="12" y="7"/>
                </a:cubicBezTo>
                <a:cubicBezTo>
                  <a:pt x="14" y="8"/>
                  <a:pt x="14" y="11"/>
                  <a:pt x="12" y="12"/>
                </a:cubicBezTo>
                <a:cubicBezTo>
                  <a:pt x="12" y="13"/>
                  <a:pt x="11" y="13"/>
                  <a:pt x="9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11" name="Freeform 74"/>
          <p:cNvSpPr/>
          <p:nvPr/>
        </p:nvSpPr>
        <p:spPr>
          <a:xfrm>
            <a:off x="3398838" y="4294188"/>
            <a:ext cx="30162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9" y="11"/>
                </a:moveTo>
                <a:cubicBezTo>
                  <a:pt x="8" y="11"/>
                  <a:pt x="8" y="11"/>
                  <a:pt x="7" y="10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1"/>
                  <a:pt x="1" y="1"/>
                </a:cubicBezTo>
                <a:cubicBezTo>
                  <a:pt x="1" y="0"/>
                  <a:pt x="3" y="0"/>
                  <a:pt x="3" y="1"/>
                </a:cubicBezTo>
                <a:cubicBezTo>
                  <a:pt x="10" y="7"/>
                  <a:pt x="10" y="7"/>
                  <a:pt x="10" y="7"/>
                </a:cubicBezTo>
                <a:cubicBezTo>
                  <a:pt x="11" y="8"/>
                  <a:pt x="11" y="9"/>
                  <a:pt x="10" y="10"/>
                </a:cubicBezTo>
                <a:cubicBezTo>
                  <a:pt x="10" y="11"/>
                  <a:pt x="9" y="11"/>
                  <a:pt x="9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12" name="Freeform 75"/>
          <p:cNvSpPr/>
          <p:nvPr/>
        </p:nvSpPr>
        <p:spPr>
          <a:xfrm>
            <a:off x="3287713" y="4184650"/>
            <a:ext cx="31750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9" y="11"/>
                </a:moveTo>
                <a:cubicBezTo>
                  <a:pt x="9" y="11"/>
                  <a:pt x="8" y="11"/>
                  <a:pt x="8" y="10"/>
                </a:cubicBezTo>
                <a:cubicBezTo>
                  <a:pt x="1" y="4"/>
                  <a:pt x="1" y="4"/>
                  <a:pt x="1" y="4"/>
                </a:cubicBezTo>
                <a:cubicBezTo>
                  <a:pt x="0" y="3"/>
                  <a:pt x="0" y="2"/>
                  <a:pt x="1" y="1"/>
                </a:cubicBezTo>
                <a:cubicBezTo>
                  <a:pt x="2" y="0"/>
                  <a:pt x="3" y="0"/>
                  <a:pt x="4" y="1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1" y="10"/>
                  <a:pt x="10" y="10"/>
                </a:cubicBezTo>
                <a:cubicBezTo>
                  <a:pt x="10" y="11"/>
                  <a:pt x="10" y="11"/>
                  <a:pt x="9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13" name="Freeform 76"/>
          <p:cNvSpPr/>
          <p:nvPr/>
        </p:nvSpPr>
        <p:spPr>
          <a:xfrm>
            <a:off x="3417888" y="4249738"/>
            <a:ext cx="36512" cy="11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" h="4">
                <a:moveTo>
                  <a:pt x="1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3" y="1"/>
                  <a:pt x="13" y="2"/>
                </a:cubicBezTo>
                <a:cubicBezTo>
                  <a:pt x="13" y="3"/>
                  <a:pt x="12" y="4"/>
                  <a:pt x="1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14" name="Freeform 77"/>
          <p:cNvSpPr/>
          <p:nvPr/>
        </p:nvSpPr>
        <p:spPr>
          <a:xfrm>
            <a:off x="3262313" y="4249738"/>
            <a:ext cx="38100" cy="11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" h="4">
                <a:moveTo>
                  <a:pt x="1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3" y="1"/>
                  <a:pt x="13" y="2"/>
                </a:cubicBezTo>
                <a:cubicBezTo>
                  <a:pt x="13" y="3"/>
                  <a:pt x="13" y="4"/>
                  <a:pt x="1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15" name="Freeform 78"/>
          <p:cNvSpPr/>
          <p:nvPr/>
        </p:nvSpPr>
        <p:spPr>
          <a:xfrm>
            <a:off x="3352800" y="4314825"/>
            <a:ext cx="11113" cy="36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" h="13">
                <a:moveTo>
                  <a:pt x="2" y="13"/>
                </a:moveTo>
                <a:cubicBezTo>
                  <a:pt x="1" y="13"/>
                  <a:pt x="0" y="12"/>
                  <a:pt x="0" y="11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4" y="0"/>
                  <a:pt x="4" y="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2"/>
                  <a:pt x="3" y="13"/>
                  <a:pt x="2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16" name="Freeform 79"/>
          <p:cNvSpPr/>
          <p:nvPr/>
        </p:nvSpPr>
        <p:spPr>
          <a:xfrm>
            <a:off x="3352800" y="4159250"/>
            <a:ext cx="11113" cy="36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" h="13">
                <a:moveTo>
                  <a:pt x="2" y="13"/>
                </a:moveTo>
                <a:cubicBezTo>
                  <a:pt x="1" y="13"/>
                  <a:pt x="0" y="12"/>
                  <a:pt x="0" y="1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2"/>
                  <a:pt x="3" y="13"/>
                  <a:pt x="2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17" name="Freeform 80"/>
          <p:cNvSpPr>
            <a:spLocks noEditPoints="1"/>
          </p:cNvSpPr>
          <p:nvPr/>
        </p:nvSpPr>
        <p:spPr>
          <a:xfrm>
            <a:off x="3173413" y="4217988"/>
            <a:ext cx="215900" cy="2206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7" h="78">
                <a:moveTo>
                  <a:pt x="10" y="78"/>
                </a:moveTo>
                <a:cubicBezTo>
                  <a:pt x="7" y="78"/>
                  <a:pt x="5" y="77"/>
                  <a:pt x="3" y="76"/>
                </a:cubicBezTo>
                <a:cubicBezTo>
                  <a:pt x="1" y="74"/>
                  <a:pt x="0" y="71"/>
                  <a:pt x="1" y="67"/>
                </a:cubicBezTo>
                <a:cubicBezTo>
                  <a:pt x="1" y="64"/>
                  <a:pt x="3" y="62"/>
                  <a:pt x="5" y="59"/>
                </a:cubicBezTo>
                <a:cubicBezTo>
                  <a:pt x="58" y="6"/>
                  <a:pt x="58" y="6"/>
                  <a:pt x="58" y="6"/>
                </a:cubicBezTo>
                <a:cubicBezTo>
                  <a:pt x="63" y="1"/>
                  <a:pt x="71" y="0"/>
                  <a:pt x="75" y="4"/>
                </a:cubicBezTo>
                <a:cubicBezTo>
                  <a:pt x="76" y="6"/>
                  <a:pt x="77" y="8"/>
                  <a:pt x="77" y="11"/>
                </a:cubicBezTo>
                <a:cubicBezTo>
                  <a:pt x="77" y="14"/>
                  <a:pt x="76" y="18"/>
                  <a:pt x="73" y="21"/>
                </a:cubicBezTo>
                <a:cubicBezTo>
                  <a:pt x="20" y="74"/>
                  <a:pt x="20" y="74"/>
                  <a:pt x="20" y="74"/>
                </a:cubicBezTo>
                <a:cubicBezTo>
                  <a:pt x="17" y="77"/>
                  <a:pt x="13" y="78"/>
                  <a:pt x="10" y="78"/>
                </a:cubicBezTo>
                <a:close/>
                <a:moveTo>
                  <a:pt x="68" y="10"/>
                </a:moveTo>
                <a:cubicBezTo>
                  <a:pt x="67" y="10"/>
                  <a:pt x="66" y="10"/>
                  <a:pt x="64" y="12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9" y="67"/>
                  <a:pt x="9" y="69"/>
                </a:cubicBezTo>
                <a:cubicBezTo>
                  <a:pt x="9" y="69"/>
                  <a:pt x="9" y="70"/>
                  <a:pt x="9" y="70"/>
                </a:cubicBezTo>
                <a:cubicBezTo>
                  <a:pt x="9" y="70"/>
                  <a:pt x="10" y="70"/>
                  <a:pt x="10" y="70"/>
                </a:cubicBezTo>
                <a:cubicBezTo>
                  <a:pt x="11" y="70"/>
                  <a:pt x="13" y="70"/>
                  <a:pt x="14" y="68"/>
                </a:cubicBezTo>
                <a:cubicBezTo>
                  <a:pt x="67" y="15"/>
                  <a:pt x="67" y="15"/>
                  <a:pt x="67" y="15"/>
                </a:cubicBezTo>
                <a:cubicBezTo>
                  <a:pt x="69" y="13"/>
                  <a:pt x="69" y="12"/>
                  <a:pt x="69" y="11"/>
                </a:cubicBezTo>
                <a:cubicBezTo>
                  <a:pt x="69" y="11"/>
                  <a:pt x="69" y="10"/>
                  <a:pt x="69" y="10"/>
                </a:cubicBezTo>
                <a:cubicBezTo>
                  <a:pt x="69" y="10"/>
                  <a:pt x="68" y="10"/>
                  <a:pt x="68" y="1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18" name="Freeform 81"/>
          <p:cNvSpPr/>
          <p:nvPr/>
        </p:nvSpPr>
        <p:spPr>
          <a:xfrm>
            <a:off x="1706563" y="2563813"/>
            <a:ext cx="106362" cy="1079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8" h="38">
                <a:moveTo>
                  <a:pt x="34" y="38"/>
                </a:moveTo>
                <a:cubicBezTo>
                  <a:pt x="33" y="38"/>
                  <a:pt x="32" y="37"/>
                  <a:pt x="31" y="37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2"/>
                </a:cubicBezTo>
                <a:cubicBezTo>
                  <a:pt x="37" y="31"/>
                  <a:pt x="37" y="31"/>
                  <a:pt x="37" y="31"/>
                </a:cubicBezTo>
                <a:cubicBezTo>
                  <a:pt x="38" y="33"/>
                  <a:pt x="38" y="35"/>
                  <a:pt x="37" y="37"/>
                </a:cubicBezTo>
                <a:cubicBezTo>
                  <a:pt x="36" y="37"/>
                  <a:pt x="35" y="38"/>
                  <a:pt x="34" y="3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19" name="Freeform 82"/>
          <p:cNvSpPr>
            <a:spLocks noEditPoints="1"/>
          </p:cNvSpPr>
          <p:nvPr/>
        </p:nvSpPr>
        <p:spPr>
          <a:xfrm>
            <a:off x="1557338" y="2414588"/>
            <a:ext cx="265112" cy="265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4" h="94">
                <a:moveTo>
                  <a:pt x="41" y="94"/>
                </a:moveTo>
                <a:cubicBezTo>
                  <a:pt x="41" y="94"/>
                  <a:pt x="41" y="94"/>
                  <a:pt x="41" y="94"/>
                </a:cubicBezTo>
                <a:cubicBezTo>
                  <a:pt x="39" y="94"/>
                  <a:pt x="37" y="93"/>
                  <a:pt x="37" y="92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6" y="0"/>
                </a:cubicBezTo>
                <a:cubicBezTo>
                  <a:pt x="92" y="37"/>
                  <a:pt x="92" y="37"/>
                  <a:pt x="92" y="37"/>
                </a:cubicBezTo>
                <a:cubicBezTo>
                  <a:pt x="93" y="37"/>
                  <a:pt x="94" y="39"/>
                  <a:pt x="94" y="40"/>
                </a:cubicBezTo>
                <a:cubicBezTo>
                  <a:pt x="94" y="42"/>
                  <a:pt x="93" y="44"/>
                  <a:pt x="92" y="44"/>
                </a:cubicBezTo>
                <a:cubicBezTo>
                  <a:pt x="59" y="59"/>
                  <a:pt x="59" y="59"/>
                  <a:pt x="59" y="59"/>
                </a:cubicBezTo>
                <a:cubicBezTo>
                  <a:pt x="44" y="92"/>
                  <a:pt x="44" y="92"/>
                  <a:pt x="44" y="92"/>
                </a:cubicBezTo>
                <a:cubicBezTo>
                  <a:pt x="44" y="93"/>
                  <a:pt x="42" y="94"/>
                  <a:pt x="41" y="94"/>
                </a:cubicBezTo>
                <a:close/>
                <a:moveTo>
                  <a:pt x="12" y="12"/>
                </a:moveTo>
                <a:cubicBezTo>
                  <a:pt x="41" y="80"/>
                  <a:pt x="41" y="80"/>
                  <a:pt x="41" y="80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3"/>
                  <a:pt x="53" y="52"/>
                  <a:pt x="54" y="52"/>
                </a:cubicBezTo>
                <a:cubicBezTo>
                  <a:pt x="80" y="41"/>
                  <a:pt x="80" y="41"/>
                  <a:pt x="80" y="41"/>
                </a:cubicBezTo>
                <a:cubicBezTo>
                  <a:pt x="12" y="12"/>
                  <a:pt x="12" y="12"/>
                  <a:pt x="12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20" name="Freeform 83"/>
          <p:cNvSpPr>
            <a:spLocks noEditPoints="1"/>
          </p:cNvSpPr>
          <p:nvPr/>
        </p:nvSpPr>
        <p:spPr>
          <a:xfrm>
            <a:off x="2381250" y="2855913"/>
            <a:ext cx="230188" cy="273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2" h="97">
                <a:moveTo>
                  <a:pt x="41" y="97"/>
                </a:moveTo>
                <a:cubicBezTo>
                  <a:pt x="40" y="97"/>
                  <a:pt x="39" y="96"/>
                  <a:pt x="38" y="96"/>
                </a:cubicBezTo>
                <a:cubicBezTo>
                  <a:pt x="34" y="92"/>
                  <a:pt x="0" y="62"/>
                  <a:pt x="0" y="41"/>
                </a:cubicBezTo>
                <a:cubicBezTo>
                  <a:pt x="0" y="18"/>
                  <a:pt x="18" y="0"/>
                  <a:pt x="41" y="0"/>
                </a:cubicBezTo>
                <a:cubicBezTo>
                  <a:pt x="63" y="0"/>
                  <a:pt x="82" y="18"/>
                  <a:pt x="82" y="41"/>
                </a:cubicBezTo>
                <a:cubicBezTo>
                  <a:pt x="82" y="62"/>
                  <a:pt x="47" y="92"/>
                  <a:pt x="43" y="96"/>
                </a:cubicBezTo>
                <a:cubicBezTo>
                  <a:pt x="43" y="96"/>
                  <a:pt x="42" y="97"/>
                  <a:pt x="41" y="97"/>
                </a:cubicBezTo>
                <a:close/>
                <a:moveTo>
                  <a:pt x="41" y="8"/>
                </a:moveTo>
                <a:cubicBezTo>
                  <a:pt x="22" y="8"/>
                  <a:pt x="8" y="22"/>
                  <a:pt x="8" y="41"/>
                </a:cubicBezTo>
                <a:cubicBezTo>
                  <a:pt x="8" y="55"/>
                  <a:pt x="29" y="77"/>
                  <a:pt x="41" y="87"/>
                </a:cubicBezTo>
                <a:cubicBezTo>
                  <a:pt x="52" y="77"/>
                  <a:pt x="74" y="55"/>
                  <a:pt x="74" y="41"/>
                </a:cubicBezTo>
                <a:cubicBezTo>
                  <a:pt x="74" y="22"/>
                  <a:pt x="59" y="8"/>
                  <a:pt x="41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21" name="Freeform 84"/>
          <p:cNvSpPr>
            <a:spLocks noEditPoints="1"/>
          </p:cNvSpPr>
          <p:nvPr/>
        </p:nvSpPr>
        <p:spPr>
          <a:xfrm>
            <a:off x="2439988" y="2914650"/>
            <a:ext cx="112712" cy="1127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8"/>
                </a:moveTo>
                <a:cubicBezTo>
                  <a:pt x="13" y="8"/>
                  <a:pt x="8" y="13"/>
                  <a:pt x="8" y="20"/>
                </a:cubicBezTo>
                <a:cubicBezTo>
                  <a:pt x="8" y="26"/>
                  <a:pt x="13" y="32"/>
                  <a:pt x="20" y="32"/>
                </a:cubicBezTo>
                <a:cubicBezTo>
                  <a:pt x="26" y="32"/>
                  <a:pt x="32" y="26"/>
                  <a:pt x="32" y="20"/>
                </a:cubicBezTo>
                <a:cubicBezTo>
                  <a:pt x="32" y="13"/>
                  <a:pt x="26" y="8"/>
                  <a:pt x="20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22" name="Freeform 85"/>
          <p:cNvSpPr>
            <a:spLocks noEditPoints="1"/>
          </p:cNvSpPr>
          <p:nvPr/>
        </p:nvSpPr>
        <p:spPr>
          <a:xfrm>
            <a:off x="188913" y="3997325"/>
            <a:ext cx="211137" cy="3254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5" h="115">
                <a:moveTo>
                  <a:pt x="38" y="115"/>
                </a:moveTo>
                <a:cubicBezTo>
                  <a:pt x="17" y="115"/>
                  <a:pt x="0" y="98"/>
                  <a:pt x="0" y="7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9" y="0"/>
                  <a:pt x="75" y="17"/>
                  <a:pt x="75" y="38"/>
                </a:cubicBezTo>
                <a:cubicBezTo>
                  <a:pt x="75" y="77"/>
                  <a:pt x="75" y="77"/>
                  <a:pt x="75" y="77"/>
                </a:cubicBezTo>
                <a:cubicBezTo>
                  <a:pt x="75" y="98"/>
                  <a:pt x="59" y="115"/>
                  <a:pt x="38" y="115"/>
                </a:cubicBezTo>
                <a:close/>
                <a:moveTo>
                  <a:pt x="38" y="19"/>
                </a:moveTo>
                <a:cubicBezTo>
                  <a:pt x="27" y="19"/>
                  <a:pt x="18" y="27"/>
                  <a:pt x="18" y="38"/>
                </a:cubicBezTo>
                <a:cubicBezTo>
                  <a:pt x="18" y="77"/>
                  <a:pt x="18" y="77"/>
                  <a:pt x="18" y="77"/>
                </a:cubicBezTo>
                <a:cubicBezTo>
                  <a:pt x="18" y="88"/>
                  <a:pt x="27" y="96"/>
                  <a:pt x="38" y="96"/>
                </a:cubicBezTo>
                <a:cubicBezTo>
                  <a:pt x="48" y="96"/>
                  <a:pt x="57" y="88"/>
                  <a:pt x="57" y="77"/>
                </a:cubicBezTo>
                <a:cubicBezTo>
                  <a:pt x="57" y="38"/>
                  <a:pt x="57" y="38"/>
                  <a:pt x="57" y="38"/>
                </a:cubicBezTo>
                <a:cubicBezTo>
                  <a:pt x="57" y="27"/>
                  <a:pt x="48" y="19"/>
                  <a:pt x="38" y="1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23" name="Freeform 86"/>
          <p:cNvSpPr>
            <a:spLocks noEditPoints="1"/>
          </p:cNvSpPr>
          <p:nvPr/>
        </p:nvSpPr>
        <p:spPr>
          <a:xfrm>
            <a:off x="525463" y="4271963"/>
            <a:ext cx="214312" cy="3238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6" h="115">
                <a:moveTo>
                  <a:pt x="38" y="115"/>
                </a:moveTo>
                <a:cubicBezTo>
                  <a:pt x="17" y="115"/>
                  <a:pt x="0" y="98"/>
                  <a:pt x="0" y="7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9" y="0"/>
                  <a:pt x="76" y="17"/>
                  <a:pt x="76" y="38"/>
                </a:cubicBezTo>
                <a:cubicBezTo>
                  <a:pt x="76" y="77"/>
                  <a:pt x="76" y="77"/>
                  <a:pt x="76" y="77"/>
                </a:cubicBezTo>
                <a:cubicBezTo>
                  <a:pt x="76" y="98"/>
                  <a:pt x="59" y="115"/>
                  <a:pt x="38" y="115"/>
                </a:cubicBezTo>
                <a:close/>
                <a:moveTo>
                  <a:pt x="38" y="19"/>
                </a:moveTo>
                <a:cubicBezTo>
                  <a:pt x="27" y="19"/>
                  <a:pt x="19" y="28"/>
                  <a:pt x="19" y="38"/>
                </a:cubicBezTo>
                <a:cubicBezTo>
                  <a:pt x="19" y="77"/>
                  <a:pt x="19" y="77"/>
                  <a:pt x="19" y="77"/>
                </a:cubicBezTo>
                <a:cubicBezTo>
                  <a:pt x="19" y="88"/>
                  <a:pt x="27" y="96"/>
                  <a:pt x="38" y="96"/>
                </a:cubicBezTo>
                <a:cubicBezTo>
                  <a:pt x="48" y="96"/>
                  <a:pt x="57" y="88"/>
                  <a:pt x="57" y="77"/>
                </a:cubicBezTo>
                <a:cubicBezTo>
                  <a:pt x="57" y="38"/>
                  <a:pt x="57" y="38"/>
                  <a:pt x="57" y="38"/>
                </a:cubicBezTo>
                <a:cubicBezTo>
                  <a:pt x="57" y="28"/>
                  <a:pt x="48" y="19"/>
                  <a:pt x="38" y="1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24" name="Freeform 87"/>
          <p:cNvSpPr/>
          <p:nvPr/>
        </p:nvSpPr>
        <p:spPr>
          <a:xfrm>
            <a:off x="552450" y="4000500"/>
            <a:ext cx="212725" cy="212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5" h="75">
                <a:moveTo>
                  <a:pt x="66" y="75"/>
                </a:moveTo>
                <a:cubicBezTo>
                  <a:pt x="61" y="75"/>
                  <a:pt x="57" y="71"/>
                  <a:pt x="57" y="66"/>
                </a:cubicBezTo>
                <a:cubicBezTo>
                  <a:pt x="57" y="19"/>
                  <a:pt x="57" y="19"/>
                  <a:pt x="57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1" y="0"/>
                  <a:pt x="75" y="4"/>
                  <a:pt x="75" y="10"/>
                </a:cubicBezTo>
                <a:cubicBezTo>
                  <a:pt x="75" y="66"/>
                  <a:pt x="75" y="66"/>
                  <a:pt x="75" y="66"/>
                </a:cubicBezTo>
                <a:cubicBezTo>
                  <a:pt x="75" y="71"/>
                  <a:pt x="71" y="75"/>
                  <a:pt x="66" y="75"/>
                </a:cubicBezTo>
                <a:cubicBezTo>
                  <a:pt x="66" y="75"/>
                  <a:pt x="66" y="75"/>
                  <a:pt x="66" y="75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25" name="Freeform 88"/>
          <p:cNvSpPr/>
          <p:nvPr/>
        </p:nvSpPr>
        <p:spPr>
          <a:xfrm>
            <a:off x="158750" y="4021138"/>
            <a:ext cx="585788" cy="584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08" h="207">
                <a:moveTo>
                  <a:pt x="11" y="207"/>
                </a:moveTo>
                <a:cubicBezTo>
                  <a:pt x="8" y="207"/>
                  <a:pt x="6" y="206"/>
                  <a:pt x="4" y="205"/>
                </a:cubicBezTo>
                <a:cubicBezTo>
                  <a:pt x="0" y="201"/>
                  <a:pt x="0" y="195"/>
                  <a:pt x="4" y="191"/>
                </a:cubicBezTo>
                <a:cubicBezTo>
                  <a:pt x="192" y="4"/>
                  <a:pt x="192" y="4"/>
                  <a:pt x="192" y="4"/>
                </a:cubicBezTo>
                <a:cubicBezTo>
                  <a:pt x="195" y="0"/>
                  <a:pt x="201" y="0"/>
                  <a:pt x="205" y="4"/>
                </a:cubicBezTo>
                <a:cubicBezTo>
                  <a:pt x="208" y="7"/>
                  <a:pt x="208" y="13"/>
                  <a:pt x="205" y="17"/>
                </a:cubicBezTo>
                <a:cubicBezTo>
                  <a:pt x="17" y="205"/>
                  <a:pt x="17" y="205"/>
                  <a:pt x="17" y="205"/>
                </a:cubicBezTo>
                <a:cubicBezTo>
                  <a:pt x="15" y="206"/>
                  <a:pt x="13" y="207"/>
                  <a:pt x="11" y="20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26" name="Freeform 89"/>
          <p:cNvSpPr/>
          <p:nvPr/>
        </p:nvSpPr>
        <p:spPr>
          <a:xfrm>
            <a:off x="1641475" y="4113213"/>
            <a:ext cx="98425" cy="650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23">
                <a:moveTo>
                  <a:pt x="23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6" y="23"/>
                  <a:pt x="0" y="18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30" y="0"/>
                  <a:pt x="35" y="5"/>
                  <a:pt x="35" y="11"/>
                </a:cubicBezTo>
                <a:cubicBezTo>
                  <a:pt x="35" y="18"/>
                  <a:pt x="30" y="23"/>
                  <a:pt x="23" y="2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27" name="Freeform 90"/>
          <p:cNvSpPr/>
          <p:nvPr/>
        </p:nvSpPr>
        <p:spPr>
          <a:xfrm>
            <a:off x="2135188" y="4113213"/>
            <a:ext cx="98425" cy="650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23">
                <a:moveTo>
                  <a:pt x="23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9" y="0"/>
                  <a:pt x="35" y="5"/>
                  <a:pt x="35" y="11"/>
                </a:cubicBezTo>
                <a:cubicBezTo>
                  <a:pt x="35" y="18"/>
                  <a:pt x="29" y="23"/>
                  <a:pt x="23" y="2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28" name="Freeform 91"/>
          <p:cNvSpPr>
            <a:spLocks noEditPoints="1"/>
          </p:cNvSpPr>
          <p:nvPr/>
        </p:nvSpPr>
        <p:spPr>
          <a:xfrm>
            <a:off x="1889125" y="3986213"/>
            <a:ext cx="130175" cy="1301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6" h="46">
                <a:moveTo>
                  <a:pt x="23" y="46"/>
                </a:moveTo>
                <a:cubicBezTo>
                  <a:pt x="10" y="46"/>
                  <a:pt x="0" y="36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35" y="0"/>
                  <a:pt x="46" y="10"/>
                  <a:pt x="46" y="23"/>
                </a:cubicBezTo>
                <a:cubicBezTo>
                  <a:pt x="46" y="36"/>
                  <a:pt x="35" y="46"/>
                  <a:pt x="23" y="46"/>
                </a:cubicBezTo>
                <a:close/>
                <a:moveTo>
                  <a:pt x="23" y="12"/>
                </a:moveTo>
                <a:cubicBezTo>
                  <a:pt x="16" y="12"/>
                  <a:pt x="11" y="17"/>
                  <a:pt x="11" y="23"/>
                </a:cubicBezTo>
                <a:cubicBezTo>
                  <a:pt x="11" y="29"/>
                  <a:pt x="16" y="35"/>
                  <a:pt x="23" y="35"/>
                </a:cubicBezTo>
                <a:cubicBezTo>
                  <a:pt x="29" y="35"/>
                  <a:pt x="34" y="29"/>
                  <a:pt x="34" y="23"/>
                </a:cubicBezTo>
                <a:cubicBezTo>
                  <a:pt x="34" y="17"/>
                  <a:pt x="29" y="12"/>
                  <a:pt x="23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29" name="Freeform 92"/>
          <p:cNvSpPr>
            <a:spLocks noEditPoints="1"/>
          </p:cNvSpPr>
          <p:nvPr/>
        </p:nvSpPr>
        <p:spPr>
          <a:xfrm>
            <a:off x="1743075" y="3919538"/>
            <a:ext cx="101600" cy="101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6" h="36">
                <a:moveTo>
                  <a:pt x="18" y="36"/>
                </a:moveTo>
                <a:cubicBezTo>
                  <a:pt x="8" y="36"/>
                  <a:pt x="0" y="2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cubicBezTo>
                  <a:pt x="36" y="28"/>
                  <a:pt x="28" y="36"/>
                  <a:pt x="18" y="36"/>
                </a:cubicBezTo>
                <a:close/>
                <a:moveTo>
                  <a:pt x="18" y="11"/>
                </a:moveTo>
                <a:cubicBezTo>
                  <a:pt x="14" y="11"/>
                  <a:pt x="11" y="14"/>
                  <a:pt x="11" y="18"/>
                </a:cubicBezTo>
                <a:cubicBezTo>
                  <a:pt x="11" y="21"/>
                  <a:pt x="14" y="24"/>
                  <a:pt x="18" y="24"/>
                </a:cubicBezTo>
                <a:cubicBezTo>
                  <a:pt x="21" y="24"/>
                  <a:pt x="24" y="21"/>
                  <a:pt x="24" y="18"/>
                </a:cubicBezTo>
                <a:cubicBezTo>
                  <a:pt x="24" y="14"/>
                  <a:pt x="21" y="11"/>
                  <a:pt x="18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30" name="Oval 93"/>
          <p:cNvSpPr/>
          <p:nvPr/>
        </p:nvSpPr>
        <p:spPr>
          <a:xfrm>
            <a:off x="1836738" y="4119563"/>
            <a:ext cx="47625" cy="50800"/>
          </a:xfrm>
          <a:prstGeom prst="ellipse">
            <a:avLst/>
          </a:prstGeom>
          <a:solidFill>
            <a:srgbClr val="CCCCCC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5431" name="Freeform 94"/>
          <p:cNvSpPr/>
          <p:nvPr/>
        </p:nvSpPr>
        <p:spPr>
          <a:xfrm>
            <a:off x="1677988" y="4113213"/>
            <a:ext cx="519112" cy="5683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01">
                <a:moveTo>
                  <a:pt x="161" y="201"/>
                </a:moveTo>
                <a:cubicBezTo>
                  <a:pt x="23" y="201"/>
                  <a:pt x="23" y="201"/>
                  <a:pt x="23" y="201"/>
                </a:cubicBezTo>
                <a:cubicBezTo>
                  <a:pt x="10" y="201"/>
                  <a:pt x="0" y="191"/>
                  <a:pt x="0" y="17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1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161" y="178"/>
                  <a:pt x="161" y="178"/>
                  <a:pt x="161" y="178"/>
                </a:cubicBezTo>
                <a:cubicBezTo>
                  <a:pt x="161" y="11"/>
                  <a:pt x="161" y="11"/>
                  <a:pt x="161" y="11"/>
                </a:cubicBezTo>
                <a:cubicBezTo>
                  <a:pt x="161" y="5"/>
                  <a:pt x="166" y="0"/>
                  <a:pt x="172" y="0"/>
                </a:cubicBezTo>
                <a:cubicBezTo>
                  <a:pt x="178" y="0"/>
                  <a:pt x="184" y="5"/>
                  <a:pt x="184" y="11"/>
                </a:cubicBezTo>
                <a:cubicBezTo>
                  <a:pt x="184" y="178"/>
                  <a:pt x="184" y="178"/>
                  <a:pt x="184" y="178"/>
                </a:cubicBezTo>
                <a:cubicBezTo>
                  <a:pt x="184" y="191"/>
                  <a:pt x="173" y="201"/>
                  <a:pt x="161" y="20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32" name="Freeform 95"/>
          <p:cNvSpPr/>
          <p:nvPr/>
        </p:nvSpPr>
        <p:spPr>
          <a:xfrm>
            <a:off x="1949450" y="4198938"/>
            <a:ext cx="138113" cy="301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1">
                <a:moveTo>
                  <a:pt x="43" y="11"/>
                </a:move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5"/>
                </a:cubicBezTo>
                <a:cubicBezTo>
                  <a:pt x="0" y="2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2"/>
                  <a:pt x="49" y="5"/>
                </a:cubicBezTo>
                <a:cubicBezTo>
                  <a:pt x="49" y="9"/>
                  <a:pt x="46" y="11"/>
                  <a:pt x="43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33" name="Freeform 96"/>
          <p:cNvSpPr/>
          <p:nvPr/>
        </p:nvSpPr>
        <p:spPr>
          <a:xfrm>
            <a:off x="1949450" y="4276725"/>
            <a:ext cx="138113" cy="349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2">
                <a:moveTo>
                  <a:pt x="43" y="12"/>
                </a:move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3"/>
                  <a:pt x="49" y="6"/>
                </a:cubicBezTo>
                <a:cubicBezTo>
                  <a:pt x="49" y="9"/>
                  <a:pt x="46" y="12"/>
                  <a:pt x="43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34" name="Freeform 97"/>
          <p:cNvSpPr/>
          <p:nvPr/>
        </p:nvSpPr>
        <p:spPr>
          <a:xfrm>
            <a:off x="1949450" y="4359275"/>
            <a:ext cx="138113" cy="333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2">
                <a:moveTo>
                  <a:pt x="43" y="12"/>
                </a:move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3"/>
                  <a:pt x="49" y="6"/>
                </a:cubicBezTo>
                <a:cubicBezTo>
                  <a:pt x="49" y="9"/>
                  <a:pt x="46" y="12"/>
                  <a:pt x="43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35" name="Freeform 98"/>
          <p:cNvSpPr/>
          <p:nvPr/>
        </p:nvSpPr>
        <p:spPr>
          <a:xfrm>
            <a:off x="1949450" y="4441825"/>
            <a:ext cx="138113" cy="301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1">
                <a:moveTo>
                  <a:pt x="43" y="11"/>
                </a:move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2"/>
                  <a:pt x="49" y="6"/>
                </a:cubicBezTo>
                <a:cubicBezTo>
                  <a:pt x="49" y="9"/>
                  <a:pt x="46" y="11"/>
                  <a:pt x="43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36" name="Freeform 99"/>
          <p:cNvSpPr/>
          <p:nvPr/>
        </p:nvSpPr>
        <p:spPr>
          <a:xfrm>
            <a:off x="1949450" y="4522788"/>
            <a:ext cx="138113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1">
                <a:moveTo>
                  <a:pt x="43" y="11"/>
                </a:move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5"/>
                </a:cubicBezTo>
                <a:cubicBezTo>
                  <a:pt x="0" y="2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2"/>
                  <a:pt x="49" y="5"/>
                </a:cubicBezTo>
                <a:cubicBezTo>
                  <a:pt x="49" y="9"/>
                  <a:pt x="46" y="11"/>
                  <a:pt x="43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437" name="组合 4"/>
          <p:cNvGrpSpPr/>
          <p:nvPr/>
        </p:nvGrpSpPr>
        <p:grpSpPr>
          <a:xfrm>
            <a:off x="1971675" y="1744663"/>
            <a:ext cx="854075" cy="722312"/>
            <a:chOff x="1971676" y="1917721"/>
            <a:chExt cx="854075" cy="722313"/>
          </a:xfrm>
        </p:grpSpPr>
        <p:sp>
          <p:nvSpPr>
            <p:cNvPr id="15516" name="Freeform 111"/>
            <p:cNvSpPr>
              <a:spLocks noEditPoints="1"/>
            </p:cNvSpPr>
            <p:nvPr/>
          </p:nvSpPr>
          <p:spPr>
            <a:xfrm>
              <a:off x="1978026" y="1917721"/>
              <a:ext cx="847725" cy="7223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01" h="256">
                  <a:moveTo>
                    <a:pt x="289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0"/>
                    <a:pt x="0" y="24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96" y="0"/>
                    <a:pt x="301" y="6"/>
                    <a:pt x="301" y="13"/>
                  </a:cubicBezTo>
                  <a:cubicBezTo>
                    <a:pt x="301" y="243"/>
                    <a:pt x="301" y="243"/>
                    <a:pt x="301" y="243"/>
                  </a:cubicBezTo>
                  <a:cubicBezTo>
                    <a:pt x="301" y="250"/>
                    <a:pt x="296" y="256"/>
                    <a:pt x="289" y="256"/>
                  </a:cubicBezTo>
                  <a:close/>
                  <a:moveTo>
                    <a:pt x="25" y="230"/>
                  </a:moveTo>
                  <a:cubicBezTo>
                    <a:pt x="276" y="230"/>
                    <a:pt x="276" y="230"/>
                    <a:pt x="276" y="230"/>
                  </a:cubicBezTo>
                  <a:cubicBezTo>
                    <a:pt x="276" y="26"/>
                    <a:pt x="276" y="26"/>
                    <a:pt x="276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30"/>
                    <a:pt x="25" y="230"/>
                    <a:pt x="25" y="23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7" name="Freeform 112"/>
            <p:cNvSpPr/>
            <p:nvPr/>
          </p:nvSpPr>
          <p:spPr>
            <a:xfrm>
              <a:off x="1971676" y="2162087"/>
              <a:ext cx="838200" cy="3651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7" h="129">
                  <a:moveTo>
                    <a:pt x="282" y="129"/>
                  </a:moveTo>
                  <a:cubicBezTo>
                    <a:pt x="279" y="129"/>
                    <a:pt x="276" y="128"/>
                    <a:pt x="274" y="126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19" y="99"/>
                    <a:pt x="11" y="99"/>
                    <a:pt x="5" y="94"/>
                  </a:cubicBezTo>
                  <a:cubicBezTo>
                    <a:pt x="0" y="89"/>
                    <a:pt x="0" y="81"/>
                    <a:pt x="5" y="7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91" y="106"/>
                    <a:pt x="291" y="106"/>
                    <a:pt x="291" y="106"/>
                  </a:cubicBezTo>
                  <a:cubicBezTo>
                    <a:pt x="296" y="111"/>
                    <a:pt x="297" y="119"/>
                    <a:pt x="292" y="124"/>
                  </a:cubicBezTo>
                  <a:cubicBezTo>
                    <a:pt x="289" y="127"/>
                    <a:pt x="286" y="129"/>
                    <a:pt x="282" y="12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8" name="Freeform 113"/>
            <p:cNvSpPr>
              <a:spLocks noEditPoints="1"/>
            </p:cNvSpPr>
            <p:nvPr/>
          </p:nvSpPr>
          <p:spPr>
            <a:xfrm>
              <a:off x="2316163" y="2031912"/>
              <a:ext cx="257175" cy="260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1" h="92">
                  <a:moveTo>
                    <a:pt x="46" y="92"/>
                  </a:moveTo>
                  <a:cubicBezTo>
                    <a:pt x="20" y="92"/>
                    <a:pt x="0" y="71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71" y="0"/>
                    <a:pt x="91" y="21"/>
                    <a:pt x="91" y="46"/>
                  </a:cubicBezTo>
                  <a:cubicBezTo>
                    <a:pt x="91" y="71"/>
                    <a:pt x="71" y="92"/>
                    <a:pt x="46" y="92"/>
                  </a:cubicBezTo>
                  <a:close/>
                  <a:moveTo>
                    <a:pt x="46" y="26"/>
                  </a:moveTo>
                  <a:cubicBezTo>
                    <a:pt x="35" y="26"/>
                    <a:pt x="25" y="35"/>
                    <a:pt x="25" y="46"/>
                  </a:cubicBezTo>
                  <a:cubicBezTo>
                    <a:pt x="25" y="57"/>
                    <a:pt x="35" y="66"/>
                    <a:pt x="46" y="66"/>
                  </a:cubicBezTo>
                  <a:cubicBezTo>
                    <a:pt x="57" y="66"/>
                    <a:pt x="66" y="57"/>
                    <a:pt x="66" y="46"/>
                  </a:cubicBezTo>
                  <a:cubicBezTo>
                    <a:pt x="66" y="35"/>
                    <a:pt x="57" y="26"/>
                    <a:pt x="46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38" name="Freeform 114"/>
          <p:cNvSpPr>
            <a:spLocks noEditPoints="1"/>
          </p:cNvSpPr>
          <p:nvPr/>
        </p:nvSpPr>
        <p:spPr>
          <a:xfrm>
            <a:off x="544513" y="1014413"/>
            <a:ext cx="319087" cy="3048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3" h="108">
                <a:moveTo>
                  <a:pt x="65" y="108"/>
                </a:moveTo>
                <a:cubicBezTo>
                  <a:pt x="53" y="108"/>
                  <a:pt x="41" y="103"/>
                  <a:pt x="32" y="94"/>
                </a:cubicBezTo>
                <a:cubicBezTo>
                  <a:pt x="19" y="81"/>
                  <a:pt x="19" y="81"/>
                  <a:pt x="19" y="81"/>
                </a:cubicBezTo>
                <a:cubicBezTo>
                  <a:pt x="0" y="63"/>
                  <a:pt x="0" y="33"/>
                  <a:pt x="19" y="14"/>
                </a:cubicBezTo>
                <a:cubicBezTo>
                  <a:pt x="28" y="5"/>
                  <a:pt x="40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65" y="0"/>
                  <a:pt x="77" y="5"/>
                  <a:pt x="86" y="14"/>
                </a:cubicBezTo>
                <a:cubicBezTo>
                  <a:pt x="99" y="27"/>
                  <a:pt x="99" y="27"/>
                  <a:pt x="99" y="27"/>
                </a:cubicBezTo>
                <a:cubicBezTo>
                  <a:pt x="108" y="36"/>
                  <a:pt x="113" y="48"/>
                  <a:pt x="113" y="61"/>
                </a:cubicBezTo>
                <a:cubicBezTo>
                  <a:pt x="113" y="73"/>
                  <a:pt x="108" y="85"/>
                  <a:pt x="99" y="94"/>
                </a:cubicBezTo>
                <a:cubicBezTo>
                  <a:pt x="90" y="103"/>
                  <a:pt x="78" y="108"/>
                  <a:pt x="65" y="108"/>
                </a:cubicBezTo>
                <a:close/>
                <a:moveTo>
                  <a:pt x="52" y="24"/>
                </a:moveTo>
                <a:cubicBezTo>
                  <a:pt x="46" y="24"/>
                  <a:pt x="40" y="26"/>
                  <a:pt x="35" y="31"/>
                </a:cubicBezTo>
                <a:cubicBezTo>
                  <a:pt x="26" y="40"/>
                  <a:pt x="26" y="55"/>
                  <a:pt x="35" y="65"/>
                </a:cubicBezTo>
                <a:cubicBezTo>
                  <a:pt x="48" y="78"/>
                  <a:pt x="48" y="78"/>
                  <a:pt x="48" y="78"/>
                </a:cubicBezTo>
                <a:cubicBezTo>
                  <a:pt x="58" y="87"/>
                  <a:pt x="73" y="87"/>
                  <a:pt x="82" y="78"/>
                </a:cubicBezTo>
                <a:cubicBezTo>
                  <a:pt x="87" y="73"/>
                  <a:pt x="89" y="67"/>
                  <a:pt x="89" y="61"/>
                </a:cubicBezTo>
                <a:cubicBezTo>
                  <a:pt x="89" y="54"/>
                  <a:pt x="87" y="48"/>
                  <a:pt x="82" y="44"/>
                </a:cubicBezTo>
                <a:cubicBezTo>
                  <a:pt x="69" y="31"/>
                  <a:pt x="69" y="31"/>
                  <a:pt x="69" y="31"/>
                </a:cubicBezTo>
                <a:cubicBezTo>
                  <a:pt x="65" y="26"/>
                  <a:pt x="59" y="24"/>
                  <a:pt x="52" y="2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39" name="Freeform 115"/>
          <p:cNvSpPr/>
          <p:nvPr/>
        </p:nvSpPr>
        <p:spPr>
          <a:xfrm>
            <a:off x="925513" y="1417638"/>
            <a:ext cx="330200" cy="330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7" h="117">
                <a:moveTo>
                  <a:pt x="82" y="117"/>
                </a:moveTo>
                <a:cubicBezTo>
                  <a:pt x="71" y="117"/>
                  <a:pt x="60" y="112"/>
                  <a:pt x="53" y="104"/>
                </a:cubicBezTo>
                <a:cubicBezTo>
                  <a:pt x="12" y="64"/>
                  <a:pt x="12" y="64"/>
                  <a:pt x="12" y="64"/>
                </a:cubicBezTo>
                <a:cubicBezTo>
                  <a:pt x="4" y="56"/>
                  <a:pt x="0" y="46"/>
                  <a:pt x="0" y="35"/>
                </a:cubicBezTo>
                <a:cubicBezTo>
                  <a:pt x="0" y="23"/>
                  <a:pt x="4" y="13"/>
                  <a:pt x="12" y="5"/>
                </a:cubicBezTo>
                <a:cubicBezTo>
                  <a:pt x="17" y="0"/>
                  <a:pt x="24" y="0"/>
                  <a:pt x="29" y="5"/>
                </a:cubicBezTo>
                <a:cubicBezTo>
                  <a:pt x="34" y="9"/>
                  <a:pt x="34" y="17"/>
                  <a:pt x="29" y="21"/>
                </a:cubicBezTo>
                <a:cubicBezTo>
                  <a:pt x="25" y="25"/>
                  <a:pt x="24" y="30"/>
                  <a:pt x="24" y="35"/>
                </a:cubicBezTo>
                <a:cubicBezTo>
                  <a:pt x="24" y="40"/>
                  <a:pt x="25" y="44"/>
                  <a:pt x="29" y="48"/>
                </a:cubicBezTo>
                <a:cubicBezTo>
                  <a:pt x="69" y="88"/>
                  <a:pt x="69" y="88"/>
                  <a:pt x="69" y="88"/>
                </a:cubicBezTo>
                <a:cubicBezTo>
                  <a:pt x="73" y="91"/>
                  <a:pt x="77" y="93"/>
                  <a:pt x="82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87" y="93"/>
                  <a:pt x="92" y="91"/>
                  <a:pt x="95" y="88"/>
                </a:cubicBezTo>
                <a:cubicBezTo>
                  <a:pt x="100" y="83"/>
                  <a:pt x="107" y="83"/>
                  <a:pt x="112" y="88"/>
                </a:cubicBezTo>
                <a:cubicBezTo>
                  <a:pt x="117" y="92"/>
                  <a:pt x="117" y="100"/>
                  <a:pt x="112" y="104"/>
                </a:cubicBezTo>
                <a:cubicBezTo>
                  <a:pt x="104" y="112"/>
                  <a:pt x="94" y="117"/>
                  <a:pt x="82" y="117"/>
                </a:cubicBezTo>
                <a:cubicBezTo>
                  <a:pt x="82" y="117"/>
                  <a:pt x="82" y="117"/>
                  <a:pt x="82" y="11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40" name="Freeform 116"/>
          <p:cNvSpPr/>
          <p:nvPr/>
        </p:nvSpPr>
        <p:spPr>
          <a:xfrm>
            <a:off x="777875" y="1235075"/>
            <a:ext cx="482600" cy="479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1" h="170">
                <a:moveTo>
                  <a:pt x="158" y="170"/>
                </a:moveTo>
                <a:cubicBezTo>
                  <a:pt x="155" y="170"/>
                  <a:pt x="152" y="169"/>
                  <a:pt x="150" y="167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17"/>
                  <a:pt x="0" y="9"/>
                  <a:pt x="4" y="5"/>
                </a:cubicBezTo>
                <a:cubicBezTo>
                  <a:pt x="9" y="0"/>
                  <a:pt x="16" y="0"/>
                  <a:pt x="21" y="5"/>
                </a:cubicBezTo>
                <a:cubicBezTo>
                  <a:pt x="167" y="150"/>
                  <a:pt x="167" y="150"/>
                  <a:pt x="167" y="150"/>
                </a:cubicBezTo>
                <a:cubicBezTo>
                  <a:pt x="171" y="155"/>
                  <a:pt x="171" y="162"/>
                  <a:pt x="167" y="167"/>
                </a:cubicBezTo>
                <a:cubicBezTo>
                  <a:pt x="164" y="169"/>
                  <a:pt x="161" y="170"/>
                  <a:pt x="158" y="17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41" name="Freeform 117"/>
          <p:cNvSpPr>
            <a:spLocks noEditPoints="1"/>
          </p:cNvSpPr>
          <p:nvPr/>
        </p:nvSpPr>
        <p:spPr>
          <a:xfrm>
            <a:off x="558800" y="1443038"/>
            <a:ext cx="304800" cy="3048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8" h="108">
                <a:moveTo>
                  <a:pt x="47" y="108"/>
                </a:moveTo>
                <a:cubicBezTo>
                  <a:pt x="47" y="108"/>
                  <a:pt x="47" y="108"/>
                  <a:pt x="47" y="108"/>
                </a:cubicBezTo>
                <a:cubicBezTo>
                  <a:pt x="35" y="108"/>
                  <a:pt x="23" y="103"/>
                  <a:pt x="14" y="94"/>
                </a:cubicBezTo>
                <a:cubicBezTo>
                  <a:pt x="5" y="85"/>
                  <a:pt x="0" y="73"/>
                  <a:pt x="0" y="60"/>
                </a:cubicBezTo>
                <a:cubicBezTo>
                  <a:pt x="0" y="48"/>
                  <a:pt x="5" y="36"/>
                  <a:pt x="14" y="27"/>
                </a:cubicBezTo>
                <a:cubicBezTo>
                  <a:pt x="27" y="14"/>
                  <a:pt x="27" y="14"/>
                  <a:pt x="27" y="14"/>
                </a:cubicBezTo>
                <a:cubicBezTo>
                  <a:pt x="36" y="5"/>
                  <a:pt x="48" y="0"/>
                  <a:pt x="60" y="0"/>
                </a:cubicBezTo>
                <a:cubicBezTo>
                  <a:pt x="73" y="0"/>
                  <a:pt x="85" y="5"/>
                  <a:pt x="94" y="14"/>
                </a:cubicBezTo>
                <a:cubicBezTo>
                  <a:pt x="103" y="23"/>
                  <a:pt x="108" y="35"/>
                  <a:pt x="108" y="47"/>
                </a:cubicBezTo>
                <a:cubicBezTo>
                  <a:pt x="108" y="60"/>
                  <a:pt x="103" y="72"/>
                  <a:pt x="94" y="81"/>
                </a:cubicBezTo>
                <a:cubicBezTo>
                  <a:pt x="81" y="94"/>
                  <a:pt x="81" y="94"/>
                  <a:pt x="81" y="94"/>
                </a:cubicBezTo>
                <a:cubicBezTo>
                  <a:pt x="72" y="103"/>
                  <a:pt x="60" y="108"/>
                  <a:pt x="47" y="108"/>
                </a:cubicBezTo>
                <a:close/>
                <a:moveTo>
                  <a:pt x="60" y="23"/>
                </a:moveTo>
                <a:cubicBezTo>
                  <a:pt x="54" y="23"/>
                  <a:pt x="48" y="26"/>
                  <a:pt x="43" y="30"/>
                </a:cubicBezTo>
                <a:cubicBezTo>
                  <a:pt x="30" y="43"/>
                  <a:pt x="30" y="43"/>
                  <a:pt x="30" y="43"/>
                </a:cubicBezTo>
                <a:cubicBezTo>
                  <a:pt x="26" y="48"/>
                  <a:pt x="23" y="54"/>
                  <a:pt x="23" y="60"/>
                </a:cubicBezTo>
                <a:cubicBezTo>
                  <a:pt x="23" y="67"/>
                  <a:pt x="26" y="73"/>
                  <a:pt x="30" y="77"/>
                </a:cubicBezTo>
                <a:cubicBezTo>
                  <a:pt x="35" y="82"/>
                  <a:pt x="41" y="84"/>
                  <a:pt x="47" y="84"/>
                </a:cubicBezTo>
                <a:cubicBezTo>
                  <a:pt x="47" y="84"/>
                  <a:pt x="47" y="84"/>
                  <a:pt x="47" y="84"/>
                </a:cubicBezTo>
                <a:cubicBezTo>
                  <a:pt x="54" y="84"/>
                  <a:pt x="60" y="82"/>
                  <a:pt x="64" y="77"/>
                </a:cubicBezTo>
                <a:cubicBezTo>
                  <a:pt x="77" y="64"/>
                  <a:pt x="77" y="64"/>
                  <a:pt x="77" y="64"/>
                </a:cubicBezTo>
                <a:cubicBezTo>
                  <a:pt x="82" y="60"/>
                  <a:pt x="84" y="54"/>
                  <a:pt x="84" y="47"/>
                </a:cubicBezTo>
                <a:cubicBezTo>
                  <a:pt x="84" y="41"/>
                  <a:pt x="82" y="35"/>
                  <a:pt x="77" y="30"/>
                </a:cubicBezTo>
                <a:cubicBezTo>
                  <a:pt x="73" y="26"/>
                  <a:pt x="67" y="23"/>
                  <a:pt x="60" y="2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42" name="Freeform 118"/>
          <p:cNvSpPr/>
          <p:nvPr/>
        </p:nvSpPr>
        <p:spPr>
          <a:xfrm>
            <a:off x="925513" y="1003300"/>
            <a:ext cx="330200" cy="3381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7" h="120">
                <a:moveTo>
                  <a:pt x="21" y="120"/>
                </a:moveTo>
                <a:cubicBezTo>
                  <a:pt x="18" y="120"/>
                  <a:pt x="15" y="119"/>
                  <a:pt x="12" y="116"/>
                </a:cubicBezTo>
                <a:cubicBezTo>
                  <a:pt x="4" y="108"/>
                  <a:pt x="0" y="98"/>
                  <a:pt x="0" y="86"/>
                </a:cubicBezTo>
                <a:cubicBezTo>
                  <a:pt x="0" y="75"/>
                  <a:pt x="4" y="65"/>
                  <a:pt x="12" y="57"/>
                </a:cubicBezTo>
                <a:cubicBezTo>
                  <a:pt x="53" y="17"/>
                  <a:pt x="53" y="17"/>
                  <a:pt x="53" y="17"/>
                </a:cubicBezTo>
                <a:cubicBezTo>
                  <a:pt x="69" y="0"/>
                  <a:pt x="96" y="0"/>
                  <a:pt x="112" y="17"/>
                </a:cubicBezTo>
                <a:cubicBezTo>
                  <a:pt x="117" y="21"/>
                  <a:pt x="117" y="29"/>
                  <a:pt x="112" y="33"/>
                </a:cubicBezTo>
                <a:cubicBezTo>
                  <a:pt x="107" y="38"/>
                  <a:pt x="100" y="38"/>
                  <a:pt x="95" y="33"/>
                </a:cubicBezTo>
                <a:cubicBezTo>
                  <a:pt x="88" y="26"/>
                  <a:pt x="76" y="26"/>
                  <a:pt x="69" y="33"/>
                </a:cubicBezTo>
                <a:cubicBezTo>
                  <a:pt x="29" y="73"/>
                  <a:pt x="29" y="73"/>
                  <a:pt x="29" y="73"/>
                </a:cubicBezTo>
                <a:cubicBezTo>
                  <a:pt x="22" y="81"/>
                  <a:pt x="22" y="92"/>
                  <a:pt x="29" y="100"/>
                </a:cubicBezTo>
                <a:cubicBezTo>
                  <a:pt x="34" y="104"/>
                  <a:pt x="34" y="112"/>
                  <a:pt x="29" y="116"/>
                </a:cubicBezTo>
                <a:cubicBezTo>
                  <a:pt x="27" y="119"/>
                  <a:pt x="24" y="120"/>
                  <a:pt x="21" y="12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43" name="Freeform 119"/>
          <p:cNvSpPr/>
          <p:nvPr/>
        </p:nvSpPr>
        <p:spPr>
          <a:xfrm>
            <a:off x="777875" y="1042988"/>
            <a:ext cx="482600" cy="482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1" h="171">
                <a:moveTo>
                  <a:pt x="12" y="171"/>
                </a:moveTo>
                <a:cubicBezTo>
                  <a:pt x="9" y="171"/>
                  <a:pt x="6" y="170"/>
                  <a:pt x="4" y="167"/>
                </a:cubicBezTo>
                <a:cubicBezTo>
                  <a:pt x="0" y="163"/>
                  <a:pt x="0" y="155"/>
                  <a:pt x="4" y="151"/>
                </a:cubicBezTo>
                <a:cubicBezTo>
                  <a:pt x="150" y="5"/>
                  <a:pt x="150" y="5"/>
                  <a:pt x="150" y="5"/>
                </a:cubicBezTo>
                <a:cubicBezTo>
                  <a:pt x="155" y="0"/>
                  <a:pt x="162" y="0"/>
                  <a:pt x="167" y="5"/>
                </a:cubicBezTo>
                <a:cubicBezTo>
                  <a:pt x="171" y="10"/>
                  <a:pt x="171" y="17"/>
                  <a:pt x="167" y="22"/>
                </a:cubicBezTo>
                <a:cubicBezTo>
                  <a:pt x="21" y="167"/>
                  <a:pt x="21" y="167"/>
                  <a:pt x="21" y="167"/>
                </a:cubicBezTo>
                <a:cubicBezTo>
                  <a:pt x="19" y="170"/>
                  <a:pt x="16" y="171"/>
                  <a:pt x="12" y="17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44" name="Freeform 120"/>
          <p:cNvSpPr/>
          <p:nvPr/>
        </p:nvSpPr>
        <p:spPr>
          <a:xfrm>
            <a:off x="1444625" y="3117850"/>
            <a:ext cx="360363" cy="5222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8" h="185">
                <a:moveTo>
                  <a:pt x="119" y="184"/>
                </a:moveTo>
                <a:cubicBezTo>
                  <a:pt x="116" y="184"/>
                  <a:pt x="112" y="181"/>
                  <a:pt x="111" y="178"/>
                </a:cubicBezTo>
                <a:cubicBezTo>
                  <a:pt x="64" y="33"/>
                  <a:pt x="64" y="33"/>
                  <a:pt x="64" y="33"/>
                </a:cubicBezTo>
                <a:cubicBezTo>
                  <a:pt x="16" y="178"/>
                  <a:pt x="16" y="178"/>
                  <a:pt x="16" y="178"/>
                </a:cubicBezTo>
                <a:cubicBezTo>
                  <a:pt x="15" y="182"/>
                  <a:pt x="11" y="185"/>
                  <a:pt x="7" y="183"/>
                </a:cubicBezTo>
                <a:cubicBezTo>
                  <a:pt x="2" y="182"/>
                  <a:pt x="0" y="177"/>
                  <a:pt x="2" y="173"/>
                </a:cubicBezTo>
                <a:cubicBezTo>
                  <a:pt x="56" y="5"/>
                  <a:pt x="56" y="5"/>
                  <a:pt x="56" y="5"/>
                </a:cubicBezTo>
                <a:cubicBezTo>
                  <a:pt x="58" y="2"/>
                  <a:pt x="61" y="0"/>
                  <a:pt x="64" y="0"/>
                </a:cubicBezTo>
                <a:cubicBezTo>
                  <a:pt x="67" y="0"/>
                  <a:pt x="70" y="2"/>
                  <a:pt x="71" y="5"/>
                </a:cubicBezTo>
                <a:cubicBezTo>
                  <a:pt x="126" y="173"/>
                  <a:pt x="126" y="173"/>
                  <a:pt x="126" y="173"/>
                </a:cubicBezTo>
                <a:cubicBezTo>
                  <a:pt x="128" y="177"/>
                  <a:pt x="125" y="182"/>
                  <a:pt x="121" y="183"/>
                </a:cubicBezTo>
                <a:cubicBezTo>
                  <a:pt x="120" y="183"/>
                  <a:pt x="120" y="184"/>
                  <a:pt x="119" y="18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45" name="Freeform 121"/>
          <p:cNvSpPr/>
          <p:nvPr/>
        </p:nvSpPr>
        <p:spPr>
          <a:xfrm>
            <a:off x="1416050" y="3590925"/>
            <a:ext cx="115888" cy="460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1" h="16">
                <a:moveTo>
                  <a:pt x="34" y="16"/>
                </a:move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3"/>
                  <a:pt x="41" y="8"/>
                </a:cubicBezTo>
                <a:cubicBezTo>
                  <a:pt x="41" y="12"/>
                  <a:pt x="38" y="16"/>
                  <a:pt x="34" y="1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46" name="Freeform 122"/>
          <p:cNvSpPr/>
          <p:nvPr/>
        </p:nvSpPr>
        <p:spPr>
          <a:xfrm>
            <a:off x="1714500" y="3590925"/>
            <a:ext cx="119063" cy="460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2" h="16">
                <a:moveTo>
                  <a:pt x="34" y="16"/>
                </a:move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12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2" y="3"/>
                  <a:pt x="42" y="8"/>
                </a:cubicBezTo>
                <a:cubicBezTo>
                  <a:pt x="42" y="12"/>
                  <a:pt x="39" y="16"/>
                  <a:pt x="34" y="1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47" name="Freeform 123"/>
          <p:cNvSpPr/>
          <p:nvPr/>
        </p:nvSpPr>
        <p:spPr>
          <a:xfrm>
            <a:off x="1503363" y="3444875"/>
            <a:ext cx="242887" cy="444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16">
                <a:moveTo>
                  <a:pt x="78" y="16"/>
                </a:moveTo>
                <a:cubicBezTo>
                  <a:pt x="8" y="16"/>
                  <a:pt x="8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2" y="0"/>
                  <a:pt x="86" y="4"/>
                  <a:pt x="86" y="8"/>
                </a:cubicBezTo>
                <a:cubicBezTo>
                  <a:pt x="86" y="12"/>
                  <a:pt x="82" y="16"/>
                  <a:pt x="78" y="1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48" name="Freeform 124"/>
          <p:cNvSpPr>
            <a:spLocks noEditPoints="1"/>
          </p:cNvSpPr>
          <p:nvPr/>
        </p:nvSpPr>
        <p:spPr>
          <a:xfrm>
            <a:off x="1754188" y="3219450"/>
            <a:ext cx="192087" cy="1682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8" h="60">
                <a:moveTo>
                  <a:pt x="27" y="60"/>
                </a:moveTo>
                <a:cubicBezTo>
                  <a:pt x="19" y="60"/>
                  <a:pt x="13" y="57"/>
                  <a:pt x="8" y="52"/>
                </a:cubicBezTo>
                <a:cubicBezTo>
                  <a:pt x="3" y="47"/>
                  <a:pt x="0" y="41"/>
                  <a:pt x="0" y="34"/>
                </a:cubicBezTo>
                <a:cubicBezTo>
                  <a:pt x="0" y="25"/>
                  <a:pt x="4" y="20"/>
                  <a:pt x="7" y="17"/>
                </a:cubicBezTo>
                <a:cubicBezTo>
                  <a:pt x="11" y="14"/>
                  <a:pt x="15" y="12"/>
                  <a:pt x="20" y="10"/>
                </a:cubicBezTo>
                <a:cubicBezTo>
                  <a:pt x="23" y="9"/>
                  <a:pt x="30" y="8"/>
                  <a:pt x="39" y="6"/>
                </a:cubicBezTo>
                <a:cubicBezTo>
                  <a:pt x="47" y="4"/>
                  <a:pt x="53" y="2"/>
                  <a:pt x="58" y="1"/>
                </a:cubicBezTo>
                <a:cubicBezTo>
                  <a:pt x="60" y="0"/>
                  <a:pt x="63" y="0"/>
                  <a:pt x="65" y="2"/>
                </a:cubicBezTo>
                <a:cubicBezTo>
                  <a:pt x="67" y="3"/>
                  <a:pt x="68" y="6"/>
                  <a:pt x="68" y="8"/>
                </a:cubicBezTo>
                <a:cubicBezTo>
                  <a:pt x="68" y="13"/>
                  <a:pt x="68" y="13"/>
                  <a:pt x="68" y="13"/>
                </a:cubicBezTo>
                <a:cubicBezTo>
                  <a:pt x="68" y="25"/>
                  <a:pt x="66" y="35"/>
                  <a:pt x="63" y="41"/>
                </a:cubicBezTo>
                <a:cubicBezTo>
                  <a:pt x="60" y="46"/>
                  <a:pt x="55" y="51"/>
                  <a:pt x="48" y="55"/>
                </a:cubicBezTo>
                <a:cubicBezTo>
                  <a:pt x="42" y="58"/>
                  <a:pt x="35" y="60"/>
                  <a:pt x="27" y="60"/>
                </a:cubicBezTo>
                <a:close/>
                <a:moveTo>
                  <a:pt x="52" y="19"/>
                </a:moveTo>
                <a:cubicBezTo>
                  <a:pt x="49" y="20"/>
                  <a:pt x="46" y="20"/>
                  <a:pt x="42" y="21"/>
                </a:cubicBezTo>
                <a:cubicBezTo>
                  <a:pt x="33" y="23"/>
                  <a:pt x="27" y="25"/>
                  <a:pt x="24" y="25"/>
                </a:cubicBezTo>
                <a:cubicBezTo>
                  <a:pt x="22" y="26"/>
                  <a:pt x="20" y="27"/>
                  <a:pt x="17" y="29"/>
                </a:cubicBezTo>
                <a:cubicBezTo>
                  <a:pt x="17" y="30"/>
                  <a:pt x="16" y="31"/>
                  <a:pt x="16" y="34"/>
                </a:cubicBezTo>
                <a:cubicBezTo>
                  <a:pt x="16" y="37"/>
                  <a:pt x="16" y="39"/>
                  <a:pt x="19" y="41"/>
                </a:cubicBezTo>
                <a:cubicBezTo>
                  <a:pt x="20" y="42"/>
                  <a:pt x="22" y="44"/>
                  <a:pt x="27" y="44"/>
                </a:cubicBezTo>
                <a:cubicBezTo>
                  <a:pt x="32" y="44"/>
                  <a:pt x="37" y="43"/>
                  <a:pt x="41" y="41"/>
                </a:cubicBezTo>
                <a:cubicBezTo>
                  <a:pt x="45" y="39"/>
                  <a:pt x="47" y="36"/>
                  <a:pt x="49" y="33"/>
                </a:cubicBezTo>
                <a:cubicBezTo>
                  <a:pt x="50" y="31"/>
                  <a:pt x="52" y="27"/>
                  <a:pt x="52" y="1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49" name="Freeform 125"/>
          <p:cNvSpPr/>
          <p:nvPr/>
        </p:nvSpPr>
        <p:spPr>
          <a:xfrm>
            <a:off x="1762125" y="3128963"/>
            <a:ext cx="187325" cy="2571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6" h="91">
                <a:moveTo>
                  <a:pt x="58" y="91"/>
                </a:moveTo>
                <a:cubicBezTo>
                  <a:pt x="54" y="91"/>
                  <a:pt x="50" y="87"/>
                  <a:pt x="50" y="83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23"/>
                  <a:pt x="43" y="16"/>
                  <a:pt x="35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4" y="16"/>
                  <a:pt x="18" y="20"/>
                  <a:pt x="16" y="26"/>
                </a:cubicBezTo>
                <a:cubicBezTo>
                  <a:pt x="14" y="30"/>
                  <a:pt x="10" y="31"/>
                  <a:pt x="6" y="30"/>
                </a:cubicBezTo>
                <a:cubicBezTo>
                  <a:pt x="2" y="28"/>
                  <a:pt x="0" y="24"/>
                  <a:pt x="1" y="20"/>
                </a:cubicBezTo>
                <a:cubicBezTo>
                  <a:pt x="6" y="8"/>
                  <a:pt x="17" y="0"/>
                  <a:pt x="3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52" y="0"/>
                  <a:pt x="66" y="14"/>
                  <a:pt x="66" y="32"/>
                </a:cubicBezTo>
                <a:cubicBezTo>
                  <a:pt x="66" y="83"/>
                  <a:pt x="66" y="83"/>
                  <a:pt x="66" y="83"/>
                </a:cubicBezTo>
                <a:cubicBezTo>
                  <a:pt x="66" y="87"/>
                  <a:pt x="62" y="91"/>
                  <a:pt x="58" y="9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50" name="Freeform 126"/>
          <p:cNvSpPr/>
          <p:nvPr/>
        </p:nvSpPr>
        <p:spPr>
          <a:xfrm>
            <a:off x="1122363" y="4232275"/>
            <a:ext cx="206375" cy="476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3" h="17">
                <a:moveTo>
                  <a:pt x="69" y="17"/>
                </a:moveTo>
                <a:cubicBezTo>
                  <a:pt x="69" y="17"/>
                  <a:pt x="68" y="17"/>
                  <a:pt x="68" y="16"/>
                </a:cubicBezTo>
                <a:cubicBezTo>
                  <a:pt x="48" y="9"/>
                  <a:pt x="25" y="6"/>
                  <a:pt x="4" y="9"/>
                </a:cubicBezTo>
                <a:cubicBezTo>
                  <a:pt x="2" y="9"/>
                  <a:pt x="0" y="8"/>
                  <a:pt x="0" y="6"/>
                </a:cubicBezTo>
                <a:cubicBezTo>
                  <a:pt x="0" y="4"/>
                  <a:pt x="1" y="3"/>
                  <a:pt x="3" y="3"/>
                </a:cubicBezTo>
                <a:cubicBezTo>
                  <a:pt x="26" y="0"/>
                  <a:pt x="49" y="2"/>
                  <a:pt x="70" y="11"/>
                </a:cubicBezTo>
                <a:cubicBezTo>
                  <a:pt x="72" y="11"/>
                  <a:pt x="73" y="13"/>
                  <a:pt x="72" y="15"/>
                </a:cubicBezTo>
                <a:cubicBezTo>
                  <a:pt x="72" y="16"/>
                  <a:pt x="70" y="17"/>
                  <a:pt x="69" y="1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51" name="Freeform 127"/>
          <p:cNvSpPr/>
          <p:nvPr/>
        </p:nvSpPr>
        <p:spPr>
          <a:xfrm>
            <a:off x="995363" y="4260850"/>
            <a:ext cx="61912" cy="36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" h="13">
                <a:moveTo>
                  <a:pt x="3" y="13"/>
                </a:moveTo>
                <a:cubicBezTo>
                  <a:pt x="2" y="13"/>
                  <a:pt x="1" y="13"/>
                  <a:pt x="0" y="12"/>
                </a:cubicBezTo>
                <a:cubicBezTo>
                  <a:pt x="0" y="10"/>
                  <a:pt x="0" y="8"/>
                  <a:pt x="2" y="7"/>
                </a:cubicBezTo>
                <a:cubicBezTo>
                  <a:pt x="7" y="5"/>
                  <a:pt x="12" y="3"/>
                  <a:pt x="17" y="0"/>
                </a:cubicBezTo>
                <a:cubicBezTo>
                  <a:pt x="19" y="0"/>
                  <a:pt x="20" y="1"/>
                  <a:pt x="21" y="2"/>
                </a:cubicBezTo>
                <a:cubicBezTo>
                  <a:pt x="22" y="4"/>
                  <a:pt x="21" y="6"/>
                  <a:pt x="19" y="6"/>
                </a:cubicBezTo>
                <a:cubicBezTo>
                  <a:pt x="14" y="8"/>
                  <a:pt x="9" y="10"/>
                  <a:pt x="5" y="13"/>
                </a:cubicBezTo>
                <a:cubicBezTo>
                  <a:pt x="4" y="13"/>
                  <a:pt x="4" y="13"/>
                  <a:pt x="3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52" name="Freeform 128"/>
          <p:cNvSpPr/>
          <p:nvPr/>
        </p:nvSpPr>
        <p:spPr>
          <a:xfrm>
            <a:off x="1060450" y="4068763"/>
            <a:ext cx="184150" cy="3333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5" h="118">
                <a:moveTo>
                  <a:pt x="62" y="118"/>
                </a:moveTo>
                <a:cubicBezTo>
                  <a:pt x="62" y="118"/>
                  <a:pt x="62" y="118"/>
                  <a:pt x="62" y="118"/>
                </a:cubicBezTo>
                <a:cubicBezTo>
                  <a:pt x="60" y="118"/>
                  <a:pt x="59" y="117"/>
                  <a:pt x="59" y="115"/>
                </a:cubicBezTo>
                <a:cubicBezTo>
                  <a:pt x="59" y="71"/>
                  <a:pt x="38" y="31"/>
                  <a:pt x="2" y="6"/>
                </a:cubicBezTo>
                <a:cubicBezTo>
                  <a:pt x="1" y="5"/>
                  <a:pt x="0" y="3"/>
                  <a:pt x="1" y="2"/>
                </a:cubicBezTo>
                <a:cubicBezTo>
                  <a:pt x="2" y="1"/>
                  <a:pt x="4" y="0"/>
                  <a:pt x="5" y="1"/>
                </a:cubicBezTo>
                <a:cubicBezTo>
                  <a:pt x="43" y="27"/>
                  <a:pt x="65" y="69"/>
                  <a:pt x="65" y="115"/>
                </a:cubicBezTo>
                <a:cubicBezTo>
                  <a:pt x="65" y="117"/>
                  <a:pt x="64" y="118"/>
                  <a:pt x="62" y="11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53" name="Freeform 129"/>
          <p:cNvSpPr/>
          <p:nvPr/>
        </p:nvSpPr>
        <p:spPr>
          <a:xfrm>
            <a:off x="1114425" y="4032250"/>
            <a:ext cx="109538" cy="1047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9" h="37">
                <a:moveTo>
                  <a:pt x="35" y="37"/>
                </a:moveTo>
                <a:cubicBezTo>
                  <a:pt x="35" y="37"/>
                  <a:pt x="34" y="37"/>
                  <a:pt x="34" y="36"/>
                </a:cubicBezTo>
                <a:cubicBezTo>
                  <a:pt x="21" y="28"/>
                  <a:pt x="10" y="17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3" y="0"/>
                  <a:pt x="5" y="0"/>
                  <a:pt x="6" y="1"/>
                </a:cubicBezTo>
                <a:cubicBezTo>
                  <a:pt x="14" y="13"/>
                  <a:pt x="25" y="23"/>
                  <a:pt x="37" y="31"/>
                </a:cubicBezTo>
                <a:cubicBezTo>
                  <a:pt x="39" y="32"/>
                  <a:pt x="39" y="34"/>
                  <a:pt x="38" y="35"/>
                </a:cubicBezTo>
                <a:cubicBezTo>
                  <a:pt x="37" y="36"/>
                  <a:pt x="36" y="37"/>
                  <a:pt x="35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54" name="Freeform 130"/>
          <p:cNvSpPr/>
          <p:nvPr/>
        </p:nvSpPr>
        <p:spPr>
          <a:xfrm>
            <a:off x="1277938" y="4156075"/>
            <a:ext cx="101600" cy="396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6" h="14">
                <a:moveTo>
                  <a:pt x="32" y="14"/>
                </a:moveTo>
                <a:cubicBezTo>
                  <a:pt x="32" y="14"/>
                  <a:pt x="32" y="14"/>
                  <a:pt x="32" y="14"/>
                </a:cubicBezTo>
                <a:cubicBezTo>
                  <a:pt x="22" y="13"/>
                  <a:pt x="12" y="10"/>
                  <a:pt x="2" y="6"/>
                </a:cubicBezTo>
                <a:cubicBezTo>
                  <a:pt x="0" y="6"/>
                  <a:pt x="0" y="4"/>
                  <a:pt x="0" y="2"/>
                </a:cubicBezTo>
                <a:cubicBezTo>
                  <a:pt x="1" y="1"/>
                  <a:pt x="3" y="0"/>
                  <a:pt x="4" y="0"/>
                </a:cubicBezTo>
                <a:cubicBezTo>
                  <a:pt x="14" y="4"/>
                  <a:pt x="23" y="7"/>
                  <a:pt x="33" y="8"/>
                </a:cubicBezTo>
                <a:cubicBezTo>
                  <a:pt x="35" y="8"/>
                  <a:pt x="36" y="10"/>
                  <a:pt x="35" y="12"/>
                </a:cubicBezTo>
                <a:cubicBezTo>
                  <a:pt x="35" y="13"/>
                  <a:pt x="34" y="14"/>
                  <a:pt x="32" y="1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55" name="Freeform 131"/>
          <p:cNvSpPr>
            <a:spLocks noEditPoints="1"/>
          </p:cNvSpPr>
          <p:nvPr/>
        </p:nvSpPr>
        <p:spPr>
          <a:xfrm>
            <a:off x="1201738" y="4097338"/>
            <a:ext cx="98425" cy="98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7" y="35"/>
                </a:moveTo>
                <a:cubicBezTo>
                  <a:pt x="7" y="35"/>
                  <a:pt x="0" y="27"/>
                  <a:pt x="0" y="18"/>
                </a:cubicBezTo>
                <a:cubicBezTo>
                  <a:pt x="0" y="8"/>
                  <a:pt x="7" y="0"/>
                  <a:pt x="17" y="0"/>
                </a:cubicBezTo>
                <a:cubicBezTo>
                  <a:pt x="27" y="0"/>
                  <a:pt x="35" y="8"/>
                  <a:pt x="35" y="18"/>
                </a:cubicBezTo>
                <a:cubicBezTo>
                  <a:pt x="35" y="27"/>
                  <a:pt x="27" y="35"/>
                  <a:pt x="17" y="35"/>
                </a:cubicBezTo>
                <a:close/>
                <a:moveTo>
                  <a:pt x="17" y="6"/>
                </a:moveTo>
                <a:cubicBezTo>
                  <a:pt x="11" y="6"/>
                  <a:pt x="6" y="11"/>
                  <a:pt x="6" y="18"/>
                </a:cubicBezTo>
                <a:cubicBezTo>
                  <a:pt x="6" y="24"/>
                  <a:pt x="11" y="29"/>
                  <a:pt x="17" y="29"/>
                </a:cubicBezTo>
                <a:cubicBezTo>
                  <a:pt x="23" y="29"/>
                  <a:pt x="28" y="24"/>
                  <a:pt x="28" y="18"/>
                </a:cubicBezTo>
                <a:cubicBezTo>
                  <a:pt x="28" y="11"/>
                  <a:pt x="23" y="6"/>
                  <a:pt x="17" y="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56" name="Freeform 132"/>
          <p:cNvSpPr>
            <a:spLocks noEditPoints="1"/>
          </p:cNvSpPr>
          <p:nvPr/>
        </p:nvSpPr>
        <p:spPr>
          <a:xfrm>
            <a:off x="1306513" y="4240213"/>
            <a:ext cx="98425" cy="1000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7" y="35"/>
                </a:moveTo>
                <a:cubicBezTo>
                  <a:pt x="8" y="35"/>
                  <a:pt x="0" y="27"/>
                  <a:pt x="0" y="18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8"/>
                </a:cubicBezTo>
                <a:cubicBezTo>
                  <a:pt x="35" y="27"/>
                  <a:pt x="27" y="35"/>
                  <a:pt x="17" y="35"/>
                </a:cubicBezTo>
                <a:close/>
                <a:moveTo>
                  <a:pt x="17" y="6"/>
                </a:moveTo>
                <a:cubicBezTo>
                  <a:pt x="11" y="6"/>
                  <a:pt x="6" y="11"/>
                  <a:pt x="6" y="18"/>
                </a:cubicBezTo>
                <a:cubicBezTo>
                  <a:pt x="6" y="24"/>
                  <a:pt x="11" y="29"/>
                  <a:pt x="17" y="29"/>
                </a:cubicBezTo>
                <a:cubicBezTo>
                  <a:pt x="23" y="29"/>
                  <a:pt x="29" y="24"/>
                  <a:pt x="29" y="18"/>
                </a:cubicBezTo>
                <a:cubicBezTo>
                  <a:pt x="29" y="11"/>
                  <a:pt x="23" y="6"/>
                  <a:pt x="17" y="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57" name="Freeform 133"/>
          <p:cNvSpPr/>
          <p:nvPr/>
        </p:nvSpPr>
        <p:spPr>
          <a:xfrm>
            <a:off x="973138" y="4014788"/>
            <a:ext cx="414337" cy="4143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47" h="147">
                <a:moveTo>
                  <a:pt x="74" y="147"/>
                </a:moveTo>
                <a:cubicBezTo>
                  <a:pt x="33" y="147"/>
                  <a:pt x="0" y="114"/>
                  <a:pt x="0" y="74"/>
                </a:cubicBezTo>
                <a:cubicBezTo>
                  <a:pt x="0" y="33"/>
                  <a:pt x="33" y="0"/>
                  <a:pt x="74" y="0"/>
                </a:cubicBezTo>
                <a:cubicBezTo>
                  <a:pt x="114" y="0"/>
                  <a:pt x="147" y="33"/>
                  <a:pt x="147" y="74"/>
                </a:cubicBezTo>
                <a:cubicBezTo>
                  <a:pt x="147" y="77"/>
                  <a:pt x="147" y="81"/>
                  <a:pt x="146" y="85"/>
                </a:cubicBezTo>
                <a:cubicBezTo>
                  <a:pt x="134" y="83"/>
                  <a:pt x="134" y="83"/>
                  <a:pt x="134" y="83"/>
                </a:cubicBezTo>
                <a:cubicBezTo>
                  <a:pt x="135" y="80"/>
                  <a:pt x="135" y="76"/>
                  <a:pt x="135" y="74"/>
                </a:cubicBezTo>
                <a:cubicBezTo>
                  <a:pt x="135" y="40"/>
                  <a:pt x="108" y="12"/>
                  <a:pt x="74" y="12"/>
                </a:cubicBezTo>
                <a:cubicBezTo>
                  <a:pt x="40" y="12"/>
                  <a:pt x="13" y="40"/>
                  <a:pt x="13" y="74"/>
                </a:cubicBezTo>
                <a:cubicBezTo>
                  <a:pt x="13" y="107"/>
                  <a:pt x="40" y="135"/>
                  <a:pt x="74" y="135"/>
                </a:cubicBezTo>
                <a:cubicBezTo>
                  <a:pt x="94" y="135"/>
                  <a:pt x="113" y="125"/>
                  <a:pt x="125" y="108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21" y="135"/>
                  <a:pt x="98" y="147"/>
                  <a:pt x="74" y="14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58" name="Freeform 134"/>
          <p:cNvSpPr>
            <a:spLocks noEditPoints="1"/>
          </p:cNvSpPr>
          <p:nvPr/>
        </p:nvSpPr>
        <p:spPr>
          <a:xfrm>
            <a:off x="1041400" y="4213225"/>
            <a:ext cx="98425" cy="98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8" y="35"/>
                </a:moveTo>
                <a:cubicBezTo>
                  <a:pt x="8" y="35"/>
                  <a:pt x="0" y="27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27" y="0"/>
                  <a:pt x="35" y="8"/>
                  <a:pt x="35" y="18"/>
                </a:cubicBezTo>
                <a:cubicBezTo>
                  <a:pt x="35" y="27"/>
                  <a:pt x="27" y="35"/>
                  <a:pt x="18" y="35"/>
                </a:cubicBezTo>
                <a:close/>
                <a:moveTo>
                  <a:pt x="18" y="6"/>
                </a:moveTo>
                <a:cubicBezTo>
                  <a:pt x="11" y="6"/>
                  <a:pt x="6" y="11"/>
                  <a:pt x="6" y="18"/>
                </a:cubicBezTo>
                <a:cubicBezTo>
                  <a:pt x="6" y="24"/>
                  <a:pt x="11" y="29"/>
                  <a:pt x="18" y="29"/>
                </a:cubicBezTo>
                <a:cubicBezTo>
                  <a:pt x="24" y="29"/>
                  <a:pt x="29" y="24"/>
                  <a:pt x="29" y="18"/>
                </a:cubicBezTo>
                <a:cubicBezTo>
                  <a:pt x="29" y="11"/>
                  <a:pt x="24" y="6"/>
                  <a:pt x="18" y="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459" name="组合 7"/>
          <p:cNvGrpSpPr/>
          <p:nvPr/>
        </p:nvGrpSpPr>
        <p:grpSpPr>
          <a:xfrm>
            <a:off x="3678238" y="3648075"/>
            <a:ext cx="609600" cy="581025"/>
            <a:chOff x="3521399" y="3507013"/>
            <a:chExt cx="609600" cy="581025"/>
          </a:xfrm>
        </p:grpSpPr>
        <p:sp>
          <p:nvSpPr>
            <p:cNvPr id="15509" name="Freeform 135"/>
            <p:cNvSpPr>
              <a:spLocks noEditPoints="1"/>
            </p:cNvSpPr>
            <p:nvPr/>
          </p:nvSpPr>
          <p:spPr>
            <a:xfrm>
              <a:off x="3521399" y="3507013"/>
              <a:ext cx="609600" cy="581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6" h="206">
                  <a:moveTo>
                    <a:pt x="103" y="206"/>
                  </a:moveTo>
                  <a:cubicBezTo>
                    <a:pt x="76" y="206"/>
                    <a:pt x="50" y="195"/>
                    <a:pt x="30" y="176"/>
                  </a:cubicBezTo>
                  <a:cubicBezTo>
                    <a:pt x="11" y="156"/>
                    <a:pt x="0" y="130"/>
                    <a:pt x="0" y="103"/>
                  </a:cubicBezTo>
                  <a:cubicBezTo>
                    <a:pt x="0" y="75"/>
                    <a:pt x="11" y="49"/>
                    <a:pt x="30" y="30"/>
                  </a:cubicBezTo>
                  <a:cubicBezTo>
                    <a:pt x="50" y="11"/>
                    <a:pt x="76" y="0"/>
                    <a:pt x="103" y="0"/>
                  </a:cubicBezTo>
                  <a:cubicBezTo>
                    <a:pt x="131" y="0"/>
                    <a:pt x="157" y="11"/>
                    <a:pt x="176" y="30"/>
                  </a:cubicBezTo>
                  <a:cubicBezTo>
                    <a:pt x="216" y="70"/>
                    <a:pt x="216" y="136"/>
                    <a:pt x="176" y="176"/>
                  </a:cubicBezTo>
                  <a:cubicBezTo>
                    <a:pt x="157" y="195"/>
                    <a:pt x="131" y="206"/>
                    <a:pt x="103" y="206"/>
                  </a:cubicBezTo>
                  <a:close/>
                  <a:moveTo>
                    <a:pt x="103" y="17"/>
                  </a:moveTo>
                  <a:cubicBezTo>
                    <a:pt x="80" y="17"/>
                    <a:pt x="59" y="26"/>
                    <a:pt x="43" y="42"/>
                  </a:cubicBezTo>
                  <a:cubicBezTo>
                    <a:pt x="27" y="59"/>
                    <a:pt x="18" y="80"/>
                    <a:pt x="18" y="103"/>
                  </a:cubicBezTo>
                  <a:cubicBezTo>
                    <a:pt x="18" y="126"/>
                    <a:pt x="27" y="147"/>
                    <a:pt x="43" y="163"/>
                  </a:cubicBezTo>
                  <a:cubicBezTo>
                    <a:pt x="59" y="180"/>
                    <a:pt x="80" y="188"/>
                    <a:pt x="103" y="188"/>
                  </a:cubicBezTo>
                  <a:cubicBezTo>
                    <a:pt x="126" y="188"/>
                    <a:pt x="148" y="180"/>
                    <a:pt x="164" y="163"/>
                  </a:cubicBezTo>
                  <a:cubicBezTo>
                    <a:pt x="197" y="130"/>
                    <a:pt x="197" y="76"/>
                    <a:pt x="164" y="42"/>
                  </a:cubicBezTo>
                  <a:cubicBezTo>
                    <a:pt x="148" y="26"/>
                    <a:pt x="126" y="17"/>
                    <a:pt x="103" y="1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0" name="Freeform 136"/>
            <p:cNvSpPr/>
            <p:nvPr/>
          </p:nvSpPr>
          <p:spPr>
            <a:xfrm>
              <a:off x="3549974" y="3711800"/>
              <a:ext cx="306388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9" h="9">
                  <a:moveTo>
                    <a:pt x="10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7" y="0"/>
                    <a:pt x="109" y="2"/>
                    <a:pt x="109" y="5"/>
                  </a:cubicBezTo>
                  <a:cubicBezTo>
                    <a:pt x="109" y="7"/>
                    <a:pt x="107" y="9"/>
                    <a:pt x="105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1" name="Freeform 137"/>
            <p:cNvSpPr/>
            <p:nvPr/>
          </p:nvSpPr>
          <p:spPr>
            <a:xfrm>
              <a:off x="3602361" y="3718150"/>
              <a:ext cx="173038" cy="2730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1" h="97">
                  <a:moveTo>
                    <a:pt x="5" y="97"/>
                  </a:moveTo>
                  <a:cubicBezTo>
                    <a:pt x="5" y="97"/>
                    <a:pt x="4" y="96"/>
                    <a:pt x="3" y="96"/>
                  </a:cubicBezTo>
                  <a:cubicBezTo>
                    <a:pt x="1" y="95"/>
                    <a:pt x="0" y="92"/>
                    <a:pt x="2" y="9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1"/>
                    <a:pt x="56" y="0"/>
                    <a:pt x="58" y="1"/>
                  </a:cubicBezTo>
                  <a:cubicBezTo>
                    <a:pt x="60" y="2"/>
                    <a:pt x="61" y="5"/>
                    <a:pt x="59" y="7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6"/>
                    <a:pt x="7" y="97"/>
                    <a:pt x="5" y="9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2" name="Freeform 138"/>
            <p:cNvSpPr/>
            <p:nvPr/>
          </p:nvSpPr>
          <p:spPr>
            <a:xfrm>
              <a:off x="3710311" y="3797525"/>
              <a:ext cx="169863" cy="2698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0" h="96">
                  <a:moveTo>
                    <a:pt x="55" y="96"/>
                  </a:moveTo>
                  <a:cubicBezTo>
                    <a:pt x="54" y="96"/>
                    <a:pt x="52" y="95"/>
                    <a:pt x="51" y="9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3" y="1"/>
                  </a:cubicBezTo>
                  <a:cubicBezTo>
                    <a:pt x="5" y="0"/>
                    <a:pt x="7" y="0"/>
                    <a:pt x="9" y="2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60" y="92"/>
                    <a:pt x="59" y="94"/>
                    <a:pt x="57" y="96"/>
                  </a:cubicBezTo>
                  <a:cubicBezTo>
                    <a:pt x="57" y="96"/>
                    <a:pt x="56" y="96"/>
                    <a:pt x="55" y="9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3" name="Freeform 139"/>
            <p:cNvSpPr/>
            <p:nvPr/>
          </p:nvSpPr>
          <p:spPr>
            <a:xfrm>
              <a:off x="3761111" y="3867375"/>
              <a:ext cx="307975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9" h="9">
                  <a:moveTo>
                    <a:pt x="10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7" y="0"/>
                    <a:pt x="109" y="2"/>
                    <a:pt x="109" y="5"/>
                  </a:cubicBezTo>
                  <a:cubicBezTo>
                    <a:pt x="109" y="7"/>
                    <a:pt x="107" y="9"/>
                    <a:pt x="105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4" name="Freeform 140"/>
            <p:cNvSpPr/>
            <p:nvPr/>
          </p:nvSpPr>
          <p:spPr>
            <a:xfrm>
              <a:off x="3842074" y="3613375"/>
              <a:ext cx="173038" cy="2714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1" h="96">
                  <a:moveTo>
                    <a:pt x="5" y="96"/>
                  </a:moveTo>
                  <a:cubicBezTo>
                    <a:pt x="5" y="96"/>
                    <a:pt x="4" y="96"/>
                    <a:pt x="3" y="96"/>
                  </a:cubicBezTo>
                  <a:cubicBezTo>
                    <a:pt x="1" y="95"/>
                    <a:pt x="0" y="92"/>
                    <a:pt x="2" y="9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1"/>
                    <a:pt x="56" y="0"/>
                    <a:pt x="58" y="1"/>
                  </a:cubicBezTo>
                  <a:cubicBezTo>
                    <a:pt x="60" y="2"/>
                    <a:pt x="61" y="5"/>
                    <a:pt x="59" y="7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6"/>
                    <a:pt x="7" y="96"/>
                    <a:pt x="5" y="9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5" name="Freeform 141"/>
            <p:cNvSpPr/>
            <p:nvPr/>
          </p:nvSpPr>
          <p:spPr>
            <a:xfrm>
              <a:off x="3738886" y="3534000"/>
              <a:ext cx="168275" cy="2746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0" h="97">
                  <a:moveTo>
                    <a:pt x="55" y="97"/>
                  </a:moveTo>
                  <a:cubicBezTo>
                    <a:pt x="54" y="97"/>
                    <a:pt x="52" y="96"/>
                    <a:pt x="52" y="9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60" y="92"/>
                    <a:pt x="60" y="95"/>
                    <a:pt x="58" y="96"/>
                  </a:cubicBezTo>
                  <a:cubicBezTo>
                    <a:pt x="57" y="97"/>
                    <a:pt x="56" y="97"/>
                    <a:pt x="55" y="9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60" name="Freeform 153"/>
          <p:cNvSpPr>
            <a:spLocks noEditPoints="1"/>
          </p:cNvSpPr>
          <p:nvPr/>
        </p:nvSpPr>
        <p:spPr>
          <a:xfrm>
            <a:off x="3081338" y="2520950"/>
            <a:ext cx="87312" cy="87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6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lose/>
                <a:moveTo>
                  <a:pt x="16" y="8"/>
                </a:moveTo>
                <a:cubicBezTo>
                  <a:pt x="12" y="8"/>
                  <a:pt x="8" y="11"/>
                  <a:pt x="8" y="16"/>
                </a:cubicBezTo>
                <a:cubicBezTo>
                  <a:pt x="8" y="20"/>
                  <a:pt x="12" y="23"/>
                  <a:pt x="16" y="23"/>
                </a:cubicBezTo>
                <a:cubicBezTo>
                  <a:pt x="20" y="23"/>
                  <a:pt x="23" y="20"/>
                  <a:pt x="23" y="16"/>
                </a:cubicBezTo>
                <a:cubicBezTo>
                  <a:pt x="23" y="11"/>
                  <a:pt x="20" y="8"/>
                  <a:pt x="16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1" name="Freeform 154"/>
          <p:cNvSpPr>
            <a:spLocks noEditPoints="1"/>
          </p:cNvSpPr>
          <p:nvPr/>
        </p:nvSpPr>
        <p:spPr>
          <a:xfrm>
            <a:off x="3262313" y="2424113"/>
            <a:ext cx="87312" cy="873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5" y="31"/>
                </a:moveTo>
                <a:cubicBezTo>
                  <a:pt x="7" y="31"/>
                  <a:pt x="0" y="24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1" y="7"/>
                  <a:pt x="31" y="15"/>
                </a:cubicBezTo>
                <a:cubicBezTo>
                  <a:pt x="31" y="24"/>
                  <a:pt x="24" y="31"/>
                  <a:pt x="15" y="31"/>
                </a:cubicBezTo>
                <a:close/>
                <a:moveTo>
                  <a:pt x="15" y="8"/>
                </a:moveTo>
                <a:cubicBezTo>
                  <a:pt x="11" y="8"/>
                  <a:pt x="8" y="11"/>
                  <a:pt x="8" y="15"/>
                </a:cubicBezTo>
                <a:cubicBezTo>
                  <a:pt x="8" y="20"/>
                  <a:pt x="11" y="23"/>
                  <a:pt x="15" y="23"/>
                </a:cubicBezTo>
                <a:cubicBezTo>
                  <a:pt x="20" y="23"/>
                  <a:pt x="23" y="20"/>
                  <a:pt x="23" y="15"/>
                </a:cubicBezTo>
                <a:cubicBezTo>
                  <a:pt x="23" y="11"/>
                  <a:pt x="20" y="8"/>
                  <a:pt x="15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2" name="Freeform 155"/>
          <p:cNvSpPr>
            <a:spLocks noEditPoints="1"/>
          </p:cNvSpPr>
          <p:nvPr/>
        </p:nvSpPr>
        <p:spPr>
          <a:xfrm>
            <a:off x="3262313" y="2616200"/>
            <a:ext cx="87312" cy="87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5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5" y="31"/>
                </a:cubicBezTo>
                <a:close/>
                <a:moveTo>
                  <a:pt x="15" y="8"/>
                </a:moveTo>
                <a:cubicBezTo>
                  <a:pt x="11" y="8"/>
                  <a:pt x="8" y="12"/>
                  <a:pt x="8" y="16"/>
                </a:cubicBezTo>
                <a:cubicBezTo>
                  <a:pt x="8" y="20"/>
                  <a:pt x="11" y="23"/>
                  <a:pt x="15" y="23"/>
                </a:cubicBezTo>
                <a:cubicBezTo>
                  <a:pt x="20" y="23"/>
                  <a:pt x="23" y="20"/>
                  <a:pt x="23" y="16"/>
                </a:cubicBezTo>
                <a:cubicBezTo>
                  <a:pt x="23" y="12"/>
                  <a:pt x="20" y="8"/>
                  <a:pt x="15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3" name="Freeform 156"/>
          <p:cNvSpPr/>
          <p:nvPr/>
        </p:nvSpPr>
        <p:spPr>
          <a:xfrm>
            <a:off x="3143250" y="2565400"/>
            <a:ext cx="141288" cy="904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0" h="32">
                <a:moveTo>
                  <a:pt x="46" y="32"/>
                </a:moveTo>
                <a:cubicBezTo>
                  <a:pt x="45" y="32"/>
                  <a:pt x="44" y="31"/>
                  <a:pt x="44" y="31"/>
                </a:cubicBezTo>
                <a:cubicBezTo>
                  <a:pt x="3" y="8"/>
                  <a:pt x="3" y="8"/>
                  <a:pt x="3" y="8"/>
                </a:cubicBezTo>
                <a:cubicBezTo>
                  <a:pt x="1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5"/>
                  <a:pt x="50" y="28"/>
                  <a:pt x="49" y="30"/>
                </a:cubicBezTo>
                <a:cubicBezTo>
                  <a:pt x="48" y="31"/>
                  <a:pt x="47" y="32"/>
                  <a:pt x="46" y="3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4" name="Freeform 157"/>
          <p:cNvSpPr/>
          <p:nvPr/>
        </p:nvSpPr>
        <p:spPr>
          <a:xfrm>
            <a:off x="3143250" y="2471738"/>
            <a:ext cx="141288" cy="904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0" h="32">
                <a:moveTo>
                  <a:pt x="5" y="32"/>
                </a:moveTo>
                <a:cubicBezTo>
                  <a:pt x="3" y="32"/>
                  <a:pt x="2" y="31"/>
                  <a:pt x="1" y="30"/>
                </a:cubicBezTo>
                <a:cubicBezTo>
                  <a:pt x="0" y="28"/>
                  <a:pt x="1" y="26"/>
                  <a:pt x="3" y="25"/>
                </a:cubicBezTo>
                <a:cubicBezTo>
                  <a:pt x="44" y="1"/>
                  <a:pt x="44" y="1"/>
                  <a:pt x="44" y="1"/>
                </a:cubicBezTo>
                <a:cubicBezTo>
                  <a:pt x="45" y="0"/>
                  <a:pt x="48" y="1"/>
                  <a:pt x="49" y="2"/>
                </a:cubicBezTo>
                <a:cubicBezTo>
                  <a:pt x="50" y="4"/>
                  <a:pt x="49" y="7"/>
                  <a:pt x="48" y="8"/>
                </a:cubicBezTo>
                <a:cubicBezTo>
                  <a:pt x="7" y="32"/>
                  <a:pt x="7" y="32"/>
                  <a:pt x="7" y="32"/>
                </a:cubicBezTo>
                <a:cubicBezTo>
                  <a:pt x="6" y="32"/>
                  <a:pt x="5" y="32"/>
                  <a:pt x="5" y="3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5" name="Freeform 161"/>
          <p:cNvSpPr/>
          <p:nvPr/>
        </p:nvSpPr>
        <p:spPr>
          <a:xfrm>
            <a:off x="2281238" y="3609975"/>
            <a:ext cx="84137" cy="146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52">
                <a:moveTo>
                  <a:pt x="26" y="52"/>
                </a:moveTo>
                <a:cubicBezTo>
                  <a:pt x="25" y="52"/>
                  <a:pt x="24" y="51"/>
                  <a:pt x="23" y="51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8"/>
                  <a:pt x="0" y="25"/>
                  <a:pt x="1" y="23"/>
                </a:cubicBezTo>
                <a:cubicBezTo>
                  <a:pt x="23" y="2"/>
                  <a:pt x="23" y="2"/>
                  <a:pt x="23" y="2"/>
                </a:cubicBezTo>
                <a:cubicBezTo>
                  <a:pt x="24" y="0"/>
                  <a:pt x="27" y="0"/>
                  <a:pt x="28" y="2"/>
                </a:cubicBezTo>
                <a:cubicBezTo>
                  <a:pt x="30" y="4"/>
                  <a:pt x="30" y="6"/>
                  <a:pt x="28" y="8"/>
                </a:cubicBezTo>
                <a:cubicBezTo>
                  <a:pt x="10" y="26"/>
                  <a:pt x="10" y="26"/>
                  <a:pt x="10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30" y="47"/>
                  <a:pt x="30" y="49"/>
                  <a:pt x="28" y="51"/>
                </a:cubicBezTo>
                <a:cubicBezTo>
                  <a:pt x="28" y="51"/>
                  <a:pt x="27" y="52"/>
                  <a:pt x="26" y="5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6" name="Freeform 162"/>
          <p:cNvSpPr/>
          <p:nvPr/>
        </p:nvSpPr>
        <p:spPr>
          <a:xfrm>
            <a:off x="2297113" y="3671888"/>
            <a:ext cx="242887" cy="222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8">
                <a:moveTo>
                  <a:pt x="4" y="8"/>
                </a:move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6" y="2"/>
                  <a:pt x="86" y="4"/>
                </a:cubicBezTo>
                <a:cubicBezTo>
                  <a:pt x="86" y="7"/>
                  <a:pt x="84" y="8"/>
                  <a:pt x="82" y="8"/>
                </a:cubicBezTo>
                <a:cubicBezTo>
                  <a:pt x="4" y="8"/>
                  <a:pt x="4" y="8"/>
                  <a:pt x="4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7" name="Freeform 163"/>
          <p:cNvSpPr/>
          <p:nvPr/>
        </p:nvSpPr>
        <p:spPr>
          <a:xfrm>
            <a:off x="2455863" y="3486150"/>
            <a:ext cx="84137" cy="146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52">
                <a:moveTo>
                  <a:pt x="4" y="52"/>
                </a:moveTo>
                <a:cubicBezTo>
                  <a:pt x="3" y="52"/>
                  <a:pt x="2" y="51"/>
                  <a:pt x="2" y="51"/>
                </a:cubicBezTo>
                <a:cubicBezTo>
                  <a:pt x="0" y="49"/>
                  <a:pt x="0" y="47"/>
                  <a:pt x="2" y="45"/>
                </a:cubicBezTo>
                <a:cubicBezTo>
                  <a:pt x="20" y="26"/>
                  <a:pt x="20" y="26"/>
                  <a:pt x="20" y="26"/>
                </a:cubicBezTo>
                <a:cubicBezTo>
                  <a:pt x="2" y="8"/>
                  <a:pt x="2" y="8"/>
                  <a:pt x="2" y="8"/>
                </a:cubicBezTo>
                <a:cubicBezTo>
                  <a:pt x="0" y="6"/>
                  <a:pt x="0" y="4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29" y="23"/>
                  <a:pt x="29" y="23"/>
                  <a:pt x="29" y="23"/>
                </a:cubicBezTo>
                <a:cubicBezTo>
                  <a:pt x="30" y="25"/>
                  <a:pt x="30" y="28"/>
                  <a:pt x="29" y="29"/>
                </a:cubicBezTo>
                <a:cubicBezTo>
                  <a:pt x="7" y="51"/>
                  <a:pt x="7" y="51"/>
                  <a:pt x="7" y="51"/>
                </a:cubicBezTo>
                <a:cubicBezTo>
                  <a:pt x="6" y="51"/>
                  <a:pt x="5" y="52"/>
                  <a:pt x="4" y="5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8" name="Freeform 164"/>
          <p:cNvSpPr/>
          <p:nvPr/>
        </p:nvSpPr>
        <p:spPr>
          <a:xfrm>
            <a:off x="2281238" y="3548063"/>
            <a:ext cx="242887" cy="222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8">
                <a:moveTo>
                  <a:pt x="4" y="8"/>
                </a:move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6" y="2"/>
                  <a:pt x="86" y="4"/>
                </a:cubicBezTo>
                <a:cubicBezTo>
                  <a:pt x="86" y="7"/>
                  <a:pt x="84" y="8"/>
                  <a:pt x="82" y="8"/>
                </a:cubicBezTo>
                <a:cubicBezTo>
                  <a:pt x="4" y="8"/>
                  <a:pt x="4" y="8"/>
                  <a:pt x="4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9" name="Freeform 165"/>
          <p:cNvSpPr>
            <a:spLocks noEditPoints="1"/>
          </p:cNvSpPr>
          <p:nvPr/>
        </p:nvSpPr>
        <p:spPr>
          <a:xfrm>
            <a:off x="1528763" y="1477963"/>
            <a:ext cx="279400" cy="265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9" h="94">
                <a:moveTo>
                  <a:pt x="47" y="94"/>
                </a:moveTo>
                <a:cubicBezTo>
                  <a:pt x="34" y="94"/>
                  <a:pt x="22" y="89"/>
                  <a:pt x="14" y="80"/>
                </a:cubicBezTo>
                <a:cubicBezTo>
                  <a:pt x="5" y="71"/>
                  <a:pt x="0" y="59"/>
                  <a:pt x="0" y="47"/>
                </a:cubicBezTo>
                <a:cubicBezTo>
                  <a:pt x="0" y="34"/>
                  <a:pt x="5" y="22"/>
                  <a:pt x="14" y="13"/>
                </a:cubicBezTo>
                <a:cubicBezTo>
                  <a:pt x="22" y="5"/>
                  <a:pt x="34" y="0"/>
                  <a:pt x="47" y="0"/>
                </a:cubicBezTo>
                <a:cubicBezTo>
                  <a:pt x="59" y="0"/>
                  <a:pt x="71" y="5"/>
                  <a:pt x="80" y="13"/>
                </a:cubicBezTo>
                <a:cubicBezTo>
                  <a:pt x="99" y="32"/>
                  <a:pt x="99" y="62"/>
                  <a:pt x="80" y="80"/>
                </a:cubicBezTo>
                <a:cubicBezTo>
                  <a:pt x="71" y="89"/>
                  <a:pt x="59" y="94"/>
                  <a:pt x="47" y="94"/>
                </a:cubicBezTo>
                <a:close/>
                <a:moveTo>
                  <a:pt x="47" y="8"/>
                </a:moveTo>
                <a:cubicBezTo>
                  <a:pt x="36" y="8"/>
                  <a:pt x="27" y="12"/>
                  <a:pt x="19" y="19"/>
                </a:cubicBezTo>
                <a:cubicBezTo>
                  <a:pt x="12" y="26"/>
                  <a:pt x="8" y="36"/>
                  <a:pt x="8" y="47"/>
                </a:cubicBezTo>
                <a:cubicBezTo>
                  <a:pt x="8" y="57"/>
                  <a:pt x="12" y="67"/>
                  <a:pt x="19" y="74"/>
                </a:cubicBezTo>
                <a:cubicBezTo>
                  <a:pt x="27" y="82"/>
                  <a:pt x="36" y="86"/>
                  <a:pt x="47" y="86"/>
                </a:cubicBezTo>
                <a:cubicBezTo>
                  <a:pt x="57" y="86"/>
                  <a:pt x="67" y="82"/>
                  <a:pt x="75" y="74"/>
                </a:cubicBezTo>
                <a:cubicBezTo>
                  <a:pt x="90" y="59"/>
                  <a:pt x="90" y="34"/>
                  <a:pt x="75" y="19"/>
                </a:cubicBezTo>
                <a:cubicBezTo>
                  <a:pt x="67" y="12"/>
                  <a:pt x="57" y="8"/>
                  <a:pt x="47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70" name="Freeform 166"/>
          <p:cNvSpPr>
            <a:spLocks noEditPoints="1"/>
          </p:cNvSpPr>
          <p:nvPr/>
        </p:nvSpPr>
        <p:spPr>
          <a:xfrm>
            <a:off x="1554163" y="1525588"/>
            <a:ext cx="214312" cy="2174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6" h="77">
                <a:moveTo>
                  <a:pt x="38" y="77"/>
                </a:moveTo>
                <a:cubicBezTo>
                  <a:pt x="38" y="77"/>
                  <a:pt x="38" y="77"/>
                  <a:pt x="38" y="77"/>
                </a:cubicBezTo>
                <a:cubicBezTo>
                  <a:pt x="25" y="77"/>
                  <a:pt x="13" y="72"/>
                  <a:pt x="5" y="63"/>
                </a:cubicBezTo>
                <a:cubicBezTo>
                  <a:pt x="3" y="62"/>
                  <a:pt x="2" y="61"/>
                  <a:pt x="1" y="59"/>
                </a:cubicBezTo>
                <a:cubicBezTo>
                  <a:pt x="0" y="58"/>
                  <a:pt x="0" y="56"/>
                  <a:pt x="1" y="55"/>
                </a:cubicBezTo>
                <a:cubicBezTo>
                  <a:pt x="2" y="53"/>
                  <a:pt x="3" y="52"/>
                  <a:pt x="5" y="51"/>
                </a:cubicBezTo>
                <a:cubicBezTo>
                  <a:pt x="11" y="48"/>
                  <a:pt x="18" y="46"/>
                  <a:pt x="25" y="44"/>
                </a:cubicBezTo>
                <a:cubicBezTo>
                  <a:pt x="23" y="43"/>
                  <a:pt x="22" y="41"/>
                  <a:pt x="21" y="39"/>
                </a:cubicBezTo>
                <a:cubicBezTo>
                  <a:pt x="21" y="38"/>
                  <a:pt x="21" y="38"/>
                  <a:pt x="21" y="37"/>
                </a:cubicBezTo>
                <a:cubicBezTo>
                  <a:pt x="20" y="36"/>
                  <a:pt x="19" y="35"/>
                  <a:pt x="18" y="33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3"/>
                  <a:pt x="18" y="21"/>
                  <a:pt x="19" y="2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6"/>
                  <a:pt x="18" y="9"/>
                  <a:pt x="23" y="5"/>
                </a:cubicBezTo>
                <a:cubicBezTo>
                  <a:pt x="27" y="2"/>
                  <a:pt x="32" y="0"/>
                  <a:pt x="38" y="0"/>
                </a:cubicBezTo>
                <a:cubicBezTo>
                  <a:pt x="44" y="0"/>
                  <a:pt x="49" y="2"/>
                  <a:pt x="53" y="5"/>
                </a:cubicBezTo>
                <a:cubicBezTo>
                  <a:pt x="57" y="9"/>
                  <a:pt x="57" y="16"/>
                  <a:pt x="57" y="18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58" y="23"/>
                  <a:pt x="58" y="25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5"/>
                  <a:pt x="56" y="36"/>
                  <a:pt x="54" y="37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1"/>
                  <a:pt x="53" y="43"/>
                  <a:pt x="51" y="44"/>
                </a:cubicBezTo>
                <a:cubicBezTo>
                  <a:pt x="58" y="46"/>
                  <a:pt x="64" y="48"/>
                  <a:pt x="70" y="51"/>
                </a:cubicBezTo>
                <a:cubicBezTo>
                  <a:pt x="72" y="52"/>
                  <a:pt x="74" y="53"/>
                  <a:pt x="75" y="55"/>
                </a:cubicBezTo>
                <a:cubicBezTo>
                  <a:pt x="76" y="56"/>
                  <a:pt x="75" y="58"/>
                  <a:pt x="74" y="59"/>
                </a:cubicBezTo>
                <a:cubicBezTo>
                  <a:pt x="73" y="61"/>
                  <a:pt x="72" y="62"/>
                  <a:pt x="71" y="63"/>
                </a:cubicBezTo>
                <a:cubicBezTo>
                  <a:pt x="62" y="72"/>
                  <a:pt x="50" y="77"/>
                  <a:pt x="38" y="77"/>
                </a:cubicBezTo>
                <a:close/>
                <a:moveTo>
                  <a:pt x="10" y="57"/>
                </a:moveTo>
                <a:cubicBezTo>
                  <a:pt x="10" y="57"/>
                  <a:pt x="10" y="57"/>
                  <a:pt x="10" y="57"/>
                </a:cubicBezTo>
                <a:cubicBezTo>
                  <a:pt x="18" y="65"/>
                  <a:pt x="27" y="69"/>
                  <a:pt x="38" y="69"/>
                </a:cubicBezTo>
                <a:cubicBezTo>
                  <a:pt x="48" y="69"/>
                  <a:pt x="58" y="65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0" y="54"/>
                  <a:pt x="53" y="53"/>
                  <a:pt x="46" y="52"/>
                </a:cubicBezTo>
                <a:cubicBezTo>
                  <a:pt x="45" y="52"/>
                  <a:pt x="44" y="51"/>
                  <a:pt x="43" y="50"/>
                </a:cubicBezTo>
                <a:cubicBezTo>
                  <a:pt x="43" y="49"/>
                  <a:pt x="42" y="48"/>
                  <a:pt x="42" y="47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41"/>
                  <a:pt x="44" y="40"/>
                  <a:pt x="45" y="39"/>
                </a:cubicBezTo>
                <a:cubicBezTo>
                  <a:pt x="46" y="38"/>
                  <a:pt x="46" y="38"/>
                  <a:pt x="46" y="38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1"/>
                  <a:pt x="48" y="30"/>
                  <a:pt x="50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7"/>
                  <a:pt x="50" y="27"/>
                  <a:pt x="50" y="27"/>
                </a:cubicBezTo>
                <a:cubicBezTo>
                  <a:pt x="50" y="27"/>
                  <a:pt x="50" y="26"/>
                  <a:pt x="50" y="26"/>
                </a:cubicBezTo>
                <a:cubicBezTo>
                  <a:pt x="49" y="26"/>
                  <a:pt x="48" y="24"/>
                  <a:pt x="48" y="23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5"/>
                  <a:pt x="49" y="12"/>
                  <a:pt x="47" y="11"/>
                </a:cubicBezTo>
                <a:cubicBezTo>
                  <a:pt x="45" y="9"/>
                  <a:pt x="42" y="8"/>
                  <a:pt x="38" y="8"/>
                </a:cubicBezTo>
                <a:cubicBezTo>
                  <a:pt x="34" y="8"/>
                  <a:pt x="31" y="9"/>
                  <a:pt x="29" y="11"/>
                </a:cubicBezTo>
                <a:cubicBezTo>
                  <a:pt x="27" y="12"/>
                  <a:pt x="27" y="15"/>
                  <a:pt x="27" y="18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4"/>
                  <a:pt x="27" y="26"/>
                  <a:pt x="26" y="26"/>
                </a:cubicBezTo>
                <a:cubicBezTo>
                  <a:pt x="26" y="26"/>
                  <a:pt x="26" y="27"/>
                  <a:pt x="26" y="27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0"/>
                  <a:pt x="29" y="31"/>
                  <a:pt x="29" y="33"/>
                </a:cubicBezTo>
                <a:cubicBezTo>
                  <a:pt x="29" y="34"/>
                  <a:pt x="29" y="36"/>
                  <a:pt x="29" y="38"/>
                </a:cubicBezTo>
                <a:cubicBezTo>
                  <a:pt x="29" y="38"/>
                  <a:pt x="30" y="38"/>
                  <a:pt x="31" y="39"/>
                </a:cubicBezTo>
                <a:cubicBezTo>
                  <a:pt x="32" y="40"/>
                  <a:pt x="32" y="41"/>
                  <a:pt x="32" y="42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48"/>
                  <a:pt x="33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3" y="53"/>
                  <a:pt x="16" y="54"/>
                  <a:pt x="10" y="5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71" name="Freeform 174"/>
          <p:cNvSpPr/>
          <p:nvPr/>
        </p:nvSpPr>
        <p:spPr>
          <a:xfrm>
            <a:off x="646113" y="5756275"/>
            <a:ext cx="79375" cy="793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8" h="28">
                <a:moveTo>
                  <a:pt x="2" y="28"/>
                </a:moveTo>
                <a:cubicBezTo>
                  <a:pt x="1" y="28"/>
                  <a:pt x="0" y="27"/>
                  <a:pt x="0" y="2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28" y="1"/>
                  <a:pt x="28" y="2"/>
                </a:cubicBezTo>
                <a:cubicBezTo>
                  <a:pt x="28" y="3"/>
                  <a:pt x="28" y="4"/>
                  <a:pt x="26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7"/>
                  <a:pt x="4" y="28"/>
                  <a:pt x="2" y="2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72" name="Freeform 175"/>
          <p:cNvSpPr>
            <a:spLocks noEditPoints="1"/>
          </p:cNvSpPr>
          <p:nvPr/>
        </p:nvSpPr>
        <p:spPr>
          <a:xfrm>
            <a:off x="525463" y="5588000"/>
            <a:ext cx="204787" cy="254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3" h="90">
                <a:moveTo>
                  <a:pt x="45" y="90"/>
                </a:moveTo>
                <a:cubicBezTo>
                  <a:pt x="4" y="90"/>
                  <a:pt x="4" y="90"/>
                  <a:pt x="4" y="90"/>
                </a:cubicBezTo>
                <a:cubicBezTo>
                  <a:pt x="2" y="90"/>
                  <a:pt x="0" y="88"/>
                  <a:pt x="0" y="8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3" y="2"/>
                  <a:pt x="73" y="4"/>
                </a:cubicBezTo>
                <a:cubicBezTo>
                  <a:pt x="73" y="62"/>
                  <a:pt x="73" y="62"/>
                  <a:pt x="73" y="62"/>
                </a:cubicBezTo>
                <a:cubicBezTo>
                  <a:pt x="73" y="63"/>
                  <a:pt x="73" y="64"/>
                  <a:pt x="72" y="65"/>
                </a:cubicBezTo>
                <a:cubicBezTo>
                  <a:pt x="48" y="89"/>
                  <a:pt x="48" y="89"/>
                  <a:pt x="48" y="89"/>
                </a:cubicBezTo>
                <a:cubicBezTo>
                  <a:pt x="48" y="90"/>
                  <a:pt x="47" y="90"/>
                  <a:pt x="45" y="90"/>
                </a:cubicBezTo>
                <a:close/>
                <a:moveTo>
                  <a:pt x="8" y="82"/>
                </a:moveTo>
                <a:cubicBezTo>
                  <a:pt x="44" y="82"/>
                  <a:pt x="44" y="82"/>
                  <a:pt x="44" y="82"/>
                </a:cubicBezTo>
                <a:cubicBezTo>
                  <a:pt x="65" y="60"/>
                  <a:pt x="65" y="60"/>
                  <a:pt x="65" y="60"/>
                </a:cubicBezTo>
                <a:cubicBezTo>
                  <a:pt x="65" y="8"/>
                  <a:pt x="65" y="8"/>
                  <a:pt x="65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2"/>
                  <a:pt x="8" y="82"/>
                  <a:pt x="8" y="8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73" name="Freeform 176"/>
          <p:cNvSpPr/>
          <p:nvPr/>
        </p:nvSpPr>
        <p:spPr>
          <a:xfrm>
            <a:off x="569913" y="5635625"/>
            <a:ext cx="76200" cy="11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7" h="4">
                <a:moveTo>
                  <a:pt x="25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7" y="1"/>
                  <a:pt x="27" y="2"/>
                </a:cubicBezTo>
                <a:cubicBezTo>
                  <a:pt x="27" y="3"/>
                  <a:pt x="26" y="4"/>
                  <a:pt x="25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74" name="Freeform 177"/>
          <p:cNvSpPr/>
          <p:nvPr/>
        </p:nvSpPr>
        <p:spPr>
          <a:xfrm>
            <a:off x="569913" y="5664200"/>
            <a:ext cx="120650" cy="11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3" h="4">
                <a:moveTo>
                  <a:pt x="4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3"/>
                  <a:pt x="42" y="4"/>
                  <a:pt x="4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75" name="Freeform 178"/>
          <p:cNvSpPr/>
          <p:nvPr/>
        </p:nvSpPr>
        <p:spPr>
          <a:xfrm>
            <a:off x="569913" y="5689600"/>
            <a:ext cx="120650" cy="11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3" h="4">
                <a:moveTo>
                  <a:pt x="4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3"/>
                  <a:pt x="42" y="4"/>
                  <a:pt x="4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76" name="Freeform 179"/>
          <p:cNvSpPr/>
          <p:nvPr/>
        </p:nvSpPr>
        <p:spPr>
          <a:xfrm>
            <a:off x="569913" y="5716588"/>
            <a:ext cx="57150" cy="11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0" h="4">
                <a:moveTo>
                  <a:pt x="18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20" y="1"/>
                  <a:pt x="20" y="2"/>
                </a:cubicBezTo>
                <a:cubicBezTo>
                  <a:pt x="20" y="3"/>
                  <a:pt x="19" y="4"/>
                  <a:pt x="18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477" name="组合 1"/>
          <p:cNvGrpSpPr/>
          <p:nvPr/>
        </p:nvGrpSpPr>
        <p:grpSpPr>
          <a:xfrm>
            <a:off x="77788" y="558800"/>
            <a:ext cx="279400" cy="315913"/>
            <a:chOff x="4257146" y="3175001"/>
            <a:chExt cx="279400" cy="315913"/>
          </a:xfrm>
        </p:grpSpPr>
        <p:sp>
          <p:nvSpPr>
            <p:cNvPr id="15504" name="Freeform 180"/>
            <p:cNvSpPr>
              <a:spLocks noEditPoints="1"/>
            </p:cNvSpPr>
            <p:nvPr/>
          </p:nvSpPr>
          <p:spPr>
            <a:xfrm>
              <a:off x="4453996" y="3287714"/>
              <a:ext cx="82550" cy="2032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72">
                  <a:moveTo>
                    <a:pt x="25" y="72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1" y="72"/>
                    <a:pt x="0" y="71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2"/>
                    <a:pt x="29" y="4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71"/>
                    <a:pt x="27" y="72"/>
                    <a:pt x="25" y="72"/>
                  </a:cubicBezTo>
                  <a:close/>
                  <a:moveTo>
                    <a:pt x="8" y="64"/>
                  </a:moveTo>
                  <a:cubicBezTo>
                    <a:pt x="21" y="64"/>
                    <a:pt x="21" y="64"/>
                    <a:pt x="21" y="6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4"/>
                    <a:pt x="8" y="64"/>
                    <a:pt x="8" y="6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05" name="Freeform 181"/>
            <p:cNvSpPr>
              <a:spLocks noEditPoints="1"/>
            </p:cNvSpPr>
            <p:nvPr/>
          </p:nvSpPr>
          <p:spPr>
            <a:xfrm>
              <a:off x="4355571" y="3367089"/>
              <a:ext cx="80963" cy="1238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44">
                  <a:moveTo>
                    <a:pt x="25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1" y="44"/>
                    <a:pt x="0" y="43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1"/>
                    <a:pt x="29" y="4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3"/>
                    <a:pt x="27" y="44"/>
                    <a:pt x="25" y="44"/>
                  </a:cubicBezTo>
                  <a:close/>
                  <a:moveTo>
                    <a:pt x="8" y="36"/>
                  </a:moveTo>
                  <a:cubicBezTo>
                    <a:pt x="21" y="36"/>
                    <a:pt x="21" y="36"/>
                    <a:pt x="21" y="3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6"/>
                    <a:pt x="8" y="36"/>
                    <a:pt x="8" y="3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06" name="Freeform 182"/>
            <p:cNvSpPr>
              <a:spLocks noEditPoints="1"/>
            </p:cNvSpPr>
            <p:nvPr/>
          </p:nvSpPr>
          <p:spPr>
            <a:xfrm>
              <a:off x="4257146" y="3422651"/>
              <a:ext cx="80963" cy="682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24">
                  <a:moveTo>
                    <a:pt x="25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1"/>
                    <a:pt x="29" y="4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3"/>
                    <a:pt x="27" y="24"/>
                    <a:pt x="25" y="24"/>
                  </a:cubicBezTo>
                  <a:close/>
                  <a:moveTo>
                    <a:pt x="8" y="16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6"/>
                    <a:pt x="8" y="16"/>
                    <a:pt x="8" y="1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07" name="Freeform 183"/>
            <p:cNvSpPr/>
            <p:nvPr/>
          </p:nvSpPr>
          <p:spPr>
            <a:xfrm>
              <a:off x="4434946" y="3175001"/>
              <a:ext cx="69850" cy="1127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5" h="40">
                  <a:moveTo>
                    <a:pt x="5" y="40"/>
                  </a:moveTo>
                  <a:cubicBezTo>
                    <a:pt x="4" y="40"/>
                    <a:pt x="3" y="39"/>
                    <a:pt x="2" y="38"/>
                  </a:cubicBezTo>
                  <a:cubicBezTo>
                    <a:pt x="0" y="37"/>
                    <a:pt x="0" y="34"/>
                    <a:pt x="2" y="3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5" y="19"/>
                    <a:pt x="25" y="21"/>
                    <a:pt x="23" y="23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9"/>
                    <a:pt x="6" y="40"/>
                    <a:pt x="5" y="4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08" name="Freeform 184"/>
            <p:cNvSpPr/>
            <p:nvPr/>
          </p:nvSpPr>
          <p:spPr>
            <a:xfrm>
              <a:off x="4287309" y="3219451"/>
              <a:ext cx="200025" cy="169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1" h="60">
                  <a:moveTo>
                    <a:pt x="4" y="60"/>
                  </a:moveTo>
                  <a:cubicBezTo>
                    <a:pt x="4" y="60"/>
                    <a:pt x="4" y="60"/>
                    <a:pt x="3" y="60"/>
                  </a:cubicBezTo>
                  <a:cubicBezTo>
                    <a:pt x="1" y="60"/>
                    <a:pt x="0" y="58"/>
                    <a:pt x="0" y="55"/>
                  </a:cubicBezTo>
                  <a:cubicBezTo>
                    <a:pt x="6" y="23"/>
                    <a:pt x="34" y="0"/>
                    <a:pt x="67" y="0"/>
                  </a:cubicBezTo>
                  <a:cubicBezTo>
                    <a:pt x="69" y="0"/>
                    <a:pt x="71" y="2"/>
                    <a:pt x="71" y="4"/>
                  </a:cubicBezTo>
                  <a:cubicBezTo>
                    <a:pt x="71" y="6"/>
                    <a:pt x="69" y="8"/>
                    <a:pt x="67" y="8"/>
                  </a:cubicBezTo>
                  <a:cubicBezTo>
                    <a:pt x="38" y="8"/>
                    <a:pt x="14" y="29"/>
                    <a:pt x="8" y="57"/>
                  </a:cubicBezTo>
                  <a:cubicBezTo>
                    <a:pt x="8" y="59"/>
                    <a:pt x="6" y="60"/>
                    <a:pt x="4" y="6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78" name="Freeform 185"/>
          <p:cNvSpPr>
            <a:spLocks noEditPoints="1"/>
          </p:cNvSpPr>
          <p:nvPr/>
        </p:nvSpPr>
        <p:spPr>
          <a:xfrm>
            <a:off x="2708275" y="3873500"/>
            <a:ext cx="276225" cy="2000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8" h="71">
                <a:moveTo>
                  <a:pt x="49" y="71"/>
                </a:moveTo>
                <a:cubicBezTo>
                  <a:pt x="36" y="71"/>
                  <a:pt x="22" y="70"/>
                  <a:pt x="8" y="69"/>
                </a:cubicBezTo>
                <a:cubicBezTo>
                  <a:pt x="6" y="68"/>
                  <a:pt x="5" y="67"/>
                  <a:pt x="5" y="66"/>
                </a:cubicBezTo>
                <a:cubicBezTo>
                  <a:pt x="0" y="46"/>
                  <a:pt x="0" y="26"/>
                  <a:pt x="5" y="6"/>
                </a:cubicBezTo>
                <a:cubicBezTo>
                  <a:pt x="5" y="4"/>
                  <a:pt x="6" y="3"/>
                  <a:pt x="8" y="3"/>
                </a:cubicBezTo>
                <a:cubicBezTo>
                  <a:pt x="35" y="0"/>
                  <a:pt x="63" y="0"/>
                  <a:pt x="90" y="3"/>
                </a:cubicBezTo>
                <a:cubicBezTo>
                  <a:pt x="92" y="3"/>
                  <a:pt x="93" y="4"/>
                  <a:pt x="94" y="6"/>
                </a:cubicBezTo>
                <a:cubicBezTo>
                  <a:pt x="98" y="26"/>
                  <a:pt x="98" y="46"/>
                  <a:pt x="94" y="66"/>
                </a:cubicBezTo>
                <a:cubicBezTo>
                  <a:pt x="93" y="67"/>
                  <a:pt x="92" y="68"/>
                  <a:pt x="90" y="69"/>
                </a:cubicBezTo>
                <a:cubicBezTo>
                  <a:pt x="77" y="70"/>
                  <a:pt x="63" y="71"/>
                  <a:pt x="49" y="71"/>
                </a:cubicBezTo>
                <a:close/>
                <a:moveTo>
                  <a:pt x="12" y="61"/>
                </a:moveTo>
                <a:cubicBezTo>
                  <a:pt x="37" y="64"/>
                  <a:pt x="62" y="64"/>
                  <a:pt x="87" y="61"/>
                </a:cubicBezTo>
                <a:cubicBezTo>
                  <a:pt x="90" y="44"/>
                  <a:pt x="90" y="27"/>
                  <a:pt x="87" y="11"/>
                </a:cubicBezTo>
                <a:cubicBezTo>
                  <a:pt x="62" y="8"/>
                  <a:pt x="37" y="8"/>
                  <a:pt x="12" y="11"/>
                </a:cubicBezTo>
                <a:cubicBezTo>
                  <a:pt x="8" y="27"/>
                  <a:pt x="8" y="44"/>
                  <a:pt x="12" y="6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79" name="Freeform 186"/>
          <p:cNvSpPr>
            <a:spLocks noEditPoints="1"/>
          </p:cNvSpPr>
          <p:nvPr/>
        </p:nvSpPr>
        <p:spPr>
          <a:xfrm>
            <a:off x="2806700" y="3917950"/>
            <a:ext cx="101600" cy="1111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6" h="39">
                <a:moveTo>
                  <a:pt x="6" y="39"/>
                </a:moveTo>
                <a:cubicBezTo>
                  <a:pt x="3" y="39"/>
                  <a:pt x="0" y="37"/>
                  <a:pt x="0" y="3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7" y="0"/>
                  <a:pt x="8" y="1"/>
                  <a:pt x="9" y="1"/>
                </a:cubicBezTo>
                <a:cubicBezTo>
                  <a:pt x="33" y="15"/>
                  <a:pt x="33" y="15"/>
                  <a:pt x="33" y="15"/>
                </a:cubicBezTo>
                <a:cubicBezTo>
                  <a:pt x="35" y="16"/>
                  <a:pt x="36" y="18"/>
                  <a:pt x="36" y="20"/>
                </a:cubicBezTo>
                <a:cubicBezTo>
                  <a:pt x="36" y="22"/>
                  <a:pt x="35" y="24"/>
                  <a:pt x="33" y="25"/>
                </a:cubicBezTo>
                <a:cubicBezTo>
                  <a:pt x="9" y="39"/>
                  <a:pt x="9" y="39"/>
                  <a:pt x="9" y="39"/>
                </a:cubicBezTo>
                <a:cubicBezTo>
                  <a:pt x="8" y="39"/>
                  <a:pt x="7" y="39"/>
                  <a:pt x="6" y="39"/>
                </a:cubicBezTo>
                <a:close/>
                <a:moveTo>
                  <a:pt x="8" y="10"/>
                </a:moveTo>
                <a:cubicBezTo>
                  <a:pt x="8" y="30"/>
                  <a:pt x="8" y="30"/>
                  <a:pt x="8" y="30"/>
                </a:cubicBezTo>
                <a:cubicBezTo>
                  <a:pt x="26" y="20"/>
                  <a:pt x="26" y="20"/>
                  <a:pt x="26" y="20"/>
                </a:cubicBezTo>
                <a:cubicBezTo>
                  <a:pt x="8" y="10"/>
                  <a:pt x="8" y="10"/>
                  <a:pt x="8" y="1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80" name="Freeform 193"/>
          <p:cNvSpPr>
            <a:spLocks noEditPoints="1"/>
          </p:cNvSpPr>
          <p:nvPr/>
        </p:nvSpPr>
        <p:spPr>
          <a:xfrm>
            <a:off x="2646363" y="4554538"/>
            <a:ext cx="234950" cy="127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3" h="45">
                <a:moveTo>
                  <a:pt x="69" y="45"/>
                </a:moveTo>
                <a:cubicBezTo>
                  <a:pt x="15" y="45"/>
                  <a:pt x="15" y="45"/>
                  <a:pt x="15" y="45"/>
                </a:cubicBezTo>
                <a:cubicBezTo>
                  <a:pt x="13" y="45"/>
                  <a:pt x="11" y="44"/>
                  <a:pt x="11" y="42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1" y="2"/>
                  <a:pt x="1" y="1"/>
                </a:cubicBezTo>
                <a:cubicBezTo>
                  <a:pt x="2" y="0"/>
                  <a:pt x="3" y="0"/>
                  <a:pt x="5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0" y="0"/>
                  <a:pt x="81" y="0"/>
                  <a:pt x="82" y="1"/>
                </a:cubicBezTo>
                <a:cubicBezTo>
                  <a:pt x="83" y="2"/>
                  <a:pt x="83" y="4"/>
                  <a:pt x="83" y="5"/>
                </a:cubicBezTo>
                <a:cubicBezTo>
                  <a:pt x="72" y="42"/>
                  <a:pt x="72" y="42"/>
                  <a:pt x="72" y="42"/>
                </a:cubicBezTo>
                <a:cubicBezTo>
                  <a:pt x="72" y="44"/>
                  <a:pt x="70" y="45"/>
                  <a:pt x="69" y="45"/>
                </a:cubicBezTo>
                <a:close/>
                <a:moveTo>
                  <a:pt x="18" y="37"/>
                </a:moveTo>
                <a:cubicBezTo>
                  <a:pt x="65" y="37"/>
                  <a:pt x="65" y="37"/>
                  <a:pt x="65" y="37"/>
                </a:cubicBezTo>
                <a:cubicBezTo>
                  <a:pt x="74" y="8"/>
                  <a:pt x="74" y="8"/>
                  <a:pt x="74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8" y="37"/>
                  <a:pt x="18" y="37"/>
                  <a:pt x="18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81" name="Freeform 194"/>
          <p:cNvSpPr/>
          <p:nvPr/>
        </p:nvSpPr>
        <p:spPr>
          <a:xfrm>
            <a:off x="2592388" y="4508500"/>
            <a:ext cx="107950" cy="1730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8" h="61">
                <a:moveTo>
                  <a:pt x="34" y="61"/>
                </a:moveTo>
                <a:cubicBezTo>
                  <a:pt x="32" y="61"/>
                  <a:pt x="30" y="60"/>
                  <a:pt x="30" y="58"/>
                </a:cubicBezTo>
                <a:cubicBezTo>
                  <a:pt x="17" y="9"/>
                  <a:pt x="17" y="9"/>
                  <a:pt x="17" y="9"/>
                </a:cubicBezTo>
                <a:cubicBezTo>
                  <a:pt x="4" y="9"/>
                  <a:pt x="4" y="9"/>
                  <a:pt x="4" y="9"/>
                </a:cubicBez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4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2" y="1"/>
                  <a:pt x="23" y="3"/>
                  <a:pt x="24" y="4"/>
                </a:cubicBezTo>
                <a:cubicBezTo>
                  <a:pt x="38" y="56"/>
                  <a:pt x="38" y="56"/>
                  <a:pt x="38" y="56"/>
                </a:cubicBezTo>
                <a:cubicBezTo>
                  <a:pt x="38" y="58"/>
                  <a:pt x="37" y="60"/>
                  <a:pt x="35" y="61"/>
                </a:cubicBezTo>
                <a:cubicBezTo>
                  <a:pt x="34" y="61"/>
                  <a:pt x="34" y="61"/>
                  <a:pt x="34" y="6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82" name="Freeform 195"/>
          <p:cNvSpPr>
            <a:spLocks noEditPoints="1"/>
          </p:cNvSpPr>
          <p:nvPr/>
        </p:nvSpPr>
        <p:spPr>
          <a:xfrm>
            <a:off x="2682875" y="4686300"/>
            <a:ext cx="61913" cy="63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" h="22">
                <a:moveTo>
                  <a:pt x="11" y="22"/>
                </a:move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lose/>
                <a:moveTo>
                  <a:pt x="11" y="8"/>
                </a:moveTo>
                <a:cubicBezTo>
                  <a:pt x="10" y="8"/>
                  <a:pt x="8" y="9"/>
                  <a:pt x="8" y="11"/>
                </a:cubicBezTo>
                <a:cubicBezTo>
                  <a:pt x="8" y="12"/>
                  <a:pt x="10" y="14"/>
                  <a:pt x="11" y="14"/>
                </a:cubicBezTo>
                <a:cubicBezTo>
                  <a:pt x="13" y="14"/>
                  <a:pt x="14" y="12"/>
                  <a:pt x="14" y="11"/>
                </a:cubicBezTo>
                <a:cubicBezTo>
                  <a:pt x="14" y="9"/>
                  <a:pt x="13" y="8"/>
                  <a:pt x="11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83" name="Freeform 196"/>
          <p:cNvSpPr>
            <a:spLocks noEditPoints="1"/>
          </p:cNvSpPr>
          <p:nvPr/>
        </p:nvSpPr>
        <p:spPr>
          <a:xfrm>
            <a:off x="2779713" y="4686300"/>
            <a:ext cx="61912" cy="63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" h="22">
                <a:moveTo>
                  <a:pt x="11" y="22"/>
                </a:move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lose/>
                <a:moveTo>
                  <a:pt x="11" y="8"/>
                </a:moveTo>
                <a:cubicBezTo>
                  <a:pt x="9" y="8"/>
                  <a:pt x="8" y="9"/>
                  <a:pt x="8" y="11"/>
                </a:cubicBezTo>
                <a:cubicBezTo>
                  <a:pt x="8" y="12"/>
                  <a:pt x="9" y="14"/>
                  <a:pt x="11" y="14"/>
                </a:cubicBezTo>
                <a:cubicBezTo>
                  <a:pt x="12" y="14"/>
                  <a:pt x="14" y="12"/>
                  <a:pt x="14" y="11"/>
                </a:cubicBezTo>
                <a:cubicBezTo>
                  <a:pt x="14" y="9"/>
                  <a:pt x="12" y="8"/>
                  <a:pt x="11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484" name="组合 2"/>
          <p:cNvGrpSpPr/>
          <p:nvPr/>
        </p:nvGrpSpPr>
        <p:grpSpPr>
          <a:xfrm>
            <a:off x="4559300" y="3133725"/>
            <a:ext cx="525463" cy="533400"/>
            <a:chOff x="5330721" y="1385096"/>
            <a:chExt cx="525462" cy="533400"/>
          </a:xfrm>
        </p:grpSpPr>
        <p:sp>
          <p:nvSpPr>
            <p:cNvPr id="15502" name="Freeform 109"/>
            <p:cNvSpPr>
              <a:spLocks noEditPoints="1"/>
            </p:cNvSpPr>
            <p:nvPr/>
          </p:nvSpPr>
          <p:spPr>
            <a:xfrm>
              <a:off x="5330721" y="1567658"/>
              <a:ext cx="257175" cy="3508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1" h="124">
                  <a:moveTo>
                    <a:pt x="36" y="124"/>
                  </a:moveTo>
                  <a:cubicBezTo>
                    <a:pt x="33" y="124"/>
                    <a:pt x="30" y="122"/>
                    <a:pt x="29" y="119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0"/>
                    <a:pt x="2" y="16"/>
                    <a:pt x="6" y="1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5" y="0"/>
                    <a:pt x="57" y="1"/>
                    <a:pt x="59" y="2"/>
                  </a:cubicBezTo>
                  <a:cubicBezTo>
                    <a:pt x="61" y="3"/>
                    <a:pt x="62" y="4"/>
                    <a:pt x="63" y="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2"/>
                    <a:pt x="91" y="104"/>
                    <a:pt x="90" y="106"/>
                  </a:cubicBezTo>
                  <a:cubicBezTo>
                    <a:pt x="89" y="108"/>
                    <a:pt x="87" y="109"/>
                    <a:pt x="85" y="110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8" y="124"/>
                    <a:pt x="37" y="124"/>
                    <a:pt x="36" y="124"/>
                  </a:cubicBezTo>
                  <a:close/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18" y="28"/>
                    <a:pt x="18" y="28"/>
                    <a:pt x="18" y="2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03" name="Freeform 110"/>
            <p:cNvSpPr>
              <a:spLocks noEditPoints="1"/>
            </p:cNvSpPr>
            <p:nvPr/>
          </p:nvSpPr>
          <p:spPr>
            <a:xfrm>
              <a:off x="5472008" y="1385096"/>
              <a:ext cx="384175" cy="4286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36" h="152">
                  <a:moveTo>
                    <a:pt x="89" y="152"/>
                  </a:moveTo>
                  <a:cubicBezTo>
                    <a:pt x="87" y="152"/>
                    <a:pt x="85" y="152"/>
                    <a:pt x="83" y="152"/>
                  </a:cubicBezTo>
                  <a:cubicBezTo>
                    <a:pt x="78" y="151"/>
                    <a:pt x="71" y="150"/>
                    <a:pt x="63" y="150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38" y="147"/>
                    <a:pt x="30" y="148"/>
                    <a:pt x="27" y="149"/>
                  </a:cubicBezTo>
                  <a:cubicBezTo>
                    <a:pt x="23" y="150"/>
                    <a:pt x="19" y="148"/>
                    <a:pt x="18" y="14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84"/>
                    <a:pt x="1" y="80"/>
                    <a:pt x="3" y="78"/>
                  </a:cubicBezTo>
                  <a:cubicBezTo>
                    <a:pt x="13" y="70"/>
                    <a:pt x="31" y="52"/>
                    <a:pt x="37" y="41"/>
                  </a:cubicBezTo>
                  <a:cubicBezTo>
                    <a:pt x="40" y="30"/>
                    <a:pt x="38" y="16"/>
                    <a:pt x="38" y="15"/>
                  </a:cubicBezTo>
                  <a:cubicBezTo>
                    <a:pt x="38" y="12"/>
                    <a:pt x="39" y="9"/>
                    <a:pt x="41" y="6"/>
                  </a:cubicBezTo>
                  <a:cubicBezTo>
                    <a:pt x="47" y="0"/>
                    <a:pt x="57" y="0"/>
                    <a:pt x="58" y="0"/>
                  </a:cubicBezTo>
                  <a:cubicBezTo>
                    <a:pt x="62" y="0"/>
                    <a:pt x="66" y="2"/>
                    <a:pt x="69" y="5"/>
                  </a:cubicBezTo>
                  <a:cubicBezTo>
                    <a:pt x="76" y="12"/>
                    <a:pt x="79" y="25"/>
                    <a:pt x="78" y="40"/>
                  </a:cubicBezTo>
                  <a:cubicBezTo>
                    <a:pt x="78" y="42"/>
                    <a:pt x="77" y="44"/>
                    <a:pt x="77" y="46"/>
                  </a:cubicBezTo>
                  <a:cubicBezTo>
                    <a:pt x="77" y="48"/>
                    <a:pt x="77" y="49"/>
                    <a:pt x="76" y="50"/>
                  </a:cubicBezTo>
                  <a:cubicBezTo>
                    <a:pt x="76" y="52"/>
                    <a:pt x="76" y="53"/>
                    <a:pt x="76" y="55"/>
                  </a:cubicBezTo>
                  <a:cubicBezTo>
                    <a:pt x="80" y="56"/>
                    <a:pt x="90" y="58"/>
                    <a:pt x="106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24" y="58"/>
                    <a:pt x="136" y="69"/>
                    <a:pt x="136" y="84"/>
                  </a:cubicBezTo>
                  <a:cubicBezTo>
                    <a:pt x="136" y="89"/>
                    <a:pt x="134" y="94"/>
                    <a:pt x="130" y="99"/>
                  </a:cubicBezTo>
                  <a:cubicBezTo>
                    <a:pt x="131" y="101"/>
                    <a:pt x="131" y="103"/>
                    <a:pt x="131" y="104"/>
                  </a:cubicBezTo>
                  <a:cubicBezTo>
                    <a:pt x="131" y="110"/>
                    <a:pt x="128" y="116"/>
                    <a:pt x="124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3" y="128"/>
                    <a:pt x="119" y="135"/>
                    <a:pt x="112" y="138"/>
                  </a:cubicBezTo>
                  <a:cubicBezTo>
                    <a:pt x="112" y="139"/>
                    <a:pt x="112" y="140"/>
                    <a:pt x="112" y="140"/>
                  </a:cubicBezTo>
                  <a:cubicBezTo>
                    <a:pt x="109" y="148"/>
                    <a:pt x="101" y="152"/>
                    <a:pt x="89" y="152"/>
                  </a:cubicBezTo>
                  <a:close/>
                  <a:moveTo>
                    <a:pt x="40" y="132"/>
                  </a:moveTo>
                  <a:cubicBezTo>
                    <a:pt x="44" y="132"/>
                    <a:pt x="48" y="133"/>
                    <a:pt x="52" y="133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73" y="135"/>
                    <a:pt x="80" y="135"/>
                    <a:pt x="85" y="136"/>
                  </a:cubicBezTo>
                  <a:cubicBezTo>
                    <a:pt x="86" y="136"/>
                    <a:pt x="88" y="136"/>
                    <a:pt x="89" y="136"/>
                  </a:cubicBezTo>
                  <a:cubicBezTo>
                    <a:pt x="95" y="136"/>
                    <a:pt x="97" y="135"/>
                    <a:pt x="97" y="135"/>
                  </a:cubicBezTo>
                  <a:cubicBezTo>
                    <a:pt x="97" y="134"/>
                    <a:pt x="98" y="133"/>
                    <a:pt x="98" y="132"/>
                  </a:cubicBezTo>
                  <a:cubicBezTo>
                    <a:pt x="98" y="129"/>
                    <a:pt x="100" y="127"/>
                    <a:pt x="103" y="126"/>
                  </a:cubicBezTo>
                  <a:cubicBezTo>
                    <a:pt x="106" y="125"/>
                    <a:pt x="108" y="122"/>
                    <a:pt x="108" y="119"/>
                  </a:cubicBezTo>
                  <a:cubicBezTo>
                    <a:pt x="108" y="119"/>
                    <a:pt x="108" y="118"/>
                    <a:pt x="108" y="117"/>
                  </a:cubicBezTo>
                  <a:cubicBezTo>
                    <a:pt x="107" y="114"/>
                    <a:pt x="109" y="111"/>
                    <a:pt x="112" y="109"/>
                  </a:cubicBezTo>
                  <a:cubicBezTo>
                    <a:pt x="114" y="108"/>
                    <a:pt x="115" y="106"/>
                    <a:pt x="115" y="103"/>
                  </a:cubicBezTo>
                  <a:cubicBezTo>
                    <a:pt x="115" y="102"/>
                    <a:pt x="115" y="101"/>
                    <a:pt x="115" y="100"/>
                  </a:cubicBezTo>
                  <a:cubicBezTo>
                    <a:pt x="113" y="97"/>
                    <a:pt x="114" y="93"/>
                    <a:pt x="116" y="91"/>
                  </a:cubicBezTo>
                  <a:cubicBezTo>
                    <a:pt x="119" y="89"/>
                    <a:pt x="120" y="86"/>
                    <a:pt x="120" y="84"/>
                  </a:cubicBezTo>
                  <a:cubicBezTo>
                    <a:pt x="120" y="78"/>
                    <a:pt x="115" y="73"/>
                    <a:pt x="110" y="73"/>
                  </a:cubicBezTo>
                  <a:cubicBezTo>
                    <a:pt x="110" y="73"/>
                    <a:pt x="108" y="73"/>
                    <a:pt x="106" y="73"/>
                  </a:cubicBezTo>
                  <a:cubicBezTo>
                    <a:pt x="72" y="73"/>
                    <a:pt x="66" y="67"/>
                    <a:pt x="64" y="65"/>
                  </a:cubicBezTo>
                  <a:cubicBezTo>
                    <a:pt x="62" y="63"/>
                    <a:pt x="60" y="60"/>
                    <a:pt x="60" y="57"/>
                  </a:cubicBezTo>
                  <a:cubicBezTo>
                    <a:pt x="61" y="54"/>
                    <a:pt x="61" y="52"/>
                    <a:pt x="61" y="49"/>
                  </a:cubicBezTo>
                  <a:cubicBezTo>
                    <a:pt x="61" y="47"/>
                    <a:pt x="61" y="45"/>
                    <a:pt x="62" y="44"/>
                  </a:cubicBezTo>
                  <a:cubicBezTo>
                    <a:pt x="62" y="42"/>
                    <a:pt x="62" y="41"/>
                    <a:pt x="62" y="39"/>
                  </a:cubicBezTo>
                  <a:cubicBezTo>
                    <a:pt x="63" y="24"/>
                    <a:pt x="59" y="17"/>
                    <a:pt x="58" y="15"/>
                  </a:cubicBezTo>
                  <a:cubicBezTo>
                    <a:pt x="57" y="16"/>
                    <a:pt x="55" y="16"/>
                    <a:pt x="54" y="16"/>
                  </a:cubicBezTo>
                  <a:cubicBezTo>
                    <a:pt x="55" y="22"/>
                    <a:pt x="55" y="35"/>
                    <a:pt x="51" y="46"/>
                  </a:cubicBezTo>
                  <a:cubicBezTo>
                    <a:pt x="51" y="47"/>
                    <a:pt x="51" y="47"/>
                    <a:pt x="51" y="48"/>
                  </a:cubicBezTo>
                  <a:cubicBezTo>
                    <a:pt x="45" y="59"/>
                    <a:pt x="29" y="77"/>
                    <a:pt x="17" y="87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3" y="133"/>
                    <a:pt x="37" y="132"/>
                    <a:pt x="40" y="13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485" name="组合 6"/>
          <p:cNvGrpSpPr/>
          <p:nvPr/>
        </p:nvGrpSpPr>
        <p:grpSpPr>
          <a:xfrm>
            <a:off x="2049463" y="5016500"/>
            <a:ext cx="261937" cy="263525"/>
            <a:chOff x="11067264" y="1106488"/>
            <a:chExt cx="261938" cy="263525"/>
          </a:xfrm>
        </p:grpSpPr>
        <p:sp>
          <p:nvSpPr>
            <p:cNvPr id="15493" name="Freeform 144"/>
            <p:cNvSpPr/>
            <p:nvPr/>
          </p:nvSpPr>
          <p:spPr>
            <a:xfrm>
              <a:off x="11187914" y="1106488"/>
              <a:ext cx="23813" cy="746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" h="26">
                  <a:moveTo>
                    <a:pt x="4" y="26"/>
                  </a:moveTo>
                  <a:cubicBezTo>
                    <a:pt x="1" y="26"/>
                    <a:pt x="0" y="25"/>
                    <a:pt x="0" y="2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5"/>
                    <a:pt x="6" y="26"/>
                    <a:pt x="4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4" name="Freeform 145"/>
            <p:cNvSpPr/>
            <p:nvPr/>
          </p:nvSpPr>
          <p:spPr>
            <a:xfrm>
              <a:off x="11187914" y="1296988"/>
              <a:ext cx="23813" cy="73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" h="26">
                  <a:moveTo>
                    <a:pt x="4" y="26"/>
                  </a:moveTo>
                  <a:cubicBezTo>
                    <a:pt x="1" y="26"/>
                    <a:pt x="0" y="24"/>
                    <a:pt x="0" y="2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6" y="26"/>
                    <a:pt x="4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5" name="Freeform 146"/>
            <p:cNvSpPr/>
            <p:nvPr/>
          </p:nvSpPr>
          <p:spPr>
            <a:xfrm>
              <a:off x="11256177" y="1228725"/>
              <a:ext cx="73025" cy="22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6" h="8">
                  <a:moveTo>
                    <a:pt x="2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1"/>
                    <a:pt x="26" y="4"/>
                  </a:cubicBezTo>
                  <a:cubicBezTo>
                    <a:pt x="26" y="6"/>
                    <a:pt x="24" y="8"/>
                    <a:pt x="22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6" name="Freeform 147"/>
            <p:cNvSpPr/>
            <p:nvPr/>
          </p:nvSpPr>
          <p:spPr>
            <a:xfrm>
              <a:off x="11067264" y="1228725"/>
              <a:ext cx="73025" cy="22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6" h="8">
                  <a:moveTo>
                    <a:pt x="2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1"/>
                    <a:pt x="26" y="4"/>
                  </a:cubicBezTo>
                  <a:cubicBezTo>
                    <a:pt x="26" y="6"/>
                    <a:pt x="24" y="8"/>
                    <a:pt x="22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7" name="Freeform 148"/>
            <p:cNvSpPr/>
            <p:nvPr/>
          </p:nvSpPr>
          <p:spPr>
            <a:xfrm>
              <a:off x="11233952" y="1141413"/>
              <a:ext cx="6191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5" y="21"/>
                  </a:moveTo>
                  <a:cubicBezTo>
                    <a:pt x="4" y="21"/>
                    <a:pt x="3" y="21"/>
                    <a:pt x="2" y="20"/>
                  </a:cubicBezTo>
                  <a:cubicBezTo>
                    <a:pt x="0" y="19"/>
                    <a:pt x="0" y="16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0"/>
                    <a:pt x="19" y="0"/>
                    <a:pt x="20" y="2"/>
                  </a:cubicBezTo>
                  <a:cubicBezTo>
                    <a:pt x="22" y="3"/>
                    <a:pt x="22" y="6"/>
                    <a:pt x="20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1"/>
                    <a:pt x="6" y="21"/>
                    <a:pt x="5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8" name="Freeform 149"/>
            <p:cNvSpPr/>
            <p:nvPr/>
          </p:nvSpPr>
          <p:spPr>
            <a:xfrm>
              <a:off x="11100602" y="1276350"/>
              <a:ext cx="6191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5" y="21"/>
                  </a:moveTo>
                  <a:cubicBezTo>
                    <a:pt x="4" y="21"/>
                    <a:pt x="3" y="20"/>
                    <a:pt x="2" y="19"/>
                  </a:cubicBezTo>
                  <a:cubicBezTo>
                    <a:pt x="0" y="18"/>
                    <a:pt x="0" y="15"/>
                    <a:pt x="2" y="14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6" y="0"/>
                    <a:pt x="19" y="0"/>
                    <a:pt x="20" y="1"/>
                  </a:cubicBezTo>
                  <a:cubicBezTo>
                    <a:pt x="22" y="3"/>
                    <a:pt x="22" y="5"/>
                    <a:pt x="20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9" name="Freeform 150"/>
            <p:cNvSpPr/>
            <p:nvPr/>
          </p:nvSpPr>
          <p:spPr>
            <a:xfrm>
              <a:off x="11233952" y="1273175"/>
              <a:ext cx="61913" cy="619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17" y="22"/>
                  </a:moveTo>
                  <a:cubicBezTo>
                    <a:pt x="16" y="22"/>
                    <a:pt x="15" y="21"/>
                    <a:pt x="15" y="2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2" y="16"/>
                    <a:pt x="22" y="19"/>
                    <a:pt x="20" y="20"/>
                  </a:cubicBezTo>
                  <a:cubicBezTo>
                    <a:pt x="19" y="21"/>
                    <a:pt x="18" y="22"/>
                    <a:pt x="17" y="2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00" name="Freeform 151"/>
            <p:cNvSpPr/>
            <p:nvPr/>
          </p:nvSpPr>
          <p:spPr>
            <a:xfrm>
              <a:off x="11100602" y="1141413"/>
              <a:ext cx="6191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17" y="21"/>
                  </a:moveTo>
                  <a:cubicBezTo>
                    <a:pt x="16" y="21"/>
                    <a:pt x="15" y="21"/>
                    <a:pt x="14" y="2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2" y="16"/>
                    <a:pt x="22" y="19"/>
                    <a:pt x="20" y="20"/>
                  </a:cubicBezTo>
                  <a:cubicBezTo>
                    <a:pt x="19" y="21"/>
                    <a:pt x="18" y="21"/>
                    <a:pt x="17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01" name="Freeform 152"/>
            <p:cNvSpPr>
              <a:spLocks noEditPoints="1"/>
            </p:cNvSpPr>
            <p:nvPr/>
          </p:nvSpPr>
          <p:spPr>
            <a:xfrm>
              <a:off x="11157752" y="1196975"/>
              <a:ext cx="80963" cy="82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29">
                  <a:moveTo>
                    <a:pt x="15" y="29"/>
                  </a:move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23" y="0"/>
                    <a:pt x="29" y="7"/>
                    <a:pt x="29" y="15"/>
                  </a:cubicBezTo>
                  <a:cubicBezTo>
                    <a:pt x="29" y="23"/>
                    <a:pt x="23" y="29"/>
                    <a:pt x="15" y="29"/>
                  </a:cubicBezTo>
                  <a:close/>
                  <a:moveTo>
                    <a:pt x="15" y="8"/>
                  </a:moveTo>
                  <a:cubicBezTo>
                    <a:pt x="11" y="8"/>
                    <a:pt x="8" y="11"/>
                    <a:pt x="8" y="15"/>
                  </a:cubicBezTo>
                  <a:cubicBezTo>
                    <a:pt x="8" y="18"/>
                    <a:pt x="11" y="21"/>
                    <a:pt x="15" y="21"/>
                  </a:cubicBezTo>
                  <a:cubicBezTo>
                    <a:pt x="18" y="21"/>
                    <a:pt x="21" y="18"/>
                    <a:pt x="21" y="15"/>
                  </a:cubicBezTo>
                  <a:cubicBezTo>
                    <a:pt x="21" y="11"/>
                    <a:pt x="18" y="8"/>
                    <a:pt x="15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486" name="组合 44"/>
          <p:cNvGrpSpPr/>
          <p:nvPr/>
        </p:nvGrpSpPr>
        <p:grpSpPr>
          <a:xfrm>
            <a:off x="5508625" y="2838450"/>
            <a:ext cx="1216025" cy="1217613"/>
            <a:chOff x="3503613" y="279400"/>
            <a:chExt cx="1770062" cy="1771650"/>
          </a:xfrm>
        </p:grpSpPr>
        <p:sp>
          <p:nvSpPr>
            <p:cNvPr id="15487" name="Oval 5"/>
            <p:cNvSpPr/>
            <p:nvPr/>
          </p:nvSpPr>
          <p:spPr>
            <a:xfrm>
              <a:off x="3503613" y="279400"/>
              <a:ext cx="1770062" cy="1771650"/>
            </a:xfrm>
            <a:prstGeom prst="ellipse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5488" name="Oval 6"/>
            <p:cNvSpPr/>
            <p:nvPr/>
          </p:nvSpPr>
          <p:spPr>
            <a:xfrm>
              <a:off x="4325938" y="1093788"/>
              <a:ext cx="155575" cy="15398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5489" name="Freeform 7"/>
            <p:cNvSpPr>
              <a:spLocks noEditPoints="1"/>
            </p:cNvSpPr>
            <p:nvPr/>
          </p:nvSpPr>
          <p:spPr>
            <a:xfrm>
              <a:off x="4114800" y="508000"/>
              <a:ext cx="577850" cy="1312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53" h="348">
                  <a:moveTo>
                    <a:pt x="77" y="348"/>
                  </a:moveTo>
                  <a:cubicBezTo>
                    <a:pt x="34" y="348"/>
                    <a:pt x="0" y="272"/>
                    <a:pt x="0" y="174"/>
                  </a:cubicBezTo>
                  <a:cubicBezTo>
                    <a:pt x="0" y="77"/>
                    <a:pt x="34" y="0"/>
                    <a:pt x="77" y="0"/>
                  </a:cubicBezTo>
                  <a:cubicBezTo>
                    <a:pt x="120" y="0"/>
                    <a:pt x="153" y="77"/>
                    <a:pt x="153" y="174"/>
                  </a:cubicBezTo>
                  <a:cubicBezTo>
                    <a:pt x="153" y="272"/>
                    <a:pt x="120" y="348"/>
                    <a:pt x="77" y="348"/>
                  </a:cubicBezTo>
                  <a:close/>
                  <a:moveTo>
                    <a:pt x="77" y="13"/>
                  </a:moveTo>
                  <a:cubicBezTo>
                    <a:pt x="42" y="13"/>
                    <a:pt x="13" y="87"/>
                    <a:pt x="13" y="174"/>
                  </a:cubicBezTo>
                  <a:cubicBezTo>
                    <a:pt x="13" y="262"/>
                    <a:pt x="42" y="336"/>
                    <a:pt x="77" y="336"/>
                  </a:cubicBezTo>
                  <a:cubicBezTo>
                    <a:pt x="111" y="336"/>
                    <a:pt x="141" y="262"/>
                    <a:pt x="141" y="174"/>
                  </a:cubicBezTo>
                  <a:cubicBezTo>
                    <a:pt x="141" y="87"/>
                    <a:pt x="111" y="13"/>
                    <a:pt x="77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0" name="Freeform 8"/>
            <p:cNvSpPr>
              <a:spLocks noEditPoints="1"/>
            </p:cNvSpPr>
            <p:nvPr/>
          </p:nvSpPr>
          <p:spPr>
            <a:xfrm>
              <a:off x="3749675" y="877888"/>
              <a:ext cx="1312862" cy="5778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48" h="153">
                  <a:moveTo>
                    <a:pt x="174" y="153"/>
                  </a:moveTo>
                  <a:cubicBezTo>
                    <a:pt x="76" y="153"/>
                    <a:pt x="0" y="119"/>
                    <a:pt x="0" y="76"/>
                  </a:cubicBezTo>
                  <a:cubicBezTo>
                    <a:pt x="0" y="33"/>
                    <a:pt x="76" y="0"/>
                    <a:pt x="174" y="0"/>
                  </a:cubicBezTo>
                  <a:cubicBezTo>
                    <a:pt x="271" y="0"/>
                    <a:pt x="348" y="33"/>
                    <a:pt x="348" y="76"/>
                  </a:cubicBezTo>
                  <a:cubicBezTo>
                    <a:pt x="348" y="119"/>
                    <a:pt x="271" y="153"/>
                    <a:pt x="174" y="153"/>
                  </a:cubicBezTo>
                  <a:close/>
                  <a:moveTo>
                    <a:pt x="174" y="12"/>
                  </a:moveTo>
                  <a:cubicBezTo>
                    <a:pt x="86" y="12"/>
                    <a:pt x="12" y="42"/>
                    <a:pt x="12" y="76"/>
                  </a:cubicBezTo>
                  <a:cubicBezTo>
                    <a:pt x="12" y="111"/>
                    <a:pt x="86" y="140"/>
                    <a:pt x="174" y="140"/>
                  </a:cubicBezTo>
                  <a:cubicBezTo>
                    <a:pt x="261" y="140"/>
                    <a:pt x="335" y="111"/>
                    <a:pt x="335" y="76"/>
                  </a:cubicBezTo>
                  <a:cubicBezTo>
                    <a:pt x="335" y="42"/>
                    <a:pt x="261" y="12"/>
                    <a:pt x="174" y="1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1" name="Freeform 9"/>
            <p:cNvSpPr>
              <a:spLocks noEditPoints="1"/>
            </p:cNvSpPr>
            <p:nvPr/>
          </p:nvSpPr>
          <p:spPr>
            <a:xfrm>
              <a:off x="3881438" y="655638"/>
              <a:ext cx="1047750" cy="1019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8" h="270">
                  <a:moveTo>
                    <a:pt x="229" y="270"/>
                  </a:moveTo>
                  <a:cubicBezTo>
                    <a:pt x="190" y="270"/>
                    <a:pt x="134" y="238"/>
                    <a:pt x="85" y="189"/>
                  </a:cubicBezTo>
                  <a:cubicBezTo>
                    <a:pt x="52" y="157"/>
                    <a:pt x="27" y="121"/>
                    <a:pt x="14" y="89"/>
                  </a:cubicBezTo>
                  <a:cubicBezTo>
                    <a:pt x="0" y="55"/>
                    <a:pt x="0" y="27"/>
                    <a:pt x="16" y="12"/>
                  </a:cubicBezTo>
                  <a:cubicBezTo>
                    <a:pt x="24" y="4"/>
                    <a:pt x="35" y="0"/>
                    <a:pt x="48" y="0"/>
                  </a:cubicBezTo>
                  <a:cubicBezTo>
                    <a:pt x="87" y="0"/>
                    <a:pt x="144" y="32"/>
                    <a:pt x="193" y="81"/>
                  </a:cubicBezTo>
                  <a:cubicBezTo>
                    <a:pt x="225" y="113"/>
                    <a:pt x="250" y="149"/>
                    <a:pt x="264" y="182"/>
                  </a:cubicBezTo>
                  <a:cubicBezTo>
                    <a:pt x="278" y="216"/>
                    <a:pt x="277" y="243"/>
                    <a:pt x="262" y="258"/>
                  </a:cubicBezTo>
                  <a:cubicBezTo>
                    <a:pt x="254" y="266"/>
                    <a:pt x="243" y="270"/>
                    <a:pt x="229" y="270"/>
                  </a:cubicBezTo>
                  <a:close/>
                  <a:moveTo>
                    <a:pt x="48" y="13"/>
                  </a:moveTo>
                  <a:cubicBezTo>
                    <a:pt x="38" y="13"/>
                    <a:pt x="30" y="16"/>
                    <a:pt x="25" y="21"/>
                  </a:cubicBezTo>
                  <a:cubicBezTo>
                    <a:pt x="13" y="32"/>
                    <a:pt x="14" y="55"/>
                    <a:pt x="26" y="84"/>
                  </a:cubicBezTo>
                  <a:cubicBezTo>
                    <a:pt x="38" y="115"/>
                    <a:pt x="62" y="149"/>
                    <a:pt x="94" y="180"/>
                  </a:cubicBezTo>
                  <a:cubicBezTo>
                    <a:pt x="140" y="227"/>
                    <a:pt x="194" y="258"/>
                    <a:pt x="229" y="258"/>
                  </a:cubicBezTo>
                  <a:cubicBezTo>
                    <a:pt x="239" y="258"/>
                    <a:pt x="247" y="255"/>
                    <a:pt x="253" y="249"/>
                  </a:cubicBezTo>
                  <a:cubicBezTo>
                    <a:pt x="264" y="238"/>
                    <a:pt x="264" y="215"/>
                    <a:pt x="252" y="186"/>
                  </a:cubicBezTo>
                  <a:cubicBezTo>
                    <a:pt x="239" y="155"/>
                    <a:pt x="215" y="121"/>
                    <a:pt x="184" y="90"/>
                  </a:cubicBezTo>
                  <a:cubicBezTo>
                    <a:pt x="138" y="44"/>
                    <a:pt x="83" y="13"/>
                    <a:pt x="48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2" name="Freeform 10"/>
            <p:cNvSpPr>
              <a:spLocks noEditPoints="1"/>
            </p:cNvSpPr>
            <p:nvPr/>
          </p:nvSpPr>
          <p:spPr>
            <a:xfrm>
              <a:off x="3881438" y="655638"/>
              <a:ext cx="1047750" cy="1019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8" h="270">
                  <a:moveTo>
                    <a:pt x="48" y="270"/>
                  </a:moveTo>
                  <a:cubicBezTo>
                    <a:pt x="35" y="270"/>
                    <a:pt x="24" y="266"/>
                    <a:pt x="16" y="258"/>
                  </a:cubicBezTo>
                  <a:cubicBezTo>
                    <a:pt x="0" y="243"/>
                    <a:pt x="0" y="216"/>
                    <a:pt x="14" y="182"/>
                  </a:cubicBezTo>
                  <a:cubicBezTo>
                    <a:pt x="27" y="149"/>
                    <a:pt x="52" y="113"/>
                    <a:pt x="85" y="81"/>
                  </a:cubicBezTo>
                  <a:cubicBezTo>
                    <a:pt x="134" y="32"/>
                    <a:pt x="190" y="0"/>
                    <a:pt x="229" y="0"/>
                  </a:cubicBezTo>
                  <a:cubicBezTo>
                    <a:pt x="243" y="0"/>
                    <a:pt x="254" y="4"/>
                    <a:pt x="262" y="12"/>
                  </a:cubicBezTo>
                  <a:cubicBezTo>
                    <a:pt x="277" y="27"/>
                    <a:pt x="278" y="55"/>
                    <a:pt x="264" y="89"/>
                  </a:cubicBezTo>
                  <a:cubicBezTo>
                    <a:pt x="250" y="121"/>
                    <a:pt x="225" y="157"/>
                    <a:pt x="193" y="189"/>
                  </a:cubicBezTo>
                  <a:cubicBezTo>
                    <a:pt x="144" y="238"/>
                    <a:pt x="87" y="270"/>
                    <a:pt x="48" y="270"/>
                  </a:cubicBezTo>
                  <a:close/>
                  <a:moveTo>
                    <a:pt x="229" y="13"/>
                  </a:moveTo>
                  <a:cubicBezTo>
                    <a:pt x="194" y="13"/>
                    <a:pt x="140" y="44"/>
                    <a:pt x="94" y="90"/>
                  </a:cubicBezTo>
                  <a:cubicBezTo>
                    <a:pt x="62" y="121"/>
                    <a:pt x="38" y="155"/>
                    <a:pt x="26" y="186"/>
                  </a:cubicBezTo>
                  <a:cubicBezTo>
                    <a:pt x="14" y="215"/>
                    <a:pt x="13" y="238"/>
                    <a:pt x="25" y="249"/>
                  </a:cubicBezTo>
                  <a:cubicBezTo>
                    <a:pt x="30" y="255"/>
                    <a:pt x="38" y="258"/>
                    <a:pt x="48" y="258"/>
                  </a:cubicBezTo>
                  <a:cubicBezTo>
                    <a:pt x="83" y="258"/>
                    <a:pt x="138" y="227"/>
                    <a:pt x="184" y="180"/>
                  </a:cubicBezTo>
                  <a:cubicBezTo>
                    <a:pt x="215" y="149"/>
                    <a:pt x="239" y="115"/>
                    <a:pt x="252" y="84"/>
                  </a:cubicBezTo>
                  <a:cubicBezTo>
                    <a:pt x="264" y="55"/>
                    <a:pt x="264" y="32"/>
                    <a:pt x="253" y="21"/>
                  </a:cubicBezTo>
                  <a:cubicBezTo>
                    <a:pt x="247" y="16"/>
                    <a:pt x="239" y="13"/>
                    <a:pt x="229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4"/>
          <p:cNvSpPr/>
          <p:nvPr/>
        </p:nvSpPr>
        <p:spPr>
          <a:xfrm>
            <a:off x="0" y="0"/>
            <a:ext cx="12234863" cy="201613"/>
          </a:xfrm>
          <a:prstGeom prst="rect">
            <a:avLst/>
          </a:prstGeom>
          <a:solidFill>
            <a:srgbClr val="1F4E79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6387" name="任意多边形 211"/>
          <p:cNvSpPr/>
          <p:nvPr/>
        </p:nvSpPr>
        <p:spPr>
          <a:xfrm>
            <a:off x="-22225" y="6623050"/>
            <a:ext cx="12236450" cy="138113"/>
          </a:xfrm>
          <a:custGeom>
            <a:avLst/>
            <a:gdLst/>
            <a:ahLst/>
            <a:cxnLst>
              <a:cxn ang="0">
                <a:pos x="6382022" y="0"/>
              </a:cxn>
              <a:cxn ang="0">
                <a:pos x="12237456" y="0"/>
              </a:cxn>
              <a:cxn ang="0">
                <a:pos x="12237456" y="93543"/>
              </a:cxn>
              <a:cxn ang="0">
                <a:pos x="6363058" y="93543"/>
              </a:cxn>
              <a:cxn ang="0">
                <a:pos x="6370609" y="87288"/>
              </a:cxn>
              <a:cxn ang="0">
                <a:pos x="6392091" y="27858"/>
              </a:cxn>
              <a:cxn ang="0">
                <a:pos x="0" y="0"/>
              </a:cxn>
              <a:cxn ang="0">
                <a:pos x="5855433" y="0"/>
              </a:cxn>
              <a:cxn ang="0">
                <a:pos x="5845364" y="27858"/>
              </a:cxn>
              <a:cxn ang="0">
                <a:pos x="5866845" y="87288"/>
              </a:cxn>
              <a:cxn ang="0">
                <a:pos x="5874397" y="93543"/>
              </a:cxn>
              <a:cxn ang="0">
                <a:pos x="0" y="93543"/>
              </a:cxn>
            </a:cxnLst>
            <a:rect l="0" t="0" r="0" b="0"/>
            <a:pathLst>
              <a:path w="12235444" h="168111">
                <a:moveTo>
                  <a:pt x="6380972" y="0"/>
                </a:moveTo>
                <a:lnTo>
                  <a:pt x="12235444" y="0"/>
                </a:lnTo>
                <a:lnTo>
                  <a:pt x="12235444" y="168111"/>
                </a:lnTo>
                <a:lnTo>
                  <a:pt x="6362012" y="168111"/>
                </a:lnTo>
                <a:lnTo>
                  <a:pt x="6369561" y="156870"/>
                </a:lnTo>
                <a:cubicBezTo>
                  <a:pt x="6383392" y="124043"/>
                  <a:pt x="6391040" y="87951"/>
                  <a:pt x="6391040" y="50066"/>
                </a:cubicBezTo>
                <a:lnTo>
                  <a:pt x="6380972" y="0"/>
                </a:lnTo>
                <a:close/>
                <a:moveTo>
                  <a:pt x="0" y="0"/>
                </a:moveTo>
                <a:lnTo>
                  <a:pt x="5854471" y="0"/>
                </a:lnTo>
                <a:lnTo>
                  <a:pt x="5844402" y="50066"/>
                </a:lnTo>
                <a:cubicBezTo>
                  <a:pt x="5844402" y="87951"/>
                  <a:pt x="5852050" y="124043"/>
                  <a:pt x="5865881" y="156870"/>
                </a:cubicBezTo>
                <a:lnTo>
                  <a:pt x="5873431" y="168111"/>
                </a:lnTo>
                <a:lnTo>
                  <a:pt x="0" y="168111"/>
                </a:lnTo>
                <a:lnTo>
                  <a:pt x="0" y="0"/>
                </a:lnTo>
                <a:close/>
              </a:path>
            </a:pathLst>
          </a:custGeom>
          <a:solidFill>
            <a:srgbClr val="1F4E7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8" name="Oval 5"/>
          <p:cNvSpPr/>
          <p:nvPr/>
        </p:nvSpPr>
        <p:spPr>
          <a:xfrm>
            <a:off x="5892800" y="6450013"/>
            <a:ext cx="406400" cy="407987"/>
          </a:xfrm>
          <a:prstGeom prst="ellipse">
            <a:avLst/>
          </a:prstGeom>
          <a:solidFill>
            <a:srgbClr val="1F4E79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6389" name="矩形 4"/>
          <p:cNvSpPr/>
          <p:nvPr/>
        </p:nvSpPr>
        <p:spPr>
          <a:xfrm>
            <a:off x="5927725" y="6451600"/>
            <a:ext cx="3349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fld id="{9A0DB2DC-4C9A-4742-B13C-FB6460FD3503}" type="slidenum"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00710" y="4544060"/>
            <a:ext cx="3001010" cy="1994535"/>
          </a:xfrm>
          <a:prstGeom prst="rect">
            <a:avLst/>
          </a:prstGeom>
          <a:noFill/>
        </p:spPr>
        <p:txBody>
          <a:bodyPr lIns="72000" tIns="36000" rIns="72000" bIns="36000"/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defRPr/>
            </a:pPr>
            <a:endParaRPr kumimoji="0" lang="en-US" altLang="zh-CN" kern="1200" cap="none" spc="0" normalizeH="0" baseline="0" noProof="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algn="ctr" defTabSz="914400" eaLnBrk="1" fontAlgn="auto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作为一种益智玩具</a:t>
            </a:r>
            <a:endParaRPr kumimoji="0" lang="en-US" altLang="zh-CN" kern="1200" cap="none" spc="0" normalizeH="0" baseline="0" noProof="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sz="1600" dirty="0">
                <a:sym typeface="+mn-ea"/>
              </a:rPr>
              <a:t>魔方的娱乐性深受人们的喜爱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608830" y="4828540"/>
            <a:ext cx="2966085" cy="1794510"/>
          </a:xfrm>
          <a:prstGeom prst="rect">
            <a:avLst/>
          </a:prstGeom>
          <a:noFill/>
        </p:spPr>
        <p:txBody>
          <a:bodyPr lIns="72000" tIns="36000" rIns="72000" bIns="36000"/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defRPr/>
            </a:pPr>
            <a:r>
              <a:rPr lang="zh-CN" altLang="en-US" sz="1800" noProof="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困境：魔方从入门到娴熟需要针对性的技巧练习</a:t>
            </a:r>
            <a:endParaRPr lang="zh-CN" sz="1600" dirty="0">
              <a:sym typeface="+mn-ea"/>
            </a:endParaRPr>
          </a:p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sz="1600" dirty="0">
                <a:sym typeface="+mn-ea"/>
              </a:rPr>
              <a:t>缺乏特定训练的新手总是出现无从下手的情况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397" name="矩形 3"/>
          <p:cNvSpPr/>
          <p:nvPr/>
        </p:nvSpPr>
        <p:spPr>
          <a:xfrm>
            <a:off x="1239838" y="184150"/>
            <a:ext cx="355536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研究意义</a:t>
            </a:r>
          </a:p>
        </p:txBody>
      </p:sp>
      <p:sp>
        <p:nvSpPr>
          <p:cNvPr id="77" name="矩形 76"/>
          <p:cNvSpPr/>
          <p:nvPr/>
        </p:nvSpPr>
        <p:spPr>
          <a:xfrm>
            <a:off x="1293813" y="773113"/>
            <a:ext cx="1743075" cy="4603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400" name="组合 7"/>
          <p:cNvGrpSpPr/>
          <p:nvPr/>
        </p:nvGrpSpPr>
        <p:grpSpPr>
          <a:xfrm>
            <a:off x="117475" y="201613"/>
            <a:ext cx="1058863" cy="1058862"/>
            <a:chOff x="3517681" y="279400"/>
            <a:chExt cx="1770062" cy="1771650"/>
          </a:xfrm>
        </p:grpSpPr>
        <p:sp>
          <p:nvSpPr>
            <p:cNvPr id="16402" name="Oval 5"/>
            <p:cNvSpPr/>
            <p:nvPr/>
          </p:nvSpPr>
          <p:spPr>
            <a:xfrm>
              <a:off x="3517681" y="279400"/>
              <a:ext cx="1770062" cy="1771650"/>
            </a:xfrm>
            <a:prstGeom prst="rect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6403" name="Oval 6"/>
            <p:cNvSpPr/>
            <p:nvPr/>
          </p:nvSpPr>
          <p:spPr>
            <a:xfrm>
              <a:off x="4325938" y="1093788"/>
              <a:ext cx="155575" cy="15398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6404" name="Freeform 7"/>
            <p:cNvSpPr>
              <a:spLocks noEditPoints="1"/>
            </p:cNvSpPr>
            <p:nvPr/>
          </p:nvSpPr>
          <p:spPr>
            <a:xfrm>
              <a:off x="4114800" y="508000"/>
              <a:ext cx="577850" cy="1312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53" h="348">
                  <a:moveTo>
                    <a:pt x="77" y="348"/>
                  </a:moveTo>
                  <a:cubicBezTo>
                    <a:pt x="34" y="348"/>
                    <a:pt x="0" y="272"/>
                    <a:pt x="0" y="174"/>
                  </a:cubicBezTo>
                  <a:cubicBezTo>
                    <a:pt x="0" y="77"/>
                    <a:pt x="34" y="0"/>
                    <a:pt x="77" y="0"/>
                  </a:cubicBezTo>
                  <a:cubicBezTo>
                    <a:pt x="120" y="0"/>
                    <a:pt x="153" y="77"/>
                    <a:pt x="153" y="174"/>
                  </a:cubicBezTo>
                  <a:cubicBezTo>
                    <a:pt x="153" y="272"/>
                    <a:pt x="120" y="348"/>
                    <a:pt x="77" y="348"/>
                  </a:cubicBezTo>
                  <a:close/>
                  <a:moveTo>
                    <a:pt x="77" y="13"/>
                  </a:moveTo>
                  <a:cubicBezTo>
                    <a:pt x="42" y="13"/>
                    <a:pt x="13" y="87"/>
                    <a:pt x="13" y="174"/>
                  </a:cubicBezTo>
                  <a:cubicBezTo>
                    <a:pt x="13" y="262"/>
                    <a:pt x="42" y="336"/>
                    <a:pt x="77" y="336"/>
                  </a:cubicBezTo>
                  <a:cubicBezTo>
                    <a:pt x="111" y="336"/>
                    <a:pt x="141" y="262"/>
                    <a:pt x="141" y="174"/>
                  </a:cubicBezTo>
                  <a:cubicBezTo>
                    <a:pt x="141" y="87"/>
                    <a:pt x="111" y="13"/>
                    <a:pt x="77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Freeform 8"/>
            <p:cNvSpPr>
              <a:spLocks noEditPoints="1"/>
            </p:cNvSpPr>
            <p:nvPr/>
          </p:nvSpPr>
          <p:spPr>
            <a:xfrm>
              <a:off x="3749675" y="877888"/>
              <a:ext cx="1312862" cy="5778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48" h="153">
                  <a:moveTo>
                    <a:pt x="174" y="153"/>
                  </a:moveTo>
                  <a:cubicBezTo>
                    <a:pt x="76" y="153"/>
                    <a:pt x="0" y="119"/>
                    <a:pt x="0" y="76"/>
                  </a:cubicBezTo>
                  <a:cubicBezTo>
                    <a:pt x="0" y="33"/>
                    <a:pt x="76" y="0"/>
                    <a:pt x="174" y="0"/>
                  </a:cubicBezTo>
                  <a:cubicBezTo>
                    <a:pt x="271" y="0"/>
                    <a:pt x="348" y="33"/>
                    <a:pt x="348" y="76"/>
                  </a:cubicBezTo>
                  <a:cubicBezTo>
                    <a:pt x="348" y="119"/>
                    <a:pt x="271" y="153"/>
                    <a:pt x="174" y="153"/>
                  </a:cubicBezTo>
                  <a:close/>
                  <a:moveTo>
                    <a:pt x="174" y="12"/>
                  </a:moveTo>
                  <a:cubicBezTo>
                    <a:pt x="86" y="12"/>
                    <a:pt x="12" y="42"/>
                    <a:pt x="12" y="76"/>
                  </a:cubicBezTo>
                  <a:cubicBezTo>
                    <a:pt x="12" y="111"/>
                    <a:pt x="86" y="140"/>
                    <a:pt x="174" y="140"/>
                  </a:cubicBezTo>
                  <a:cubicBezTo>
                    <a:pt x="261" y="140"/>
                    <a:pt x="335" y="111"/>
                    <a:pt x="335" y="76"/>
                  </a:cubicBezTo>
                  <a:cubicBezTo>
                    <a:pt x="335" y="42"/>
                    <a:pt x="261" y="12"/>
                    <a:pt x="174" y="1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Freeform 9"/>
            <p:cNvSpPr>
              <a:spLocks noEditPoints="1"/>
            </p:cNvSpPr>
            <p:nvPr/>
          </p:nvSpPr>
          <p:spPr>
            <a:xfrm>
              <a:off x="3881438" y="655638"/>
              <a:ext cx="1047750" cy="1019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8" h="270">
                  <a:moveTo>
                    <a:pt x="229" y="270"/>
                  </a:moveTo>
                  <a:cubicBezTo>
                    <a:pt x="190" y="270"/>
                    <a:pt x="134" y="238"/>
                    <a:pt x="85" y="189"/>
                  </a:cubicBezTo>
                  <a:cubicBezTo>
                    <a:pt x="52" y="157"/>
                    <a:pt x="27" y="121"/>
                    <a:pt x="14" y="89"/>
                  </a:cubicBezTo>
                  <a:cubicBezTo>
                    <a:pt x="0" y="55"/>
                    <a:pt x="0" y="27"/>
                    <a:pt x="16" y="12"/>
                  </a:cubicBezTo>
                  <a:cubicBezTo>
                    <a:pt x="24" y="4"/>
                    <a:pt x="35" y="0"/>
                    <a:pt x="48" y="0"/>
                  </a:cubicBezTo>
                  <a:cubicBezTo>
                    <a:pt x="87" y="0"/>
                    <a:pt x="144" y="32"/>
                    <a:pt x="193" y="81"/>
                  </a:cubicBezTo>
                  <a:cubicBezTo>
                    <a:pt x="225" y="113"/>
                    <a:pt x="250" y="149"/>
                    <a:pt x="264" y="182"/>
                  </a:cubicBezTo>
                  <a:cubicBezTo>
                    <a:pt x="278" y="216"/>
                    <a:pt x="277" y="243"/>
                    <a:pt x="262" y="258"/>
                  </a:cubicBezTo>
                  <a:cubicBezTo>
                    <a:pt x="254" y="266"/>
                    <a:pt x="243" y="270"/>
                    <a:pt x="229" y="270"/>
                  </a:cubicBezTo>
                  <a:close/>
                  <a:moveTo>
                    <a:pt x="48" y="13"/>
                  </a:moveTo>
                  <a:cubicBezTo>
                    <a:pt x="38" y="13"/>
                    <a:pt x="30" y="16"/>
                    <a:pt x="25" y="21"/>
                  </a:cubicBezTo>
                  <a:cubicBezTo>
                    <a:pt x="13" y="32"/>
                    <a:pt x="14" y="55"/>
                    <a:pt x="26" y="84"/>
                  </a:cubicBezTo>
                  <a:cubicBezTo>
                    <a:pt x="38" y="115"/>
                    <a:pt x="62" y="149"/>
                    <a:pt x="94" y="180"/>
                  </a:cubicBezTo>
                  <a:cubicBezTo>
                    <a:pt x="140" y="227"/>
                    <a:pt x="194" y="258"/>
                    <a:pt x="229" y="258"/>
                  </a:cubicBezTo>
                  <a:cubicBezTo>
                    <a:pt x="239" y="258"/>
                    <a:pt x="247" y="255"/>
                    <a:pt x="253" y="249"/>
                  </a:cubicBezTo>
                  <a:cubicBezTo>
                    <a:pt x="264" y="238"/>
                    <a:pt x="264" y="215"/>
                    <a:pt x="252" y="186"/>
                  </a:cubicBezTo>
                  <a:cubicBezTo>
                    <a:pt x="239" y="155"/>
                    <a:pt x="215" y="121"/>
                    <a:pt x="184" y="90"/>
                  </a:cubicBezTo>
                  <a:cubicBezTo>
                    <a:pt x="138" y="44"/>
                    <a:pt x="83" y="13"/>
                    <a:pt x="48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Freeform 10"/>
            <p:cNvSpPr>
              <a:spLocks noEditPoints="1"/>
            </p:cNvSpPr>
            <p:nvPr/>
          </p:nvSpPr>
          <p:spPr>
            <a:xfrm>
              <a:off x="3881438" y="655638"/>
              <a:ext cx="1047750" cy="1019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8" h="270">
                  <a:moveTo>
                    <a:pt x="48" y="270"/>
                  </a:moveTo>
                  <a:cubicBezTo>
                    <a:pt x="35" y="270"/>
                    <a:pt x="24" y="266"/>
                    <a:pt x="16" y="258"/>
                  </a:cubicBezTo>
                  <a:cubicBezTo>
                    <a:pt x="0" y="243"/>
                    <a:pt x="0" y="216"/>
                    <a:pt x="14" y="182"/>
                  </a:cubicBezTo>
                  <a:cubicBezTo>
                    <a:pt x="27" y="149"/>
                    <a:pt x="52" y="113"/>
                    <a:pt x="85" y="81"/>
                  </a:cubicBezTo>
                  <a:cubicBezTo>
                    <a:pt x="134" y="32"/>
                    <a:pt x="190" y="0"/>
                    <a:pt x="229" y="0"/>
                  </a:cubicBezTo>
                  <a:cubicBezTo>
                    <a:pt x="243" y="0"/>
                    <a:pt x="254" y="4"/>
                    <a:pt x="262" y="12"/>
                  </a:cubicBezTo>
                  <a:cubicBezTo>
                    <a:pt x="277" y="27"/>
                    <a:pt x="278" y="55"/>
                    <a:pt x="264" y="89"/>
                  </a:cubicBezTo>
                  <a:cubicBezTo>
                    <a:pt x="250" y="121"/>
                    <a:pt x="225" y="157"/>
                    <a:pt x="193" y="189"/>
                  </a:cubicBezTo>
                  <a:cubicBezTo>
                    <a:pt x="144" y="238"/>
                    <a:pt x="87" y="270"/>
                    <a:pt x="48" y="270"/>
                  </a:cubicBezTo>
                  <a:close/>
                  <a:moveTo>
                    <a:pt x="229" y="13"/>
                  </a:moveTo>
                  <a:cubicBezTo>
                    <a:pt x="194" y="13"/>
                    <a:pt x="140" y="44"/>
                    <a:pt x="94" y="90"/>
                  </a:cubicBezTo>
                  <a:cubicBezTo>
                    <a:pt x="62" y="121"/>
                    <a:pt x="38" y="155"/>
                    <a:pt x="26" y="186"/>
                  </a:cubicBezTo>
                  <a:cubicBezTo>
                    <a:pt x="14" y="215"/>
                    <a:pt x="13" y="238"/>
                    <a:pt x="25" y="249"/>
                  </a:cubicBezTo>
                  <a:cubicBezTo>
                    <a:pt x="30" y="255"/>
                    <a:pt x="38" y="258"/>
                    <a:pt x="48" y="258"/>
                  </a:cubicBezTo>
                  <a:cubicBezTo>
                    <a:pt x="83" y="258"/>
                    <a:pt x="138" y="227"/>
                    <a:pt x="184" y="180"/>
                  </a:cubicBezTo>
                  <a:cubicBezTo>
                    <a:pt x="215" y="149"/>
                    <a:pt x="239" y="115"/>
                    <a:pt x="252" y="84"/>
                  </a:cubicBezTo>
                  <a:cubicBezTo>
                    <a:pt x="264" y="55"/>
                    <a:pt x="264" y="32"/>
                    <a:pt x="253" y="21"/>
                  </a:cubicBezTo>
                  <a:cubicBezTo>
                    <a:pt x="247" y="16"/>
                    <a:pt x="239" y="13"/>
                    <a:pt x="229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8623935" y="4247515"/>
            <a:ext cx="3008630" cy="1746885"/>
          </a:xfrm>
          <a:prstGeom prst="rect">
            <a:avLst/>
          </a:prstGeom>
          <a:noFill/>
        </p:spPr>
        <p:txBody>
          <a:bodyPr lIns="72000" tIns="36000" rIns="72000" bIns="36000"/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defRPr/>
            </a:pPr>
            <a:r>
              <a:rPr lang="zh-CN" altLang="en-US" noProof="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帮助每一个对魔方感兴趣的玩家玩转魔方</a:t>
            </a:r>
          </a:p>
          <a:p>
            <a:pPr marR="0" algn="ctr" defTabSz="914400" eaLnBrk="1" fontAlgn="auto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defRPr/>
            </a:pPr>
            <a:r>
              <a:rPr lang="zh-CN" dirty="0">
                <a:sym typeface="+mn-ea"/>
              </a:rPr>
              <a:t>我们的研究小组希望能对任意一个初始魔方都导出旋转魔方的步骤，并清晰展示出各步骤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 descr="魔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2013585"/>
            <a:ext cx="3352800" cy="2233930"/>
          </a:xfrm>
          <a:prstGeom prst="rect">
            <a:avLst/>
          </a:prstGeom>
          <a:effectLst>
            <a:reflection blurRad="6350" stA="37000" endA="300" endPos="55000" dir="5400000" sy="-100000" algn="bl" rotWithShape="0"/>
            <a:softEdge rad="635000"/>
          </a:effectLst>
          <a:scene3d>
            <a:camera prst="perspectiveFront"/>
            <a:lightRig rig="threePt" dir="t"/>
          </a:scene3d>
        </p:spPr>
      </p:pic>
      <p:pic>
        <p:nvPicPr>
          <p:cNvPr id="4" name="图片 3" descr="魔方迷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115" y="1402715"/>
            <a:ext cx="2303145" cy="345630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</p:spPr>
      </p:pic>
      <p:pic>
        <p:nvPicPr>
          <p:cNvPr id="5" name="图片 4" descr="解法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680" y="1666875"/>
            <a:ext cx="2661285" cy="2128520"/>
          </a:xfrm>
          <a:prstGeom prst="rect">
            <a:avLst/>
          </a:prstGeom>
          <a:effectLst>
            <a:reflection stA="35000" endPos="22000" dist="50800" dir="5400000" sy="-100000" algn="bl" rotWithShape="0"/>
            <a:softEdge rad="317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"/>
          <p:cNvSpPr/>
          <p:nvPr/>
        </p:nvSpPr>
        <p:spPr>
          <a:xfrm>
            <a:off x="7034213" y="2730500"/>
            <a:ext cx="18084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需求分析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88188" y="3319463"/>
            <a:ext cx="1743075" cy="4603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9" name="任意多边形 148"/>
          <p:cNvSpPr/>
          <p:nvPr/>
        </p:nvSpPr>
        <p:spPr>
          <a:xfrm rot="5400000">
            <a:off x="-651669" y="643731"/>
            <a:ext cx="6858000" cy="5570538"/>
          </a:xfrm>
          <a:custGeom>
            <a:avLst/>
            <a:gdLst>
              <a:gd name="connsiteX0" fmla="*/ 0 w 6858003"/>
              <a:gd name="connsiteY0" fmla="*/ 5570435 h 5570435"/>
              <a:gd name="connsiteX1" fmla="*/ 3017701 w 6858003"/>
              <a:gd name="connsiteY1" fmla="*/ 0 h 5570435"/>
              <a:gd name="connsiteX2" fmla="*/ 3073804 w 6858003"/>
              <a:gd name="connsiteY2" fmla="*/ 46248 h 5570435"/>
              <a:gd name="connsiteX3" fmla="*/ 3436968 w 6858003"/>
              <a:gd name="connsiteY3" fmla="*/ 157079 h 5570435"/>
              <a:gd name="connsiteX4" fmla="*/ 3800132 w 6858003"/>
              <a:gd name="connsiteY4" fmla="*/ 46248 h 5570435"/>
              <a:gd name="connsiteX5" fmla="*/ 3845222 w 6858003"/>
              <a:gd name="connsiteY5" fmla="*/ 9079 h 5570435"/>
              <a:gd name="connsiteX6" fmla="*/ 6858003 w 6858003"/>
              <a:gd name="connsiteY6" fmla="*/ 5570435 h 557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3" h="5570435">
                <a:moveTo>
                  <a:pt x="0" y="5570435"/>
                </a:moveTo>
                <a:lnTo>
                  <a:pt x="3017701" y="0"/>
                </a:lnTo>
                <a:lnTo>
                  <a:pt x="3073804" y="46248"/>
                </a:lnTo>
                <a:cubicBezTo>
                  <a:pt x="3177471" y="116221"/>
                  <a:pt x="3302444" y="157079"/>
                  <a:pt x="3436968" y="157079"/>
                </a:cubicBezTo>
                <a:cubicBezTo>
                  <a:pt x="3571492" y="157079"/>
                  <a:pt x="3696465" y="116221"/>
                  <a:pt x="3800132" y="46248"/>
                </a:cubicBezTo>
                <a:lnTo>
                  <a:pt x="3845222" y="9079"/>
                </a:lnTo>
                <a:lnTo>
                  <a:pt x="6858003" y="5570435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7" name="Freeform 20"/>
          <p:cNvSpPr>
            <a:spLocks noEditPoints="1"/>
          </p:cNvSpPr>
          <p:nvPr/>
        </p:nvSpPr>
        <p:spPr>
          <a:xfrm>
            <a:off x="3133725" y="3154363"/>
            <a:ext cx="247650" cy="1635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8" h="58">
                <a:moveTo>
                  <a:pt x="80" y="58"/>
                </a:moveTo>
                <a:cubicBezTo>
                  <a:pt x="8" y="58"/>
                  <a:pt x="8" y="58"/>
                  <a:pt x="8" y="58"/>
                </a:cubicBezTo>
                <a:cubicBezTo>
                  <a:pt x="4" y="58"/>
                  <a:pt x="0" y="55"/>
                  <a:pt x="0" y="50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3"/>
                  <a:pt x="88" y="8"/>
                </a:cubicBezTo>
                <a:cubicBezTo>
                  <a:pt x="88" y="50"/>
                  <a:pt x="88" y="50"/>
                  <a:pt x="88" y="50"/>
                </a:cubicBezTo>
                <a:cubicBezTo>
                  <a:pt x="88" y="55"/>
                  <a:pt x="84" y="58"/>
                  <a:pt x="80" y="58"/>
                </a:cubicBezTo>
                <a:close/>
                <a:moveTo>
                  <a:pt x="8" y="8"/>
                </a:moveTo>
                <a:cubicBezTo>
                  <a:pt x="8" y="50"/>
                  <a:pt x="8" y="50"/>
                  <a:pt x="8" y="50"/>
                </a:cubicBezTo>
                <a:cubicBezTo>
                  <a:pt x="80" y="50"/>
                  <a:pt x="80" y="50"/>
                  <a:pt x="80" y="50"/>
                </a:cubicBezTo>
                <a:cubicBezTo>
                  <a:pt x="80" y="8"/>
                  <a:pt x="80" y="8"/>
                  <a:pt x="80" y="8"/>
                </a:cubicBezTo>
                <a:cubicBezTo>
                  <a:pt x="8" y="8"/>
                  <a:pt x="8" y="8"/>
                  <a:pt x="8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8" name="Freeform 21"/>
          <p:cNvSpPr/>
          <p:nvPr/>
        </p:nvSpPr>
        <p:spPr>
          <a:xfrm>
            <a:off x="3173413" y="3046413"/>
            <a:ext cx="169862" cy="127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0" h="45">
                <a:moveTo>
                  <a:pt x="56" y="45"/>
                </a:moveTo>
                <a:cubicBezTo>
                  <a:pt x="53" y="45"/>
                  <a:pt x="52" y="43"/>
                  <a:pt x="52" y="41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18"/>
                  <a:pt x="42" y="8"/>
                  <a:pt x="30" y="8"/>
                </a:cubicBezTo>
                <a:cubicBezTo>
                  <a:pt x="18" y="8"/>
                  <a:pt x="8" y="18"/>
                  <a:pt x="8" y="30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3"/>
                  <a:pt x="7" y="45"/>
                  <a:pt x="4" y="45"/>
                </a:cubicBezTo>
                <a:cubicBezTo>
                  <a:pt x="2" y="45"/>
                  <a:pt x="0" y="43"/>
                  <a:pt x="0" y="4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4" y="0"/>
                  <a:pt x="30" y="0"/>
                </a:cubicBezTo>
                <a:cubicBezTo>
                  <a:pt x="46" y="0"/>
                  <a:pt x="60" y="13"/>
                  <a:pt x="60" y="30"/>
                </a:cubicBezTo>
                <a:cubicBezTo>
                  <a:pt x="60" y="41"/>
                  <a:pt x="60" y="41"/>
                  <a:pt x="60" y="41"/>
                </a:cubicBezTo>
                <a:cubicBezTo>
                  <a:pt x="60" y="43"/>
                  <a:pt x="58" y="45"/>
                  <a:pt x="56" y="45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9" name="Freeform 22"/>
          <p:cNvSpPr/>
          <p:nvPr/>
        </p:nvSpPr>
        <p:spPr>
          <a:xfrm>
            <a:off x="3235325" y="3197225"/>
            <a:ext cx="44450" cy="698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16" h="25">
                <a:moveTo>
                  <a:pt x="8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2"/>
                  <a:pt x="1" y="15"/>
                  <a:pt x="4" y="16"/>
                </a:cubicBezTo>
                <a:cubicBezTo>
                  <a:pt x="4" y="25"/>
                  <a:pt x="4" y="25"/>
                  <a:pt x="4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16"/>
                  <a:pt x="12" y="16"/>
                  <a:pt x="12" y="16"/>
                </a:cubicBezTo>
                <a:cubicBezTo>
                  <a:pt x="15" y="15"/>
                  <a:pt x="16" y="12"/>
                  <a:pt x="16" y="9"/>
                </a:cubicBezTo>
                <a:cubicBezTo>
                  <a:pt x="16" y="4"/>
                  <a:pt x="13" y="0"/>
                  <a:pt x="8" y="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" name="Freeform 23"/>
          <p:cNvSpPr>
            <a:spLocks noEditPoints="1"/>
          </p:cNvSpPr>
          <p:nvPr/>
        </p:nvSpPr>
        <p:spPr>
          <a:xfrm>
            <a:off x="930275" y="4743450"/>
            <a:ext cx="282575" cy="246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0" h="87">
                <a:moveTo>
                  <a:pt x="51" y="87"/>
                </a:moveTo>
                <a:cubicBezTo>
                  <a:pt x="50" y="87"/>
                  <a:pt x="49" y="87"/>
                  <a:pt x="49" y="87"/>
                </a:cubicBezTo>
                <a:cubicBezTo>
                  <a:pt x="49" y="86"/>
                  <a:pt x="48" y="86"/>
                  <a:pt x="48" y="86"/>
                </a:cubicBezTo>
                <a:cubicBezTo>
                  <a:pt x="47" y="85"/>
                  <a:pt x="47" y="85"/>
                  <a:pt x="47" y="85"/>
                </a:cubicBezTo>
                <a:cubicBezTo>
                  <a:pt x="44" y="83"/>
                  <a:pt x="36" y="78"/>
                  <a:pt x="31" y="74"/>
                </a:cubicBezTo>
                <a:cubicBezTo>
                  <a:pt x="13" y="60"/>
                  <a:pt x="3" y="49"/>
                  <a:pt x="1" y="41"/>
                </a:cubicBezTo>
                <a:cubicBezTo>
                  <a:pt x="0" y="38"/>
                  <a:pt x="0" y="35"/>
                  <a:pt x="0" y="32"/>
                </a:cubicBezTo>
                <a:cubicBezTo>
                  <a:pt x="0" y="23"/>
                  <a:pt x="3" y="15"/>
                  <a:pt x="9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7" y="0"/>
                  <a:pt x="44" y="4"/>
                  <a:pt x="50" y="10"/>
                </a:cubicBezTo>
                <a:cubicBezTo>
                  <a:pt x="55" y="4"/>
                  <a:pt x="63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87" y="0"/>
                  <a:pt x="100" y="14"/>
                  <a:pt x="100" y="31"/>
                </a:cubicBezTo>
                <a:cubicBezTo>
                  <a:pt x="100" y="34"/>
                  <a:pt x="100" y="37"/>
                  <a:pt x="99" y="40"/>
                </a:cubicBezTo>
                <a:cubicBezTo>
                  <a:pt x="98" y="48"/>
                  <a:pt x="88" y="59"/>
                  <a:pt x="70" y="74"/>
                </a:cubicBezTo>
                <a:cubicBezTo>
                  <a:pt x="63" y="79"/>
                  <a:pt x="57" y="84"/>
                  <a:pt x="53" y="86"/>
                </a:cubicBezTo>
                <a:cubicBezTo>
                  <a:pt x="52" y="87"/>
                  <a:pt x="52" y="87"/>
                  <a:pt x="51" y="87"/>
                </a:cubicBezTo>
                <a:close/>
                <a:moveTo>
                  <a:pt x="29" y="9"/>
                </a:moveTo>
                <a:cubicBezTo>
                  <a:pt x="24" y="9"/>
                  <a:pt x="19" y="11"/>
                  <a:pt x="15" y="15"/>
                </a:cubicBezTo>
                <a:cubicBezTo>
                  <a:pt x="11" y="19"/>
                  <a:pt x="8" y="25"/>
                  <a:pt x="8" y="32"/>
                </a:cubicBezTo>
                <a:cubicBezTo>
                  <a:pt x="8" y="34"/>
                  <a:pt x="9" y="37"/>
                  <a:pt x="9" y="39"/>
                </a:cubicBezTo>
                <a:cubicBezTo>
                  <a:pt x="10" y="42"/>
                  <a:pt x="15" y="50"/>
                  <a:pt x="37" y="67"/>
                </a:cubicBezTo>
                <a:cubicBezTo>
                  <a:pt x="41" y="71"/>
                  <a:pt x="47" y="75"/>
                  <a:pt x="51" y="78"/>
                </a:cubicBezTo>
                <a:cubicBezTo>
                  <a:pt x="55" y="75"/>
                  <a:pt x="59" y="72"/>
                  <a:pt x="65" y="67"/>
                </a:cubicBezTo>
                <a:cubicBezTo>
                  <a:pt x="86" y="50"/>
                  <a:pt x="90" y="41"/>
                  <a:pt x="91" y="38"/>
                </a:cubicBezTo>
                <a:cubicBezTo>
                  <a:pt x="92" y="35"/>
                  <a:pt x="92" y="33"/>
                  <a:pt x="92" y="31"/>
                </a:cubicBezTo>
                <a:cubicBezTo>
                  <a:pt x="92" y="18"/>
                  <a:pt x="83" y="8"/>
                  <a:pt x="71" y="8"/>
                </a:cubicBezTo>
                <a:cubicBezTo>
                  <a:pt x="71" y="8"/>
                  <a:pt x="71" y="8"/>
                  <a:pt x="71" y="8"/>
                </a:cubicBezTo>
                <a:cubicBezTo>
                  <a:pt x="64" y="8"/>
                  <a:pt x="57" y="12"/>
                  <a:pt x="54" y="19"/>
                </a:cubicBezTo>
                <a:cubicBezTo>
                  <a:pt x="53" y="20"/>
                  <a:pt x="52" y="21"/>
                  <a:pt x="50" y="21"/>
                </a:cubicBezTo>
                <a:cubicBezTo>
                  <a:pt x="49" y="21"/>
                  <a:pt x="47" y="20"/>
                  <a:pt x="46" y="19"/>
                </a:cubicBezTo>
                <a:cubicBezTo>
                  <a:pt x="42" y="13"/>
                  <a:pt x="36" y="9"/>
                  <a:pt x="29" y="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Freeform 24"/>
          <p:cNvSpPr/>
          <p:nvPr/>
        </p:nvSpPr>
        <p:spPr>
          <a:xfrm>
            <a:off x="1125538" y="4784725"/>
            <a:ext cx="47625" cy="682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" h="24">
                <a:moveTo>
                  <a:pt x="13" y="24"/>
                </a:moveTo>
                <a:cubicBezTo>
                  <a:pt x="13" y="24"/>
                  <a:pt x="13" y="24"/>
                  <a:pt x="13" y="23"/>
                </a:cubicBezTo>
                <a:cubicBezTo>
                  <a:pt x="12" y="23"/>
                  <a:pt x="11" y="22"/>
                  <a:pt x="11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8"/>
                  <a:pt x="12" y="17"/>
                  <a:pt x="12" y="16"/>
                </a:cubicBezTo>
                <a:cubicBezTo>
                  <a:pt x="12" y="9"/>
                  <a:pt x="8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0" y="0"/>
                  <a:pt x="16" y="7"/>
                  <a:pt x="16" y="16"/>
                </a:cubicBezTo>
                <a:cubicBezTo>
                  <a:pt x="17" y="18"/>
                  <a:pt x="16" y="19"/>
                  <a:pt x="16" y="21"/>
                </a:cubicBezTo>
                <a:cubicBezTo>
                  <a:pt x="16" y="22"/>
                  <a:pt x="16" y="22"/>
                  <a:pt x="16" y="22"/>
                </a:cubicBezTo>
                <a:cubicBezTo>
                  <a:pt x="15" y="23"/>
                  <a:pt x="14" y="24"/>
                  <a:pt x="13" y="2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442" name="组合 8"/>
          <p:cNvGrpSpPr/>
          <p:nvPr/>
        </p:nvGrpSpPr>
        <p:grpSpPr>
          <a:xfrm>
            <a:off x="3835400" y="2617788"/>
            <a:ext cx="431800" cy="576262"/>
            <a:chOff x="3707136" y="2697164"/>
            <a:chExt cx="431800" cy="576262"/>
          </a:xfrm>
        </p:grpSpPr>
        <p:sp>
          <p:nvSpPr>
            <p:cNvPr id="18591" name="Freeform 25"/>
            <p:cNvSpPr/>
            <p:nvPr/>
          </p:nvSpPr>
          <p:spPr>
            <a:xfrm>
              <a:off x="3910336" y="2982914"/>
              <a:ext cx="25400" cy="2508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6" h="158">
                  <a:moveTo>
                    <a:pt x="16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58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2" name="Oval 26"/>
            <p:cNvSpPr/>
            <p:nvPr/>
          </p:nvSpPr>
          <p:spPr>
            <a:xfrm>
              <a:off x="3896049" y="2971801"/>
              <a:ext cx="53975" cy="52388"/>
            </a:xfrm>
            <a:prstGeom prst="ellipse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8593" name="Freeform 27"/>
            <p:cNvSpPr/>
            <p:nvPr/>
          </p:nvSpPr>
          <p:spPr>
            <a:xfrm>
              <a:off x="3762699" y="2697164"/>
              <a:ext cx="315913" cy="476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99" h="30">
                  <a:moveTo>
                    <a:pt x="19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3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4" name="Freeform 28"/>
            <p:cNvSpPr>
              <a:spLocks noEditPoints="1"/>
            </p:cNvSpPr>
            <p:nvPr/>
          </p:nvSpPr>
          <p:spPr>
            <a:xfrm>
              <a:off x="3707136" y="2759076"/>
              <a:ext cx="431800" cy="514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2" h="324">
                  <a:moveTo>
                    <a:pt x="147" y="324"/>
                  </a:moveTo>
                  <a:lnTo>
                    <a:pt x="122" y="324"/>
                  </a:lnTo>
                  <a:lnTo>
                    <a:pt x="0" y="167"/>
                  </a:lnTo>
                  <a:lnTo>
                    <a:pt x="53" y="57"/>
                  </a:lnTo>
                  <a:lnTo>
                    <a:pt x="53" y="0"/>
                  </a:lnTo>
                  <a:lnTo>
                    <a:pt x="218" y="0"/>
                  </a:lnTo>
                  <a:lnTo>
                    <a:pt x="218" y="57"/>
                  </a:lnTo>
                  <a:lnTo>
                    <a:pt x="272" y="167"/>
                  </a:lnTo>
                  <a:lnTo>
                    <a:pt x="147" y="324"/>
                  </a:lnTo>
                  <a:close/>
                  <a:moveTo>
                    <a:pt x="35" y="164"/>
                  </a:moveTo>
                  <a:lnTo>
                    <a:pt x="135" y="290"/>
                  </a:lnTo>
                  <a:lnTo>
                    <a:pt x="234" y="164"/>
                  </a:lnTo>
                  <a:lnTo>
                    <a:pt x="186" y="64"/>
                  </a:lnTo>
                  <a:lnTo>
                    <a:pt x="186" y="31"/>
                  </a:lnTo>
                  <a:lnTo>
                    <a:pt x="85" y="31"/>
                  </a:lnTo>
                  <a:lnTo>
                    <a:pt x="85" y="64"/>
                  </a:lnTo>
                  <a:lnTo>
                    <a:pt x="35" y="164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3" name="Freeform 29"/>
          <p:cNvSpPr/>
          <p:nvPr/>
        </p:nvSpPr>
        <p:spPr>
          <a:xfrm>
            <a:off x="406400" y="4918075"/>
            <a:ext cx="211138" cy="254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75" h="90">
                <a:moveTo>
                  <a:pt x="75" y="90"/>
                </a:moveTo>
                <a:cubicBezTo>
                  <a:pt x="57" y="90"/>
                  <a:pt x="57" y="90"/>
                  <a:pt x="57" y="90"/>
                </a:cubicBezTo>
                <a:cubicBezTo>
                  <a:pt x="57" y="55"/>
                  <a:pt x="33" y="25"/>
                  <a:pt x="0" y="17"/>
                </a:cubicBezTo>
                <a:cubicBezTo>
                  <a:pt x="4" y="0"/>
                  <a:pt x="4" y="0"/>
                  <a:pt x="4" y="0"/>
                </a:cubicBezTo>
                <a:cubicBezTo>
                  <a:pt x="46" y="10"/>
                  <a:pt x="75" y="47"/>
                  <a:pt x="75" y="9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" name="Freeform 30"/>
          <p:cNvSpPr/>
          <p:nvPr/>
        </p:nvSpPr>
        <p:spPr>
          <a:xfrm>
            <a:off x="93663" y="4921250"/>
            <a:ext cx="204787" cy="250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3" h="89">
                <a:moveTo>
                  <a:pt x="18" y="89"/>
                </a:moveTo>
                <a:cubicBezTo>
                  <a:pt x="0" y="89"/>
                  <a:pt x="0" y="89"/>
                  <a:pt x="0" y="89"/>
                </a:cubicBezTo>
                <a:cubicBezTo>
                  <a:pt x="0" y="47"/>
                  <a:pt x="28" y="11"/>
                  <a:pt x="68" y="0"/>
                </a:cubicBezTo>
                <a:cubicBezTo>
                  <a:pt x="73" y="17"/>
                  <a:pt x="73" y="17"/>
                  <a:pt x="73" y="17"/>
                </a:cubicBezTo>
                <a:cubicBezTo>
                  <a:pt x="41" y="26"/>
                  <a:pt x="18" y="55"/>
                  <a:pt x="18" y="8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" name="Freeform 31"/>
          <p:cNvSpPr>
            <a:spLocks noEditPoints="1"/>
          </p:cNvSpPr>
          <p:nvPr/>
        </p:nvSpPr>
        <p:spPr>
          <a:xfrm>
            <a:off x="42863" y="5135563"/>
            <a:ext cx="157162" cy="158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9" h="100">
                <a:moveTo>
                  <a:pt x="99" y="100"/>
                </a:moveTo>
                <a:lnTo>
                  <a:pt x="0" y="100"/>
                </a:lnTo>
                <a:lnTo>
                  <a:pt x="0" y="0"/>
                </a:lnTo>
                <a:lnTo>
                  <a:pt x="99" y="0"/>
                </a:lnTo>
                <a:lnTo>
                  <a:pt x="99" y="100"/>
                </a:lnTo>
                <a:close/>
                <a:moveTo>
                  <a:pt x="32" y="68"/>
                </a:moveTo>
                <a:lnTo>
                  <a:pt x="67" y="68"/>
                </a:lnTo>
                <a:lnTo>
                  <a:pt x="67" y="30"/>
                </a:lnTo>
                <a:lnTo>
                  <a:pt x="32" y="30"/>
                </a:lnTo>
                <a:lnTo>
                  <a:pt x="32" y="68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" name="Freeform 32"/>
          <p:cNvSpPr>
            <a:spLocks noEditPoints="1"/>
          </p:cNvSpPr>
          <p:nvPr/>
        </p:nvSpPr>
        <p:spPr>
          <a:xfrm>
            <a:off x="511175" y="5135563"/>
            <a:ext cx="157163" cy="158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9" h="100">
                <a:moveTo>
                  <a:pt x="99" y="100"/>
                </a:moveTo>
                <a:lnTo>
                  <a:pt x="0" y="100"/>
                </a:lnTo>
                <a:lnTo>
                  <a:pt x="0" y="0"/>
                </a:lnTo>
                <a:lnTo>
                  <a:pt x="99" y="0"/>
                </a:lnTo>
                <a:lnTo>
                  <a:pt x="99" y="100"/>
                </a:lnTo>
                <a:close/>
                <a:moveTo>
                  <a:pt x="32" y="68"/>
                </a:moveTo>
                <a:lnTo>
                  <a:pt x="67" y="68"/>
                </a:lnTo>
                <a:lnTo>
                  <a:pt x="67" y="30"/>
                </a:lnTo>
                <a:lnTo>
                  <a:pt x="32" y="30"/>
                </a:lnTo>
                <a:lnTo>
                  <a:pt x="32" y="68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7" name="Freeform 33"/>
          <p:cNvSpPr>
            <a:spLocks noEditPoints="1"/>
          </p:cNvSpPr>
          <p:nvPr/>
        </p:nvSpPr>
        <p:spPr>
          <a:xfrm>
            <a:off x="276225" y="4862513"/>
            <a:ext cx="158750" cy="1571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0" h="99">
                <a:moveTo>
                  <a:pt x="100" y="99"/>
                </a:moveTo>
                <a:lnTo>
                  <a:pt x="0" y="99"/>
                </a:lnTo>
                <a:lnTo>
                  <a:pt x="0" y="0"/>
                </a:lnTo>
                <a:lnTo>
                  <a:pt x="100" y="0"/>
                </a:lnTo>
                <a:lnTo>
                  <a:pt x="100" y="99"/>
                </a:lnTo>
                <a:close/>
                <a:moveTo>
                  <a:pt x="32" y="67"/>
                </a:moveTo>
                <a:lnTo>
                  <a:pt x="68" y="67"/>
                </a:lnTo>
                <a:lnTo>
                  <a:pt x="68" y="32"/>
                </a:lnTo>
                <a:lnTo>
                  <a:pt x="32" y="32"/>
                </a:lnTo>
                <a:lnTo>
                  <a:pt x="32" y="67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8" name="Freeform 34"/>
          <p:cNvSpPr/>
          <p:nvPr/>
        </p:nvSpPr>
        <p:spPr>
          <a:xfrm>
            <a:off x="98425" y="4913313"/>
            <a:ext cx="195263" cy="2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3" h="16">
                <a:moveTo>
                  <a:pt x="123" y="16"/>
                </a:moveTo>
                <a:lnTo>
                  <a:pt x="0" y="16"/>
                </a:lnTo>
                <a:lnTo>
                  <a:pt x="0" y="0"/>
                </a:lnTo>
                <a:lnTo>
                  <a:pt x="123" y="0"/>
                </a:lnTo>
                <a:lnTo>
                  <a:pt x="123" y="16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9" name="Oval 35"/>
          <p:cNvSpPr/>
          <p:nvPr/>
        </p:nvSpPr>
        <p:spPr>
          <a:xfrm>
            <a:off x="68263" y="4899025"/>
            <a:ext cx="52387" cy="52388"/>
          </a:xfrm>
          <a:prstGeom prst="ellipse">
            <a:avLst/>
          </a:prstGeom>
          <a:solidFill>
            <a:srgbClr val="CCCCCC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8450" name="Freeform 36"/>
          <p:cNvSpPr/>
          <p:nvPr/>
        </p:nvSpPr>
        <p:spPr>
          <a:xfrm>
            <a:off x="423863" y="4913313"/>
            <a:ext cx="193675" cy="2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2" h="16">
                <a:moveTo>
                  <a:pt x="122" y="16"/>
                </a:moveTo>
                <a:lnTo>
                  <a:pt x="0" y="16"/>
                </a:lnTo>
                <a:lnTo>
                  <a:pt x="0" y="0"/>
                </a:lnTo>
                <a:lnTo>
                  <a:pt x="122" y="0"/>
                </a:lnTo>
                <a:lnTo>
                  <a:pt x="122" y="16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1" name="Oval 37"/>
          <p:cNvSpPr/>
          <p:nvPr/>
        </p:nvSpPr>
        <p:spPr>
          <a:xfrm>
            <a:off x="588963" y="4899025"/>
            <a:ext cx="53975" cy="52388"/>
          </a:xfrm>
          <a:prstGeom prst="ellipse">
            <a:avLst/>
          </a:prstGeom>
          <a:solidFill>
            <a:srgbClr val="CCCCCC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8452" name="Freeform 38"/>
          <p:cNvSpPr>
            <a:spLocks noEditPoints="1"/>
          </p:cNvSpPr>
          <p:nvPr/>
        </p:nvSpPr>
        <p:spPr>
          <a:xfrm>
            <a:off x="1131888" y="1939925"/>
            <a:ext cx="265112" cy="265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4" h="94">
                <a:moveTo>
                  <a:pt x="52" y="94"/>
                </a:moveTo>
                <a:cubicBezTo>
                  <a:pt x="42" y="94"/>
                  <a:pt x="42" y="94"/>
                  <a:pt x="42" y="94"/>
                </a:cubicBezTo>
                <a:cubicBezTo>
                  <a:pt x="38" y="94"/>
                  <a:pt x="35" y="91"/>
                  <a:pt x="35" y="87"/>
                </a:cubicBezTo>
                <a:cubicBezTo>
                  <a:pt x="35" y="80"/>
                  <a:pt x="35" y="80"/>
                  <a:pt x="35" y="80"/>
                </a:cubicBezTo>
                <a:cubicBezTo>
                  <a:pt x="32" y="79"/>
                  <a:pt x="32" y="79"/>
                  <a:pt x="32" y="79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0" y="86"/>
                  <a:pt x="18" y="84"/>
                </a:cubicBezTo>
                <a:cubicBezTo>
                  <a:pt x="10" y="76"/>
                  <a:pt x="10" y="76"/>
                  <a:pt x="10" y="76"/>
                </a:cubicBezTo>
                <a:cubicBezTo>
                  <a:pt x="9" y="75"/>
                  <a:pt x="8" y="73"/>
                  <a:pt x="8" y="71"/>
                </a:cubicBezTo>
                <a:cubicBezTo>
                  <a:pt x="8" y="70"/>
                  <a:pt x="9" y="68"/>
                  <a:pt x="10" y="67"/>
                </a:cubicBezTo>
                <a:cubicBezTo>
                  <a:pt x="15" y="62"/>
                  <a:pt x="15" y="62"/>
                  <a:pt x="15" y="62"/>
                </a:cubicBezTo>
                <a:cubicBezTo>
                  <a:pt x="14" y="59"/>
                  <a:pt x="14" y="59"/>
                  <a:pt x="14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3" y="59"/>
                  <a:pt x="0" y="56"/>
                  <a:pt x="0" y="5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38"/>
                  <a:pt x="3" y="35"/>
                  <a:pt x="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5" y="32"/>
                  <a:pt x="15" y="32"/>
                  <a:pt x="15" y="32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5"/>
                  <a:pt x="8" y="24"/>
                  <a:pt x="8" y="22"/>
                </a:cubicBezTo>
                <a:cubicBezTo>
                  <a:pt x="8" y="20"/>
                  <a:pt x="9" y="18"/>
                  <a:pt x="10" y="17"/>
                </a:cubicBezTo>
                <a:cubicBezTo>
                  <a:pt x="18" y="10"/>
                  <a:pt x="18" y="10"/>
                  <a:pt x="18" y="10"/>
                </a:cubicBezTo>
                <a:cubicBezTo>
                  <a:pt x="20" y="7"/>
                  <a:pt x="25" y="7"/>
                  <a:pt x="27" y="10"/>
                </a:cubicBezTo>
                <a:cubicBezTo>
                  <a:pt x="32" y="14"/>
                  <a:pt x="32" y="14"/>
                  <a:pt x="32" y="14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6"/>
                  <a:pt x="35" y="6"/>
                  <a:pt x="35" y="6"/>
                </a:cubicBezTo>
                <a:cubicBezTo>
                  <a:pt x="35" y="3"/>
                  <a:pt x="38" y="0"/>
                  <a:pt x="4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6" y="0"/>
                  <a:pt x="59" y="3"/>
                  <a:pt x="59" y="6"/>
                </a:cubicBezTo>
                <a:cubicBezTo>
                  <a:pt x="59" y="13"/>
                  <a:pt x="59" y="13"/>
                  <a:pt x="59" y="13"/>
                </a:cubicBezTo>
                <a:cubicBezTo>
                  <a:pt x="62" y="14"/>
                  <a:pt x="62" y="14"/>
                  <a:pt x="62" y="14"/>
                </a:cubicBezTo>
                <a:cubicBezTo>
                  <a:pt x="67" y="10"/>
                  <a:pt x="67" y="10"/>
                  <a:pt x="67" y="10"/>
                </a:cubicBezTo>
                <a:cubicBezTo>
                  <a:pt x="68" y="9"/>
                  <a:pt x="70" y="8"/>
                  <a:pt x="72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4" y="8"/>
                  <a:pt x="76" y="9"/>
                  <a:pt x="77" y="10"/>
                </a:cubicBezTo>
                <a:cubicBezTo>
                  <a:pt x="84" y="17"/>
                  <a:pt x="84" y="17"/>
                  <a:pt x="84" y="17"/>
                </a:cubicBezTo>
                <a:cubicBezTo>
                  <a:pt x="85" y="18"/>
                  <a:pt x="86" y="20"/>
                  <a:pt x="86" y="22"/>
                </a:cubicBezTo>
                <a:cubicBezTo>
                  <a:pt x="86" y="24"/>
                  <a:pt x="85" y="25"/>
                  <a:pt x="84" y="27"/>
                </a:cubicBezTo>
                <a:cubicBezTo>
                  <a:pt x="79" y="31"/>
                  <a:pt x="79" y="31"/>
                  <a:pt x="79" y="31"/>
                </a:cubicBezTo>
                <a:cubicBezTo>
                  <a:pt x="81" y="35"/>
                  <a:pt x="81" y="35"/>
                  <a:pt x="81" y="35"/>
                </a:cubicBezTo>
                <a:cubicBezTo>
                  <a:pt x="87" y="35"/>
                  <a:pt x="87" y="35"/>
                  <a:pt x="87" y="35"/>
                </a:cubicBezTo>
                <a:cubicBezTo>
                  <a:pt x="91" y="35"/>
                  <a:pt x="94" y="38"/>
                  <a:pt x="94" y="42"/>
                </a:cubicBezTo>
                <a:cubicBezTo>
                  <a:pt x="94" y="52"/>
                  <a:pt x="94" y="52"/>
                  <a:pt x="94" y="52"/>
                </a:cubicBezTo>
                <a:cubicBezTo>
                  <a:pt x="94" y="56"/>
                  <a:pt x="91" y="59"/>
                  <a:pt x="87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0" y="62"/>
                  <a:pt x="80" y="62"/>
                  <a:pt x="80" y="62"/>
                </a:cubicBezTo>
                <a:cubicBezTo>
                  <a:pt x="84" y="67"/>
                  <a:pt x="84" y="67"/>
                  <a:pt x="84" y="67"/>
                </a:cubicBezTo>
                <a:cubicBezTo>
                  <a:pt x="85" y="68"/>
                  <a:pt x="86" y="70"/>
                  <a:pt x="86" y="71"/>
                </a:cubicBezTo>
                <a:cubicBezTo>
                  <a:pt x="86" y="73"/>
                  <a:pt x="85" y="75"/>
                  <a:pt x="84" y="76"/>
                </a:cubicBezTo>
                <a:cubicBezTo>
                  <a:pt x="77" y="84"/>
                  <a:pt x="77" y="84"/>
                  <a:pt x="77" y="84"/>
                </a:cubicBezTo>
                <a:cubicBezTo>
                  <a:pt x="74" y="86"/>
                  <a:pt x="70" y="86"/>
                  <a:pt x="67" y="84"/>
                </a:cubicBezTo>
                <a:cubicBezTo>
                  <a:pt x="62" y="79"/>
                  <a:pt x="62" y="79"/>
                  <a:pt x="62" y="79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87"/>
                  <a:pt x="59" y="87"/>
                  <a:pt x="59" y="87"/>
                </a:cubicBezTo>
                <a:cubicBezTo>
                  <a:pt x="59" y="91"/>
                  <a:pt x="56" y="94"/>
                  <a:pt x="52" y="94"/>
                </a:cubicBezTo>
                <a:close/>
                <a:moveTo>
                  <a:pt x="43" y="86"/>
                </a:moveTo>
                <a:cubicBezTo>
                  <a:pt x="51" y="86"/>
                  <a:pt x="51" y="86"/>
                  <a:pt x="51" y="86"/>
                </a:cubicBezTo>
                <a:cubicBezTo>
                  <a:pt x="51" y="80"/>
                  <a:pt x="51" y="80"/>
                  <a:pt x="51" y="80"/>
                </a:cubicBezTo>
                <a:cubicBezTo>
                  <a:pt x="51" y="77"/>
                  <a:pt x="53" y="74"/>
                  <a:pt x="57" y="73"/>
                </a:cubicBezTo>
                <a:cubicBezTo>
                  <a:pt x="59" y="72"/>
                  <a:pt x="59" y="72"/>
                  <a:pt x="59" y="72"/>
                </a:cubicBezTo>
                <a:cubicBezTo>
                  <a:pt x="60" y="71"/>
                  <a:pt x="61" y="71"/>
                  <a:pt x="62" y="71"/>
                </a:cubicBezTo>
                <a:cubicBezTo>
                  <a:pt x="65" y="71"/>
                  <a:pt x="67" y="72"/>
                  <a:pt x="68" y="73"/>
                </a:cubicBezTo>
                <a:cubicBezTo>
                  <a:pt x="72" y="77"/>
                  <a:pt x="72" y="77"/>
                  <a:pt x="72" y="77"/>
                </a:cubicBezTo>
                <a:cubicBezTo>
                  <a:pt x="78" y="71"/>
                  <a:pt x="78" y="71"/>
                  <a:pt x="78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1" y="65"/>
                  <a:pt x="71" y="61"/>
                  <a:pt x="72" y="58"/>
                </a:cubicBezTo>
                <a:cubicBezTo>
                  <a:pt x="73" y="56"/>
                  <a:pt x="73" y="56"/>
                  <a:pt x="73" y="56"/>
                </a:cubicBezTo>
                <a:cubicBezTo>
                  <a:pt x="74" y="53"/>
                  <a:pt x="78" y="51"/>
                  <a:pt x="81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6" y="43"/>
                  <a:pt x="86" y="43"/>
                  <a:pt x="86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78" y="43"/>
                  <a:pt x="74" y="40"/>
                  <a:pt x="73" y="37"/>
                </a:cubicBezTo>
                <a:cubicBezTo>
                  <a:pt x="72" y="35"/>
                  <a:pt x="72" y="35"/>
                  <a:pt x="72" y="35"/>
                </a:cubicBezTo>
                <a:cubicBezTo>
                  <a:pt x="71" y="32"/>
                  <a:pt x="71" y="28"/>
                  <a:pt x="74" y="26"/>
                </a:cubicBezTo>
                <a:cubicBezTo>
                  <a:pt x="78" y="22"/>
                  <a:pt x="78" y="22"/>
                  <a:pt x="78" y="22"/>
                </a:cubicBezTo>
                <a:cubicBezTo>
                  <a:pt x="72" y="16"/>
                  <a:pt x="72" y="16"/>
                  <a:pt x="72" y="16"/>
                </a:cubicBezTo>
                <a:cubicBezTo>
                  <a:pt x="68" y="20"/>
                  <a:pt x="68" y="20"/>
                  <a:pt x="68" y="20"/>
                </a:cubicBezTo>
                <a:cubicBezTo>
                  <a:pt x="66" y="22"/>
                  <a:pt x="62" y="23"/>
                  <a:pt x="59" y="22"/>
                </a:cubicBezTo>
                <a:cubicBezTo>
                  <a:pt x="56" y="21"/>
                  <a:pt x="56" y="21"/>
                  <a:pt x="56" y="21"/>
                </a:cubicBezTo>
                <a:cubicBezTo>
                  <a:pt x="53" y="20"/>
                  <a:pt x="51" y="16"/>
                  <a:pt x="51" y="13"/>
                </a:cubicBezTo>
                <a:cubicBezTo>
                  <a:pt x="51" y="8"/>
                  <a:pt x="51" y="8"/>
                  <a:pt x="51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13"/>
                  <a:pt x="43" y="13"/>
                  <a:pt x="43" y="13"/>
                </a:cubicBezTo>
                <a:cubicBezTo>
                  <a:pt x="43" y="16"/>
                  <a:pt x="41" y="20"/>
                  <a:pt x="38" y="21"/>
                </a:cubicBezTo>
                <a:cubicBezTo>
                  <a:pt x="35" y="22"/>
                  <a:pt x="35" y="22"/>
                  <a:pt x="35" y="22"/>
                </a:cubicBezTo>
                <a:cubicBezTo>
                  <a:pt x="34" y="22"/>
                  <a:pt x="33" y="22"/>
                  <a:pt x="32" y="22"/>
                </a:cubicBezTo>
                <a:cubicBezTo>
                  <a:pt x="30" y="22"/>
                  <a:pt x="28" y="22"/>
                  <a:pt x="26" y="20"/>
                </a:cubicBezTo>
                <a:cubicBezTo>
                  <a:pt x="22" y="16"/>
                  <a:pt x="22" y="16"/>
                  <a:pt x="22" y="16"/>
                </a:cubicBezTo>
                <a:cubicBezTo>
                  <a:pt x="17" y="22"/>
                  <a:pt x="17" y="22"/>
                  <a:pt x="17" y="22"/>
                </a:cubicBezTo>
                <a:cubicBezTo>
                  <a:pt x="21" y="26"/>
                  <a:pt x="21" y="26"/>
                  <a:pt x="21" y="26"/>
                </a:cubicBezTo>
                <a:cubicBezTo>
                  <a:pt x="23" y="28"/>
                  <a:pt x="24" y="32"/>
                  <a:pt x="22" y="35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40"/>
                  <a:pt x="17" y="43"/>
                  <a:pt x="14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51"/>
                  <a:pt x="8" y="51"/>
                  <a:pt x="8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7" y="51"/>
                  <a:pt x="20" y="53"/>
                  <a:pt x="21" y="56"/>
                </a:cubicBezTo>
                <a:cubicBezTo>
                  <a:pt x="22" y="59"/>
                  <a:pt x="22" y="59"/>
                  <a:pt x="22" y="59"/>
                </a:cubicBezTo>
                <a:cubicBezTo>
                  <a:pt x="24" y="61"/>
                  <a:pt x="23" y="65"/>
                  <a:pt x="21" y="68"/>
                </a:cubicBezTo>
                <a:cubicBezTo>
                  <a:pt x="17" y="71"/>
                  <a:pt x="17" y="71"/>
                  <a:pt x="17" y="71"/>
                </a:cubicBezTo>
                <a:cubicBezTo>
                  <a:pt x="22" y="77"/>
                  <a:pt x="22" y="77"/>
                  <a:pt x="22" y="77"/>
                </a:cubicBezTo>
                <a:cubicBezTo>
                  <a:pt x="26" y="73"/>
                  <a:pt x="26" y="73"/>
                  <a:pt x="26" y="73"/>
                </a:cubicBezTo>
                <a:cubicBezTo>
                  <a:pt x="29" y="71"/>
                  <a:pt x="33" y="70"/>
                  <a:pt x="35" y="72"/>
                </a:cubicBezTo>
                <a:cubicBezTo>
                  <a:pt x="38" y="73"/>
                  <a:pt x="38" y="73"/>
                  <a:pt x="38" y="73"/>
                </a:cubicBezTo>
                <a:cubicBezTo>
                  <a:pt x="41" y="74"/>
                  <a:pt x="43" y="77"/>
                  <a:pt x="43" y="80"/>
                </a:cubicBezTo>
                <a:cubicBezTo>
                  <a:pt x="43" y="86"/>
                  <a:pt x="43" y="86"/>
                  <a:pt x="43" y="86"/>
                </a:cubicBezTo>
                <a:close/>
                <a:moveTo>
                  <a:pt x="47" y="64"/>
                </a:moveTo>
                <a:cubicBezTo>
                  <a:pt x="38" y="64"/>
                  <a:pt x="30" y="56"/>
                  <a:pt x="30" y="47"/>
                </a:cubicBezTo>
                <a:cubicBezTo>
                  <a:pt x="30" y="37"/>
                  <a:pt x="38" y="29"/>
                  <a:pt x="47" y="29"/>
                </a:cubicBezTo>
                <a:cubicBezTo>
                  <a:pt x="57" y="29"/>
                  <a:pt x="65" y="37"/>
                  <a:pt x="65" y="47"/>
                </a:cubicBezTo>
                <a:cubicBezTo>
                  <a:pt x="65" y="56"/>
                  <a:pt x="57" y="64"/>
                  <a:pt x="47" y="64"/>
                </a:cubicBezTo>
                <a:close/>
                <a:moveTo>
                  <a:pt x="47" y="37"/>
                </a:moveTo>
                <a:cubicBezTo>
                  <a:pt x="42" y="37"/>
                  <a:pt x="38" y="41"/>
                  <a:pt x="38" y="47"/>
                </a:cubicBezTo>
                <a:cubicBezTo>
                  <a:pt x="38" y="52"/>
                  <a:pt x="42" y="56"/>
                  <a:pt x="47" y="56"/>
                </a:cubicBezTo>
                <a:cubicBezTo>
                  <a:pt x="52" y="56"/>
                  <a:pt x="57" y="52"/>
                  <a:pt x="57" y="47"/>
                </a:cubicBezTo>
                <a:cubicBezTo>
                  <a:pt x="57" y="41"/>
                  <a:pt x="52" y="37"/>
                  <a:pt x="47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3" name="Freeform 46"/>
          <p:cNvSpPr>
            <a:spLocks noEditPoints="1"/>
          </p:cNvSpPr>
          <p:nvPr/>
        </p:nvSpPr>
        <p:spPr>
          <a:xfrm>
            <a:off x="3175" y="3292475"/>
            <a:ext cx="425450" cy="4254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51" h="151">
                <a:moveTo>
                  <a:pt x="74" y="151"/>
                </a:moveTo>
                <a:cubicBezTo>
                  <a:pt x="74" y="151"/>
                  <a:pt x="74" y="151"/>
                  <a:pt x="74" y="151"/>
                </a:cubicBezTo>
                <a:cubicBezTo>
                  <a:pt x="71" y="151"/>
                  <a:pt x="67" y="149"/>
                  <a:pt x="65" y="147"/>
                </a:cubicBezTo>
                <a:cubicBezTo>
                  <a:pt x="4" y="86"/>
                  <a:pt x="4" y="86"/>
                  <a:pt x="4" y="86"/>
                </a:cubicBezTo>
                <a:cubicBezTo>
                  <a:pt x="1" y="83"/>
                  <a:pt x="0" y="80"/>
                  <a:pt x="0" y="76"/>
                </a:cubicBezTo>
                <a:cubicBezTo>
                  <a:pt x="0" y="72"/>
                  <a:pt x="1" y="69"/>
                  <a:pt x="4" y="66"/>
                </a:cubicBezTo>
                <a:cubicBezTo>
                  <a:pt x="23" y="47"/>
                  <a:pt x="23" y="47"/>
                  <a:pt x="23" y="47"/>
                </a:cubicBezTo>
                <a:cubicBezTo>
                  <a:pt x="24" y="46"/>
                  <a:pt x="27" y="45"/>
                  <a:pt x="29" y="46"/>
                </a:cubicBezTo>
                <a:cubicBezTo>
                  <a:pt x="31" y="46"/>
                  <a:pt x="33" y="48"/>
                  <a:pt x="34" y="51"/>
                </a:cubicBezTo>
                <a:cubicBezTo>
                  <a:pt x="34" y="53"/>
                  <a:pt x="35" y="56"/>
                  <a:pt x="37" y="58"/>
                </a:cubicBezTo>
                <a:cubicBezTo>
                  <a:pt x="43" y="63"/>
                  <a:pt x="52" y="63"/>
                  <a:pt x="58" y="58"/>
                </a:cubicBezTo>
                <a:cubicBezTo>
                  <a:pt x="63" y="52"/>
                  <a:pt x="63" y="43"/>
                  <a:pt x="58" y="37"/>
                </a:cubicBezTo>
                <a:cubicBezTo>
                  <a:pt x="56" y="35"/>
                  <a:pt x="53" y="34"/>
                  <a:pt x="51" y="33"/>
                </a:cubicBezTo>
                <a:cubicBezTo>
                  <a:pt x="48" y="33"/>
                  <a:pt x="46" y="31"/>
                  <a:pt x="46" y="29"/>
                </a:cubicBezTo>
                <a:cubicBezTo>
                  <a:pt x="45" y="27"/>
                  <a:pt x="46" y="24"/>
                  <a:pt x="47" y="23"/>
                </a:cubicBezTo>
                <a:cubicBezTo>
                  <a:pt x="65" y="6"/>
                  <a:pt x="65" y="6"/>
                  <a:pt x="65" y="6"/>
                </a:cubicBezTo>
                <a:cubicBezTo>
                  <a:pt x="70" y="0"/>
                  <a:pt x="79" y="0"/>
                  <a:pt x="84" y="6"/>
                </a:cubicBezTo>
                <a:cubicBezTo>
                  <a:pt x="96" y="18"/>
                  <a:pt x="96" y="18"/>
                  <a:pt x="96" y="18"/>
                </a:cubicBezTo>
                <a:cubicBezTo>
                  <a:pt x="98" y="15"/>
                  <a:pt x="100" y="13"/>
                  <a:pt x="102" y="10"/>
                </a:cubicBezTo>
                <a:cubicBezTo>
                  <a:pt x="107" y="5"/>
                  <a:pt x="114" y="2"/>
                  <a:pt x="121" y="2"/>
                </a:cubicBezTo>
                <a:cubicBezTo>
                  <a:pt x="128" y="2"/>
                  <a:pt x="135" y="5"/>
                  <a:pt x="140" y="10"/>
                </a:cubicBezTo>
                <a:cubicBezTo>
                  <a:pt x="151" y="21"/>
                  <a:pt x="151" y="38"/>
                  <a:pt x="140" y="49"/>
                </a:cubicBezTo>
                <a:cubicBezTo>
                  <a:pt x="138" y="51"/>
                  <a:pt x="135" y="53"/>
                  <a:pt x="132" y="54"/>
                </a:cubicBezTo>
                <a:cubicBezTo>
                  <a:pt x="145" y="66"/>
                  <a:pt x="145" y="66"/>
                  <a:pt x="145" y="66"/>
                </a:cubicBezTo>
                <a:cubicBezTo>
                  <a:pt x="147" y="69"/>
                  <a:pt x="149" y="72"/>
                  <a:pt x="149" y="76"/>
                </a:cubicBezTo>
                <a:cubicBezTo>
                  <a:pt x="149" y="80"/>
                  <a:pt x="147" y="83"/>
                  <a:pt x="145" y="86"/>
                </a:cubicBezTo>
                <a:cubicBezTo>
                  <a:pt x="128" y="103"/>
                  <a:pt x="128" y="103"/>
                  <a:pt x="128" y="103"/>
                </a:cubicBezTo>
                <a:cubicBezTo>
                  <a:pt x="126" y="105"/>
                  <a:pt x="124" y="105"/>
                  <a:pt x="121" y="105"/>
                </a:cubicBezTo>
                <a:cubicBezTo>
                  <a:pt x="119" y="104"/>
                  <a:pt x="117" y="102"/>
                  <a:pt x="117" y="100"/>
                </a:cubicBezTo>
                <a:cubicBezTo>
                  <a:pt x="116" y="97"/>
                  <a:pt x="115" y="95"/>
                  <a:pt x="113" y="93"/>
                </a:cubicBezTo>
                <a:cubicBezTo>
                  <a:pt x="108" y="87"/>
                  <a:pt x="98" y="87"/>
                  <a:pt x="93" y="93"/>
                </a:cubicBezTo>
                <a:cubicBezTo>
                  <a:pt x="87" y="98"/>
                  <a:pt x="87" y="107"/>
                  <a:pt x="93" y="113"/>
                </a:cubicBezTo>
                <a:cubicBezTo>
                  <a:pt x="95" y="115"/>
                  <a:pt x="97" y="116"/>
                  <a:pt x="100" y="117"/>
                </a:cubicBezTo>
                <a:cubicBezTo>
                  <a:pt x="102" y="117"/>
                  <a:pt x="104" y="119"/>
                  <a:pt x="105" y="121"/>
                </a:cubicBezTo>
                <a:cubicBezTo>
                  <a:pt x="105" y="124"/>
                  <a:pt x="105" y="126"/>
                  <a:pt x="103" y="128"/>
                </a:cubicBezTo>
                <a:cubicBezTo>
                  <a:pt x="84" y="147"/>
                  <a:pt x="84" y="147"/>
                  <a:pt x="84" y="147"/>
                </a:cubicBezTo>
                <a:cubicBezTo>
                  <a:pt x="81" y="149"/>
                  <a:pt x="78" y="151"/>
                  <a:pt x="74" y="151"/>
                </a:cubicBezTo>
                <a:close/>
                <a:moveTo>
                  <a:pt x="25" y="63"/>
                </a:moveTo>
                <a:cubicBezTo>
                  <a:pt x="13" y="75"/>
                  <a:pt x="13" y="75"/>
                  <a:pt x="13" y="75"/>
                </a:cubicBezTo>
                <a:cubicBezTo>
                  <a:pt x="12" y="76"/>
                  <a:pt x="12" y="76"/>
                  <a:pt x="12" y="76"/>
                </a:cubicBezTo>
                <a:cubicBezTo>
                  <a:pt x="12" y="76"/>
                  <a:pt x="12" y="77"/>
                  <a:pt x="13" y="77"/>
                </a:cubicBezTo>
                <a:cubicBezTo>
                  <a:pt x="74" y="138"/>
                  <a:pt x="74" y="138"/>
                  <a:pt x="74" y="138"/>
                </a:cubicBezTo>
                <a:cubicBezTo>
                  <a:pt x="74" y="138"/>
                  <a:pt x="74" y="138"/>
                  <a:pt x="75" y="138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86" y="124"/>
                  <a:pt x="85" y="123"/>
                  <a:pt x="84" y="122"/>
                </a:cubicBezTo>
                <a:cubicBezTo>
                  <a:pt x="73" y="111"/>
                  <a:pt x="73" y="94"/>
                  <a:pt x="84" y="84"/>
                </a:cubicBezTo>
                <a:cubicBezTo>
                  <a:pt x="89" y="79"/>
                  <a:pt x="96" y="76"/>
                  <a:pt x="103" y="76"/>
                </a:cubicBezTo>
                <a:cubicBezTo>
                  <a:pt x="110" y="76"/>
                  <a:pt x="117" y="79"/>
                  <a:pt x="122" y="84"/>
                </a:cubicBezTo>
                <a:cubicBezTo>
                  <a:pt x="123" y="85"/>
                  <a:pt x="124" y="86"/>
                  <a:pt x="125" y="87"/>
                </a:cubicBezTo>
                <a:cubicBezTo>
                  <a:pt x="136" y="77"/>
                  <a:pt x="136" y="77"/>
                  <a:pt x="136" y="77"/>
                </a:cubicBezTo>
                <a:cubicBezTo>
                  <a:pt x="136" y="77"/>
                  <a:pt x="136" y="76"/>
                  <a:pt x="136" y="76"/>
                </a:cubicBezTo>
                <a:cubicBezTo>
                  <a:pt x="136" y="76"/>
                  <a:pt x="136" y="76"/>
                  <a:pt x="136" y="7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3" y="53"/>
                  <a:pt x="112" y="50"/>
                  <a:pt x="114" y="47"/>
                </a:cubicBezTo>
                <a:cubicBezTo>
                  <a:pt x="115" y="45"/>
                  <a:pt x="117" y="43"/>
                  <a:pt x="120" y="44"/>
                </a:cubicBezTo>
                <a:cubicBezTo>
                  <a:pt x="124" y="44"/>
                  <a:pt x="128" y="43"/>
                  <a:pt x="131" y="40"/>
                </a:cubicBezTo>
                <a:cubicBezTo>
                  <a:pt x="137" y="34"/>
                  <a:pt x="137" y="25"/>
                  <a:pt x="131" y="19"/>
                </a:cubicBezTo>
                <a:cubicBezTo>
                  <a:pt x="126" y="14"/>
                  <a:pt x="116" y="14"/>
                  <a:pt x="111" y="19"/>
                </a:cubicBezTo>
                <a:cubicBezTo>
                  <a:pt x="108" y="22"/>
                  <a:pt x="106" y="26"/>
                  <a:pt x="107" y="31"/>
                </a:cubicBezTo>
                <a:cubicBezTo>
                  <a:pt x="107" y="33"/>
                  <a:pt x="105" y="36"/>
                  <a:pt x="103" y="37"/>
                </a:cubicBezTo>
                <a:cubicBezTo>
                  <a:pt x="101" y="38"/>
                  <a:pt x="98" y="37"/>
                  <a:pt x="96" y="36"/>
                </a:cubicBezTo>
                <a:cubicBezTo>
                  <a:pt x="75" y="15"/>
                  <a:pt x="75" y="15"/>
                  <a:pt x="75" y="15"/>
                </a:cubicBezTo>
                <a:cubicBezTo>
                  <a:pt x="74" y="14"/>
                  <a:pt x="74" y="14"/>
                  <a:pt x="74" y="15"/>
                </a:cubicBezTo>
                <a:cubicBezTo>
                  <a:pt x="63" y="25"/>
                  <a:pt x="63" y="25"/>
                  <a:pt x="63" y="25"/>
                </a:cubicBezTo>
                <a:cubicBezTo>
                  <a:pt x="64" y="26"/>
                  <a:pt x="66" y="27"/>
                  <a:pt x="67" y="28"/>
                </a:cubicBezTo>
                <a:cubicBezTo>
                  <a:pt x="77" y="39"/>
                  <a:pt x="77" y="56"/>
                  <a:pt x="67" y="67"/>
                </a:cubicBezTo>
                <a:cubicBezTo>
                  <a:pt x="62" y="72"/>
                  <a:pt x="55" y="75"/>
                  <a:pt x="48" y="75"/>
                </a:cubicBezTo>
                <a:cubicBezTo>
                  <a:pt x="40" y="75"/>
                  <a:pt x="34" y="72"/>
                  <a:pt x="28" y="67"/>
                </a:cubicBezTo>
                <a:cubicBezTo>
                  <a:pt x="27" y="66"/>
                  <a:pt x="26" y="64"/>
                  <a:pt x="25" y="6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4" name="Freeform 47"/>
          <p:cNvSpPr/>
          <p:nvPr/>
        </p:nvSpPr>
        <p:spPr>
          <a:xfrm>
            <a:off x="42863" y="2886075"/>
            <a:ext cx="123825" cy="123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4" h="44">
                <a:moveTo>
                  <a:pt x="20" y="44"/>
                </a:moveTo>
                <a:cubicBezTo>
                  <a:pt x="14" y="44"/>
                  <a:pt x="9" y="42"/>
                  <a:pt x="6" y="38"/>
                </a:cubicBezTo>
                <a:cubicBezTo>
                  <a:pt x="2" y="35"/>
                  <a:pt x="0" y="30"/>
                  <a:pt x="0" y="24"/>
                </a:cubicBezTo>
                <a:cubicBezTo>
                  <a:pt x="0" y="19"/>
                  <a:pt x="2" y="14"/>
                  <a:pt x="6" y="11"/>
                </a:cubicBezTo>
                <a:cubicBezTo>
                  <a:pt x="15" y="1"/>
                  <a:pt x="15" y="1"/>
                  <a:pt x="15" y="1"/>
                </a:cubicBezTo>
                <a:cubicBezTo>
                  <a:pt x="17" y="0"/>
                  <a:pt x="19" y="0"/>
                  <a:pt x="21" y="1"/>
                </a:cubicBezTo>
                <a:cubicBezTo>
                  <a:pt x="23" y="3"/>
                  <a:pt x="23" y="5"/>
                  <a:pt x="21" y="7"/>
                </a:cubicBezTo>
                <a:cubicBezTo>
                  <a:pt x="11" y="16"/>
                  <a:pt x="11" y="16"/>
                  <a:pt x="11" y="16"/>
                </a:cubicBezTo>
                <a:cubicBezTo>
                  <a:pt x="9" y="18"/>
                  <a:pt x="8" y="21"/>
                  <a:pt x="8" y="24"/>
                </a:cubicBezTo>
                <a:cubicBezTo>
                  <a:pt x="8" y="27"/>
                  <a:pt x="9" y="30"/>
                  <a:pt x="11" y="33"/>
                </a:cubicBezTo>
                <a:cubicBezTo>
                  <a:pt x="16" y="37"/>
                  <a:pt x="23" y="37"/>
                  <a:pt x="28" y="33"/>
                </a:cubicBezTo>
                <a:cubicBezTo>
                  <a:pt x="37" y="23"/>
                  <a:pt x="37" y="23"/>
                  <a:pt x="37" y="23"/>
                </a:cubicBezTo>
                <a:cubicBezTo>
                  <a:pt x="39" y="21"/>
                  <a:pt x="41" y="21"/>
                  <a:pt x="43" y="23"/>
                </a:cubicBezTo>
                <a:cubicBezTo>
                  <a:pt x="44" y="25"/>
                  <a:pt x="44" y="27"/>
                  <a:pt x="43" y="29"/>
                </a:cubicBezTo>
                <a:cubicBezTo>
                  <a:pt x="33" y="38"/>
                  <a:pt x="33" y="38"/>
                  <a:pt x="33" y="38"/>
                </a:cubicBezTo>
                <a:cubicBezTo>
                  <a:pt x="30" y="42"/>
                  <a:pt x="25" y="44"/>
                  <a:pt x="20" y="4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5" name="Freeform 48"/>
          <p:cNvSpPr>
            <a:spLocks noEditPoints="1"/>
          </p:cNvSpPr>
          <p:nvPr/>
        </p:nvSpPr>
        <p:spPr>
          <a:xfrm>
            <a:off x="76200" y="2773363"/>
            <a:ext cx="203200" cy="2000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2" h="71">
                <a:moveTo>
                  <a:pt x="31" y="71"/>
                </a:moveTo>
                <a:cubicBezTo>
                  <a:pt x="30" y="71"/>
                  <a:pt x="28" y="71"/>
                  <a:pt x="28" y="70"/>
                </a:cubicBezTo>
                <a:cubicBezTo>
                  <a:pt x="21" y="59"/>
                  <a:pt x="13" y="51"/>
                  <a:pt x="2" y="44"/>
                </a:cubicBezTo>
                <a:cubicBezTo>
                  <a:pt x="1" y="43"/>
                  <a:pt x="0" y="41"/>
                  <a:pt x="1" y="39"/>
                </a:cubicBezTo>
                <a:cubicBezTo>
                  <a:pt x="18" y="3"/>
                  <a:pt x="18" y="3"/>
                  <a:pt x="18" y="3"/>
                </a:cubicBezTo>
                <a:cubicBezTo>
                  <a:pt x="19" y="2"/>
                  <a:pt x="20" y="1"/>
                  <a:pt x="21" y="1"/>
                </a:cubicBezTo>
                <a:cubicBezTo>
                  <a:pt x="22" y="0"/>
                  <a:pt x="23" y="1"/>
                  <a:pt x="24" y="1"/>
                </a:cubicBezTo>
                <a:cubicBezTo>
                  <a:pt x="43" y="13"/>
                  <a:pt x="59" y="29"/>
                  <a:pt x="71" y="48"/>
                </a:cubicBezTo>
                <a:cubicBezTo>
                  <a:pt x="71" y="49"/>
                  <a:pt x="72" y="50"/>
                  <a:pt x="71" y="51"/>
                </a:cubicBezTo>
                <a:cubicBezTo>
                  <a:pt x="71" y="52"/>
                  <a:pt x="70" y="53"/>
                  <a:pt x="69" y="54"/>
                </a:cubicBezTo>
                <a:cubicBezTo>
                  <a:pt x="33" y="71"/>
                  <a:pt x="33" y="71"/>
                  <a:pt x="33" y="71"/>
                </a:cubicBezTo>
                <a:cubicBezTo>
                  <a:pt x="32" y="71"/>
                  <a:pt x="32" y="71"/>
                  <a:pt x="31" y="71"/>
                </a:cubicBezTo>
                <a:close/>
                <a:moveTo>
                  <a:pt x="10" y="40"/>
                </a:moveTo>
                <a:cubicBezTo>
                  <a:pt x="19" y="46"/>
                  <a:pt x="26" y="53"/>
                  <a:pt x="32" y="62"/>
                </a:cubicBezTo>
                <a:cubicBezTo>
                  <a:pt x="61" y="48"/>
                  <a:pt x="61" y="48"/>
                  <a:pt x="61" y="48"/>
                </a:cubicBezTo>
                <a:cubicBezTo>
                  <a:pt x="51" y="34"/>
                  <a:pt x="38" y="21"/>
                  <a:pt x="24" y="11"/>
                </a:cubicBezTo>
                <a:cubicBezTo>
                  <a:pt x="10" y="40"/>
                  <a:pt x="10" y="40"/>
                  <a:pt x="10" y="4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6" name="Freeform 49"/>
          <p:cNvSpPr/>
          <p:nvPr/>
        </p:nvSpPr>
        <p:spPr>
          <a:xfrm>
            <a:off x="119063" y="2978150"/>
            <a:ext cx="66675" cy="381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4" h="13">
                <a:moveTo>
                  <a:pt x="14" y="13"/>
                </a:moveTo>
                <a:cubicBezTo>
                  <a:pt x="10" y="13"/>
                  <a:pt x="6" y="11"/>
                  <a:pt x="2" y="8"/>
                </a:cubicBezTo>
                <a:cubicBezTo>
                  <a:pt x="0" y="6"/>
                  <a:pt x="0" y="4"/>
                  <a:pt x="2" y="2"/>
                </a:cubicBezTo>
                <a:cubicBezTo>
                  <a:pt x="4" y="0"/>
                  <a:pt x="6" y="0"/>
                  <a:pt x="8" y="2"/>
                </a:cubicBezTo>
                <a:cubicBezTo>
                  <a:pt x="11" y="5"/>
                  <a:pt x="15" y="6"/>
                  <a:pt x="17" y="4"/>
                </a:cubicBezTo>
                <a:cubicBezTo>
                  <a:pt x="19" y="3"/>
                  <a:pt x="21" y="3"/>
                  <a:pt x="23" y="4"/>
                </a:cubicBezTo>
                <a:cubicBezTo>
                  <a:pt x="24" y="6"/>
                  <a:pt x="24" y="8"/>
                  <a:pt x="23" y="10"/>
                </a:cubicBezTo>
                <a:cubicBezTo>
                  <a:pt x="21" y="12"/>
                  <a:pt x="18" y="13"/>
                  <a:pt x="14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7" name="Freeform 50"/>
          <p:cNvSpPr>
            <a:spLocks noEditPoints="1"/>
          </p:cNvSpPr>
          <p:nvPr/>
        </p:nvSpPr>
        <p:spPr>
          <a:xfrm>
            <a:off x="406400" y="2341563"/>
            <a:ext cx="998538" cy="11826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4" h="419">
                <a:moveTo>
                  <a:pt x="257" y="419"/>
                </a:moveTo>
                <a:cubicBezTo>
                  <a:pt x="98" y="419"/>
                  <a:pt x="98" y="419"/>
                  <a:pt x="98" y="419"/>
                </a:cubicBezTo>
                <a:cubicBezTo>
                  <a:pt x="92" y="419"/>
                  <a:pt x="87" y="417"/>
                  <a:pt x="83" y="413"/>
                </a:cubicBezTo>
                <a:cubicBezTo>
                  <a:pt x="79" y="408"/>
                  <a:pt x="77" y="403"/>
                  <a:pt x="77" y="397"/>
                </a:cubicBezTo>
                <a:cubicBezTo>
                  <a:pt x="78" y="382"/>
                  <a:pt x="76" y="354"/>
                  <a:pt x="67" y="342"/>
                </a:cubicBezTo>
                <a:cubicBezTo>
                  <a:pt x="1" y="257"/>
                  <a:pt x="0" y="178"/>
                  <a:pt x="0" y="177"/>
                </a:cubicBezTo>
                <a:cubicBezTo>
                  <a:pt x="0" y="79"/>
                  <a:pt x="80" y="0"/>
                  <a:pt x="177" y="0"/>
                </a:cubicBezTo>
                <a:cubicBezTo>
                  <a:pt x="275" y="0"/>
                  <a:pt x="354" y="79"/>
                  <a:pt x="354" y="177"/>
                </a:cubicBezTo>
                <a:cubicBezTo>
                  <a:pt x="354" y="178"/>
                  <a:pt x="353" y="257"/>
                  <a:pt x="287" y="342"/>
                </a:cubicBezTo>
                <a:cubicBezTo>
                  <a:pt x="278" y="355"/>
                  <a:pt x="277" y="384"/>
                  <a:pt x="278" y="397"/>
                </a:cubicBezTo>
                <a:cubicBezTo>
                  <a:pt x="278" y="403"/>
                  <a:pt x="276" y="408"/>
                  <a:pt x="272" y="413"/>
                </a:cubicBezTo>
                <a:cubicBezTo>
                  <a:pt x="268" y="417"/>
                  <a:pt x="263" y="419"/>
                  <a:pt x="257" y="419"/>
                </a:cubicBezTo>
                <a:close/>
                <a:moveTo>
                  <a:pt x="119" y="377"/>
                </a:moveTo>
                <a:cubicBezTo>
                  <a:pt x="236" y="377"/>
                  <a:pt x="236" y="377"/>
                  <a:pt x="236" y="377"/>
                </a:cubicBezTo>
                <a:cubicBezTo>
                  <a:pt x="237" y="359"/>
                  <a:pt x="241" y="334"/>
                  <a:pt x="254" y="317"/>
                </a:cubicBezTo>
                <a:cubicBezTo>
                  <a:pt x="309" y="245"/>
                  <a:pt x="312" y="177"/>
                  <a:pt x="312" y="177"/>
                </a:cubicBezTo>
                <a:cubicBezTo>
                  <a:pt x="312" y="102"/>
                  <a:pt x="251" y="42"/>
                  <a:pt x="177" y="42"/>
                </a:cubicBezTo>
                <a:cubicBezTo>
                  <a:pt x="103" y="42"/>
                  <a:pt x="42" y="102"/>
                  <a:pt x="42" y="177"/>
                </a:cubicBezTo>
                <a:cubicBezTo>
                  <a:pt x="42" y="177"/>
                  <a:pt x="45" y="245"/>
                  <a:pt x="100" y="317"/>
                </a:cubicBezTo>
                <a:cubicBezTo>
                  <a:pt x="113" y="334"/>
                  <a:pt x="118" y="359"/>
                  <a:pt x="119" y="37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8" name="Freeform 51"/>
          <p:cNvSpPr/>
          <p:nvPr/>
        </p:nvSpPr>
        <p:spPr>
          <a:xfrm>
            <a:off x="612775" y="3538538"/>
            <a:ext cx="585788" cy="1174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08" h="42">
                <a:moveTo>
                  <a:pt x="187" y="42"/>
                </a:moveTo>
                <a:cubicBezTo>
                  <a:pt x="22" y="42"/>
                  <a:pt x="22" y="42"/>
                  <a:pt x="22" y="42"/>
                </a:cubicBezTo>
                <a:cubicBezTo>
                  <a:pt x="10" y="42"/>
                  <a:pt x="0" y="33"/>
                  <a:pt x="0" y="21"/>
                </a:cubicBezTo>
                <a:cubicBezTo>
                  <a:pt x="0" y="10"/>
                  <a:pt x="10" y="0"/>
                  <a:pt x="22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98" y="0"/>
                  <a:pt x="208" y="10"/>
                  <a:pt x="208" y="21"/>
                </a:cubicBezTo>
                <a:cubicBezTo>
                  <a:pt x="208" y="33"/>
                  <a:pt x="198" y="42"/>
                  <a:pt x="187" y="4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9" name="Freeform 52"/>
          <p:cNvSpPr/>
          <p:nvPr/>
        </p:nvSpPr>
        <p:spPr>
          <a:xfrm>
            <a:off x="668338" y="3667125"/>
            <a:ext cx="474662" cy="1222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68" h="43">
                <a:moveTo>
                  <a:pt x="147" y="43"/>
                </a:moveTo>
                <a:cubicBezTo>
                  <a:pt x="21" y="43"/>
                  <a:pt x="21" y="43"/>
                  <a:pt x="21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8" y="0"/>
                  <a:pt x="168" y="10"/>
                  <a:pt x="168" y="21"/>
                </a:cubicBezTo>
                <a:cubicBezTo>
                  <a:pt x="168" y="33"/>
                  <a:pt x="158" y="43"/>
                  <a:pt x="147" y="4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0" name="Freeform 53"/>
          <p:cNvSpPr/>
          <p:nvPr/>
        </p:nvSpPr>
        <p:spPr>
          <a:xfrm>
            <a:off x="725488" y="2828925"/>
            <a:ext cx="131762" cy="627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3" h="395">
                <a:moveTo>
                  <a:pt x="46" y="395"/>
                </a:moveTo>
                <a:lnTo>
                  <a:pt x="0" y="4"/>
                </a:lnTo>
                <a:lnTo>
                  <a:pt x="37" y="0"/>
                </a:lnTo>
                <a:lnTo>
                  <a:pt x="83" y="391"/>
                </a:lnTo>
                <a:lnTo>
                  <a:pt x="46" y="395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1" name="Freeform 54"/>
          <p:cNvSpPr/>
          <p:nvPr/>
        </p:nvSpPr>
        <p:spPr>
          <a:xfrm>
            <a:off x="954088" y="2828925"/>
            <a:ext cx="134937" cy="627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5" h="395">
                <a:moveTo>
                  <a:pt x="37" y="395"/>
                </a:moveTo>
                <a:lnTo>
                  <a:pt x="0" y="391"/>
                </a:lnTo>
                <a:lnTo>
                  <a:pt x="48" y="0"/>
                </a:lnTo>
                <a:lnTo>
                  <a:pt x="85" y="4"/>
                </a:lnTo>
                <a:lnTo>
                  <a:pt x="37" y="395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2" name="Freeform 55"/>
          <p:cNvSpPr/>
          <p:nvPr/>
        </p:nvSpPr>
        <p:spPr>
          <a:xfrm>
            <a:off x="741363" y="2882900"/>
            <a:ext cx="319087" cy="101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3" h="36">
                <a:moveTo>
                  <a:pt x="96" y="36"/>
                </a:moveTo>
                <a:cubicBezTo>
                  <a:pt x="89" y="36"/>
                  <a:pt x="85" y="32"/>
                  <a:pt x="83" y="29"/>
                </a:cubicBezTo>
                <a:cubicBezTo>
                  <a:pt x="80" y="32"/>
                  <a:pt x="76" y="36"/>
                  <a:pt x="70" y="36"/>
                </a:cubicBezTo>
                <a:cubicBezTo>
                  <a:pt x="63" y="36"/>
                  <a:pt x="59" y="32"/>
                  <a:pt x="57" y="29"/>
                </a:cubicBezTo>
                <a:cubicBezTo>
                  <a:pt x="54" y="32"/>
                  <a:pt x="50" y="36"/>
                  <a:pt x="44" y="36"/>
                </a:cubicBezTo>
                <a:cubicBezTo>
                  <a:pt x="37" y="36"/>
                  <a:pt x="33" y="32"/>
                  <a:pt x="31" y="29"/>
                </a:cubicBezTo>
                <a:cubicBezTo>
                  <a:pt x="28" y="32"/>
                  <a:pt x="24" y="36"/>
                  <a:pt x="18" y="36"/>
                </a:cubicBezTo>
                <a:cubicBezTo>
                  <a:pt x="8" y="36"/>
                  <a:pt x="4" y="27"/>
                  <a:pt x="2" y="23"/>
                </a:cubicBezTo>
                <a:cubicBezTo>
                  <a:pt x="1" y="22"/>
                  <a:pt x="1" y="20"/>
                  <a:pt x="0" y="20"/>
                </a:cubicBezTo>
                <a:cubicBezTo>
                  <a:pt x="1" y="20"/>
                  <a:pt x="3" y="22"/>
                  <a:pt x="5" y="22"/>
                </a:cubicBezTo>
                <a:cubicBezTo>
                  <a:pt x="5" y="0"/>
                  <a:pt x="5" y="0"/>
                  <a:pt x="5" y="0"/>
                </a:cubicBezTo>
                <a:cubicBezTo>
                  <a:pt x="11" y="0"/>
                  <a:pt x="15" y="4"/>
                  <a:pt x="18" y="8"/>
                </a:cubicBezTo>
                <a:cubicBezTo>
                  <a:pt x="20" y="4"/>
                  <a:pt x="24" y="0"/>
                  <a:pt x="31" y="0"/>
                </a:cubicBezTo>
                <a:cubicBezTo>
                  <a:pt x="37" y="0"/>
                  <a:pt x="41" y="4"/>
                  <a:pt x="44" y="8"/>
                </a:cubicBezTo>
                <a:cubicBezTo>
                  <a:pt x="46" y="4"/>
                  <a:pt x="50" y="0"/>
                  <a:pt x="57" y="0"/>
                </a:cubicBezTo>
                <a:cubicBezTo>
                  <a:pt x="63" y="0"/>
                  <a:pt x="67" y="4"/>
                  <a:pt x="70" y="8"/>
                </a:cubicBezTo>
                <a:cubicBezTo>
                  <a:pt x="72" y="4"/>
                  <a:pt x="76" y="0"/>
                  <a:pt x="83" y="0"/>
                </a:cubicBezTo>
                <a:cubicBezTo>
                  <a:pt x="89" y="0"/>
                  <a:pt x="93" y="4"/>
                  <a:pt x="96" y="8"/>
                </a:cubicBezTo>
                <a:cubicBezTo>
                  <a:pt x="98" y="4"/>
                  <a:pt x="102" y="0"/>
                  <a:pt x="109" y="0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11" y="22"/>
                  <a:pt x="113" y="20"/>
                  <a:pt x="113" y="20"/>
                </a:cubicBezTo>
                <a:cubicBezTo>
                  <a:pt x="113" y="20"/>
                  <a:pt x="112" y="22"/>
                  <a:pt x="112" y="23"/>
                </a:cubicBezTo>
                <a:cubicBezTo>
                  <a:pt x="110" y="27"/>
                  <a:pt x="106" y="36"/>
                  <a:pt x="96" y="3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3" name="Freeform 56"/>
          <p:cNvSpPr/>
          <p:nvPr/>
        </p:nvSpPr>
        <p:spPr>
          <a:xfrm>
            <a:off x="290513" y="1960563"/>
            <a:ext cx="369887" cy="3667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1" h="130">
                <a:moveTo>
                  <a:pt x="31" y="130"/>
                </a:moveTo>
                <a:cubicBezTo>
                  <a:pt x="29" y="130"/>
                  <a:pt x="26" y="129"/>
                  <a:pt x="24" y="127"/>
                </a:cubicBezTo>
                <a:cubicBezTo>
                  <a:pt x="21" y="123"/>
                  <a:pt x="22" y="117"/>
                  <a:pt x="26" y="114"/>
                </a:cubicBezTo>
                <a:cubicBezTo>
                  <a:pt x="58" y="92"/>
                  <a:pt x="86" y="63"/>
                  <a:pt x="109" y="31"/>
                </a:cubicBezTo>
                <a:cubicBezTo>
                  <a:pt x="112" y="27"/>
                  <a:pt x="112" y="21"/>
                  <a:pt x="111" y="20"/>
                </a:cubicBezTo>
                <a:cubicBezTo>
                  <a:pt x="110" y="19"/>
                  <a:pt x="105" y="19"/>
                  <a:pt x="100" y="22"/>
                </a:cubicBezTo>
                <a:cubicBezTo>
                  <a:pt x="68" y="45"/>
                  <a:pt x="40" y="74"/>
                  <a:pt x="17" y="105"/>
                </a:cubicBezTo>
                <a:cubicBezTo>
                  <a:pt x="14" y="109"/>
                  <a:pt x="8" y="110"/>
                  <a:pt x="4" y="107"/>
                </a:cubicBezTo>
                <a:cubicBezTo>
                  <a:pt x="1" y="104"/>
                  <a:pt x="0" y="99"/>
                  <a:pt x="2" y="95"/>
                </a:cubicBezTo>
                <a:cubicBezTo>
                  <a:pt x="26" y="62"/>
                  <a:pt x="56" y="32"/>
                  <a:pt x="90" y="8"/>
                </a:cubicBezTo>
                <a:cubicBezTo>
                  <a:pt x="101" y="0"/>
                  <a:pt x="116" y="0"/>
                  <a:pt x="124" y="8"/>
                </a:cubicBezTo>
                <a:cubicBezTo>
                  <a:pt x="131" y="15"/>
                  <a:pt x="131" y="30"/>
                  <a:pt x="124" y="41"/>
                </a:cubicBezTo>
                <a:cubicBezTo>
                  <a:pt x="100" y="75"/>
                  <a:pt x="70" y="105"/>
                  <a:pt x="36" y="129"/>
                </a:cubicBezTo>
                <a:cubicBezTo>
                  <a:pt x="35" y="130"/>
                  <a:pt x="33" y="130"/>
                  <a:pt x="31" y="13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4" name="Freeform 57"/>
          <p:cNvSpPr/>
          <p:nvPr/>
        </p:nvSpPr>
        <p:spPr>
          <a:xfrm>
            <a:off x="257175" y="2239963"/>
            <a:ext cx="123825" cy="123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4" h="44">
                <a:moveTo>
                  <a:pt x="34" y="44"/>
                </a:moveTo>
                <a:cubicBezTo>
                  <a:pt x="32" y="44"/>
                  <a:pt x="30" y="43"/>
                  <a:pt x="28" y="41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3"/>
                  <a:pt x="0" y="7"/>
                  <a:pt x="3" y="4"/>
                </a:cubicBezTo>
                <a:cubicBezTo>
                  <a:pt x="6" y="0"/>
                  <a:pt x="12" y="0"/>
                  <a:pt x="16" y="4"/>
                </a:cubicBezTo>
                <a:cubicBezTo>
                  <a:pt x="41" y="29"/>
                  <a:pt x="41" y="29"/>
                  <a:pt x="41" y="29"/>
                </a:cubicBezTo>
                <a:cubicBezTo>
                  <a:pt x="44" y="32"/>
                  <a:pt x="44" y="38"/>
                  <a:pt x="41" y="41"/>
                </a:cubicBezTo>
                <a:cubicBezTo>
                  <a:pt x="39" y="43"/>
                  <a:pt x="37" y="44"/>
                  <a:pt x="34" y="4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5" name="Freeform 58"/>
          <p:cNvSpPr/>
          <p:nvPr/>
        </p:nvSpPr>
        <p:spPr>
          <a:xfrm>
            <a:off x="273050" y="2219325"/>
            <a:ext cx="127000" cy="123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5" h="44">
                <a:moveTo>
                  <a:pt x="35" y="44"/>
                </a:moveTo>
                <a:cubicBezTo>
                  <a:pt x="33" y="44"/>
                  <a:pt x="31" y="43"/>
                  <a:pt x="29" y="42"/>
                </a:cubicBezTo>
                <a:cubicBezTo>
                  <a:pt x="4" y="16"/>
                  <a:pt x="4" y="16"/>
                  <a:pt x="4" y="16"/>
                </a:cubicBezTo>
                <a:cubicBezTo>
                  <a:pt x="0" y="13"/>
                  <a:pt x="0" y="7"/>
                  <a:pt x="4" y="4"/>
                </a:cubicBezTo>
                <a:cubicBezTo>
                  <a:pt x="7" y="0"/>
                  <a:pt x="13" y="0"/>
                  <a:pt x="16" y="4"/>
                </a:cubicBezTo>
                <a:cubicBezTo>
                  <a:pt x="41" y="29"/>
                  <a:pt x="41" y="29"/>
                  <a:pt x="41" y="29"/>
                </a:cubicBezTo>
                <a:cubicBezTo>
                  <a:pt x="45" y="33"/>
                  <a:pt x="45" y="38"/>
                  <a:pt x="41" y="42"/>
                </a:cubicBezTo>
                <a:cubicBezTo>
                  <a:pt x="40" y="43"/>
                  <a:pt x="37" y="44"/>
                  <a:pt x="35" y="4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6" name="Freeform 59"/>
          <p:cNvSpPr>
            <a:spLocks noEditPoints="1"/>
          </p:cNvSpPr>
          <p:nvPr/>
        </p:nvSpPr>
        <p:spPr>
          <a:xfrm>
            <a:off x="73025" y="2287588"/>
            <a:ext cx="271463" cy="2619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6" h="93">
                <a:moveTo>
                  <a:pt x="15" y="93"/>
                </a:moveTo>
                <a:cubicBezTo>
                  <a:pt x="14" y="93"/>
                  <a:pt x="13" y="93"/>
                  <a:pt x="13" y="93"/>
                </a:cubicBezTo>
                <a:cubicBezTo>
                  <a:pt x="10" y="92"/>
                  <a:pt x="7" y="90"/>
                  <a:pt x="6" y="86"/>
                </a:cubicBezTo>
                <a:cubicBezTo>
                  <a:pt x="0" y="62"/>
                  <a:pt x="6" y="29"/>
                  <a:pt x="31" y="14"/>
                </a:cubicBezTo>
                <a:cubicBezTo>
                  <a:pt x="39" y="9"/>
                  <a:pt x="48" y="5"/>
                  <a:pt x="56" y="1"/>
                </a:cubicBezTo>
                <a:cubicBezTo>
                  <a:pt x="59" y="0"/>
                  <a:pt x="63" y="0"/>
                  <a:pt x="66" y="3"/>
                </a:cubicBezTo>
                <a:cubicBezTo>
                  <a:pt x="93" y="29"/>
                  <a:pt x="93" y="29"/>
                  <a:pt x="93" y="29"/>
                </a:cubicBezTo>
                <a:cubicBezTo>
                  <a:pt x="95" y="32"/>
                  <a:pt x="96" y="35"/>
                  <a:pt x="95" y="37"/>
                </a:cubicBezTo>
                <a:cubicBezTo>
                  <a:pt x="93" y="48"/>
                  <a:pt x="89" y="62"/>
                  <a:pt x="77" y="69"/>
                </a:cubicBezTo>
                <a:cubicBezTo>
                  <a:pt x="66" y="75"/>
                  <a:pt x="57" y="77"/>
                  <a:pt x="49" y="78"/>
                </a:cubicBezTo>
                <a:cubicBezTo>
                  <a:pt x="38" y="79"/>
                  <a:pt x="31" y="80"/>
                  <a:pt x="21" y="90"/>
                </a:cubicBezTo>
                <a:cubicBezTo>
                  <a:pt x="20" y="92"/>
                  <a:pt x="17" y="93"/>
                  <a:pt x="15" y="93"/>
                </a:cubicBezTo>
                <a:close/>
                <a:moveTo>
                  <a:pt x="58" y="20"/>
                </a:moveTo>
                <a:cubicBezTo>
                  <a:pt x="52" y="23"/>
                  <a:pt x="46" y="26"/>
                  <a:pt x="40" y="29"/>
                </a:cubicBezTo>
                <a:cubicBezTo>
                  <a:pt x="27" y="37"/>
                  <a:pt x="22" y="52"/>
                  <a:pt x="22" y="67"/>
                </a:cubicBezTo>
                <a:cubicBezTo>
                  <a:pt x="30" y="62"/>
                  <a:pt x="39" y="61"/>
                  <a:pt x="46" y="60"/>
                </a:cubicBezTo>
                <a:cubicBezTo>
                  <a:pt x="54" y="59"/>
                  <a:pt x="60" y="58"/>
                  <a:pt x="68" y="54"/>
                </a:cubicBezTo>
                <a:cubicBezTo>
                  <a:pt x="71" y="52"/>
                  <a:pt x="74" y="47"/>
                  <a:pt x="77" y="39"/>
                </a:cubicBezTo>
                <a:cubicBezTo>
                  <a:pt x="58" y="20"/>
                  <a:pt x="58" y="20"/>
                  <a:pt x="58" y="2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7" name="Freeform 60"/>
          <p:cNvSpPr>
            <a:spLocks noEditPoints="1"/>
          </p:cNvSpPr>
          <p:nvPr/>
        </p:nvSpPr>
        <p:spPr>
          <a:xfrm>
            <a:off x="109538" y="1387475"/>
            <a:ext cx="85725" cy="841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30">
                <a:moveTo>
                  <a:pt x="15" y="30"/>
                </a:moveTo>
                <a:cubicBezTo>
                  <a:pt x="7" y="30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3" y="0"/>
                  <a:pt x="30" y="7"/>
                  <a:pt x="30" y="15"/>
                </a:cubicBezTo>
                <a:cubicBezTo>
                  <a:pt x="30" y="23"/>
                  <a:pt x="23" y="30"/>
                  <a:pt x="15" y="30"/>
                </a:cubicBezTo>
                <a:close/>
                <a:moveTo>
                  <a:pt x="15" y="8"/>
                </a:moveTo>
                <a:cubicBezTo>
                  <a:pt x="11" y="8"/>
                  <a:pt x="8" y="11"/>
                  <a:pt x="8" y="15"/>
                </a:cubicBezTo>
                <a:cubicBezTo>
                  <a:pt x="8" y="19"/>
                  <a:pt x="11" y="22"/>
                  <a:pt x="15" y="22"/>
                </a:cubicBezTo>
                <a:cubicBezTo>
                  <a:pt x="19" y="22"/>
                  <a:pt x="22" y="19"/>
                  <a:pt x="22" y="15"/>
                </a:cubicBezTo>
                <a:cubicBezTo>
                  <a:pt x="22" y="11"/>
                  <a:pt x="19" y="8"/>
                  <a:pt x="15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8" name="Freeform 61"/>
          <p:cNvSpPr>
            <a:spLocks noEditPoints="1"/>
          </p:cNvSpPr>
          <p:nvPr/>
        </p:nvSpPr>
        <p:spPr>
          <a:xfrm>
            <a:off x="220663" y="1257300"/>
            <a:ext cx="87312" cy="87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6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lose/>
                <a:moveTo>
                  <a:pt x="16" y="8"/>
                </a:moveTo>
                <a:cubicBezTo>
                  <a:pt x="12" y="8"/>
                  <a:pt x="8" y="11"/>
                  <a:pt x="8" y="16"/>
                </a:cubicBezTo>
                <a:cubicBezTo>
                  <a:pt x="8" y="20"/>
                  <a:pt x="12" y="23"/>
                  <a:pt x="16" y="23"/>
                </a:cubicBezTo>
                <a:cubicBezTo>
                  <a:pt x="20" y="23"/>
                  <a:pt x="23" y="20"/>
                  <a:pt x="23" y="16"/>
                </a:cubicBezTo>
                <a:cubicBezTo>
                  <a:pt x="23" y="11"/>
                  <a:pt x="20" y="8"/>
                  <a:pt x="16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9" name="Freeform 62"/>
          <p:cNvSpPr/>
          <p:nvPr/>
        </p:nvSpPr>
        <p:spPr>
          <a:xfrm>
            <a:off x="146050" y="1322388"/>
            <a:ext cx="71438" cy="66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5" h="24">
                <a:moveTo>
                  <a:pt x="21" y="24"/>
                </a:moveTo>
                <a:cubicBezTo>
                  <a:pt x="21" y="24"/>
                  <a:pt x="21" y="24"/>
                  <a:pt x="21" y="24"/>
                </a:cubicBezTo>
                <a:cubicBezTo>
                  <a:pt x="18" y="24"/>
                  <a:pt x="17" y="23"/>
                  <a:pt x="17" y="20"/>
                </a:cubicBezTo>
                <a:cubicBezTo>
                  <a:pt x="17" y="8"/>
                  <a:pt x="17" y="8"/>
                  <a:pt x="17" y="8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1"/>
                  <a:pt x="23" y="2"/>
                </a:cubicBezTo>
                <a:cubicBezTo>
                  <a:pt x="24" y="2"/>
                  <a:pt x="25" y="3"/>
                  <a:pt x="25" y="4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3"/>
                  <a:pt x="23" y="24"/>
                  <a:pt x="21" y="2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0" name="Freeform 63"/>
          <p:cNvSpPr/>
          <p:nvPr/>
        </p:nvSpPr>
        <p:spPr>
          <a:xfrm>
            <a:off x="146050" y="1323975"/>
            <a:ext cx="65088" cy="85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3" h="30">
                <a:moveTo>
                  <a:pt x="4" y="30"/>
                </a:moveTo>
                <a:cubicBezTo>
                  <a:pt x="4" y="30"/>
                  <a:pt x="4" y="30"/>
                  <a:pt x="3" y="30"/>
                </a:cubicBezTo>
                <a:cubicBezTo>
                  <a:pt x="1" y="29"/>
                  <a:pt x="0" y="27"/>
                  <a:pt x="1" y="25"/>
                </a:cubicBezTo>
                <a:cubicBezTo>
                  <a:pt x="3" y="17"/>
                  <a:pt x="7" y="11"/>
                  <a:pt x="13" y="5"/>
                </a:cubicBezTo>
                <a:cubicBezTo>
                  <a:pt x="14" y="4"/>
                  <a:pt x="15" y="3"/>
                  <a:pt x="16" y="2"/>
                </a:cubicBezTo>
                <a:cubicBezTo>
                  <a:pt x="18" y="0"/>
                  <a:pt x="21" y="1"/>
                  <a:pt x="22" y="2"/>
                </a:cubicBezTo>
                <a:cubicBezTo>
                  <a:pt x="23" y="4"/>
                  <a:pt x="23" y="7"/>
                  <a:pt x="21" y="8"/>
                </a:cubicBezTo>
                <a:cubicBezTo>
                  <a:pt x="20" y="9"/>
                  <a:pt x="19" y="10"/>
                  <a:pt x="18" y="11"/>
                </a:cubicBezTo>
                <a:cubicBezTo>
                  <a:pt x="14" y="15"/>
                  <a:pt x="10" y="21"/>
                  <a:pt x="8" y="27"/>
                </a:cubicBezTo>
                <a:cubicBezTo>
                  <a:pt x="8" y="29"/>
                  <a:pt x="6" y="30"/>
                  <a:pt x="4" y="3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1" name="Freeform 64"/>
          <p:cNvSpPr/>
          <p:nvPr/>
        </p:nvSpPr>
        <p:spPr>
          <a:xfrm>
            <a:off x="57150" y="1262063"/>
            <a:ext cx="290513" cy="2746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3" h="97">
                <a:moveTo>
                  <a:pt x="52" y="97"/>
                </a:moveTo>
                <a:cubicBezTo>
                  <a:pt x="39" y="97"/>
                  <a:pt x="27" y="92"/>
                  <a:pt x="18" y="83"/>
                </a:cubicBezTo>
                <a:cubicBezTo>
                  <a:pt x="0" y="65"/>
                  <a:pt x="0" y="35"/>
                  <a:pt x="18" y="17"/>
                </a:cubicBezTo>
                <a:cubicBezTo>
                  <a:pt x="30" y="4"/>
                  <a:pt x="48" y="0"/>
                  <a:pt x="65" y="5"/>
                </a:cubicBezTo>
                <a:cubicBezTo>
                  <a:pt x="67" y="5"/>
                  <a:pt x="68" y="8"/>
                  <a:pt x="67" y="10"/>
                </a:cubicBezTo>
                <a:cubicBezTo>
                  <a:pt x="67" y="12"/>
                  <a:pt x="65" y="13"/>
                  <a:pt x="62" y="12"/>
                </a:cubicBezTo>
                <a:cubicBezTo>
                  <a:pt x="49" y="8"/>
                  <a:pt x="34" y="12"/>
                  <a:pt x="24" y="22"/>
                </a:cubicBezTo>
                <a:cubicBezTo>
                  <a:pt x="9" y="37"/>
                  <a:pt x="9" y="62"/>
                  <a:pt x="24" y="78"/>
                </a:cubicBezTo>
                <a:cubicBezTo>
                  <a:pt x="39" y="93"/>
                  <a:pt x="64" y="93"/>
                  <a:pt x="79" y="78"/>
                </a:cubicBezTo>
                <a:cubicBezTo>
                  <a:pt x="94" y="63"/>
                  <a:pt x="95" y="39"/>
                  <a:pt x="80" y="23"/>
                </a:cubicBezTo>
                <a:cubicBezTo>
                  <a:pt x="79" y="22"/>
                  <a:pt x="79" y="19"/>
                  <a:pt x="80" y="18"/>
                </a:cubicBezTo>
                <a:cubicBezTo>
                  <a:pt x="82" y="16"/>
                  <a:pt x="84" y="16"/>
                  <a:pt x="86" y="18"/>
                </a:cubicBezTo>
                <a:cubicBezTo>
                  <a:pt x="103" y="36"/>
                  <a:pt x="103" y="65"/>
                  <a:pt x="85" y="83"/>
                </a:cubicBezTo>
                <a:cubicBezTo>
                  <a:pt x="76" y="92"/>
                  <a:pt x="64" y="97"/>
                  <a:pt x="52" y="9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2" name="Freeform 65"/>
          <p:cNvSpPr/>
          <p:nvPr/>
        </p:nvSpPr>
        <p:spPr>
          <a:xfrm>
            <a:off x="228600" y="1395413"/>
            <a:ext cx="58738" cy="587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1" h="21">
                <a:moveTo>
                  <a:pt x="4" y="21"/>
                </a:moveTo>
                <a:cubicBezTo>
                  <a:pt x="3" y="21"/>
                  <a:pt x="2" y="20"/>
                  <a:pt x="1" y="20"/>
                </a:cubicBezTo>
                <a:cubicBezTo>
                  <a:pt x="0" y="18"/>
                  <a:pt x="0" y="16"/>
                  <a:pt x="1" y="14"/>
                </a:cubicBezTo>
                <a:cubicBezTo>
                  <a:pt x="14" y="2"/>
                  <a:pt x="14" y="2"/>
                  <a:pt x="14" y="2"/>
                </a:cubicBezTo>
                <a:cubicBezTo>
                  <a:pt x="15" y="0"/>
                  <a:pt x="18" y="0"/>
                  <a:pt x="19" y="2"/>
                </a:cubicBezTo>
                <a:cubicBezTo>
                  <a:pt x="21" y="3"/>
                  <a:pt x="21" y="6"/>
                  <a:pt x="19" y="7"/>
                </a:cubicBezTo>
                <a:cubicBezTo>
                  <a:pt x="7" y="20"/>
                  <a:pt x="7" y="20"/>
                  <a:pt x="7" y="20"/>
                </a:cubicBezTo>
                <a:cubicBezTo>
                  <a:pt x="6" y="20"/>
                  <a:pt x="5" y="21"/>
                  <a:pt x="4" y="2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3" name="Freeform 66"/>
          <p:cNvSpPr/>
          <p:nvPr/>
        </p:nvSpPr>
        <p:spPr>
          <a:xfrm>
            <a:off x="228600" y="1395413"/>
            <a:ext cx="58738" cy="587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1" h="21">
                <a:moveTo>
                  <a:pt x="16" y="21"/>
                </a:moveTo>
                <a:cubicBezTo>
                  <a:pt x="15" y="21"/>
                  <a:pt x="14" y="20"/>
                  <a:pt x="14" y="20"/>
                </a:cubicBezTo>
                <a:cubicBezTo>
                  <a:pt x="1" y="7"/>
                  <a:pt x="1" y="7"/>
                  <a:pt x="1" y="7"/>
                </a:cubicBezTo>
                <a:cubicBezTo>
                  <a:pt x="0" y="6"/>
                  <a:pt x="0" y="3"/>
                  <a:pt x="1" y="2"/>
                </a:cubicBezTo>
                <a:cubicBezTo>
                  <a:pt x="3" y="0"/>
                  <a:pt x="5" y="0"/>
                  <a:pt x="7" y="2"/>
                </a:cubicBezTo>
                <a:cubicBezTo>
                  <a:pt x="19" y="14"/>
                  <a:pt x="19" y="14"/>
                  <a:pt x="19" y="14"/>
                </a:cubicBezTo>
                <a:cubicBezTo>
                  <a:pt x="21" y="16"/>
                  <a:pt x="21" y="18"/>
                  <a:pt x="19" y="20"/>
                </a:cubicBezTo>
                <a:cubicBezTo>
                  <a:pt x="19" y="20"/>
                  <a:pt x="17" y="21"/>
                  <a:pt x="16" y="2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4" name="Freeform 67"/>
          <p:cNvSpPr/>
          <p:nvPr/>
        </p:nvSpPr>
        <p:spPr>
          <a:xfrm>
            <a:off x="1525588" y="5129213"/>
            <a:ext cx="149225" cy="1508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3" h="53">
                <a:moveTo>
                  <a:pt x="26" y="53"/>
                </a:moveTo>
                <a:cubicBezTo>
                  <a:pt x="25" y="53"/>
                  <a:pt x="24" y="53"/>
                  <a:pt x="23" y="52"/>
                </a:cubicBezTo>
                <a:cubicBezTo>
                  <a:pt x="21" y="50"/>
                  <a:pt x="21" y="48"/>
                  <a:pt x="23" y="46"/>
                </a:cubicBezTo>
                <a:cubicBezTo>
                  <a:pt x="41" y="28"/>
                  <a:pt x="41" y="28"/>
                  <a:pt x="41" y="28"/>
                </a:cubicBezTo>
                <a:cubicBezTo>
                  <a:pt x="43" y="26"/>
                  <a:pt x="44" y="23"/>
                  <a:pt x="44" y="21"/>
                </a:cubicBezTo>
                <a:cubicBezTo>
                  <a:pt x="45" y="18"/>
                  <a:pt x="44" y="15"/>
                  <a:pt x="42" y="14"/>
                </a:cubicBezTo>
                <a:cubicBezTo>
                  <a:pt x="40" y="12"/>
                  <a:pt x="40" y="12"/>
                  <a:pt x="40" y="12"/>
                </a:cubicBezTo>
                <a:cubicBezTo>
                  <a:pt x="37" y="8"/>
                  <a:pt x="30" y="9"/>
                  <a:pt x="26" y="13"/>
                </a:cubicBezTo>
                <a:cubicBezTo>
                  <a:pt x="8" y="31"/>
                  <a:pt x="8" y="31"/>
                  <a:pt x="8" y="31"/>
                </a:cubicBezTo>
                <a:cubicBezTo>
                  <a:pt x="6" y="33"/>
                  <a:pt x="4" y="33"/>
                  <a:pt x="2" y="31"/>
                </a:cubicBezTo>
                <a:cubicBezTo>
                  <a:pt x="0" y="30"/>
                  <a:pt x="0" y="27"/>
                  <a:pt x="2" y="26"/>
                </a:cubicBezTo>
                <a:cubicBezTo>
                  <a:pt x="20" y="7"/>
                  <a:pt x="20" y="7"/>
                  <a:pt x="20" y="7"/>
                </a:cubicBezTo>
                <a:cubicBezTo>
                  <a:pt x="28" y="0"/>
                  <a:pt x="39" y="0"/>
                  <a:pt x="46" y="7"/>
                </a:cubicBezTo>
                <a:cubicBezTo>
                  <a:pt x="47" y="8"/>
                  <a:pt x="47" y="8"/>
                  <a:pt x="47" y="8"/>
                </a:cubicBezTo>
                <a:cubicBezTo>
                  <a:pt x="51" y="11"/>
                  <a:pt x="53" y="16"/>
                  <a:pt x="52" y="21"/>
                </a:cubicBezTo>
                <a:cubicBezTo>
                  <a:pt x="52" y="26"/>
                  <a:pt x="50" y="30"/>
                  <a:pt x="47" y="34"/>
                </a:cubicBezTo>
                <a:cubicBezTo>
                  <a:pt x="29" y="52"/>
                  <a:pt x="29" y="52"/>
                  <a:pt x="29" y="52"/>
                </a:cubicBezTo>
                <a:cubicBezTo>
                  <a:pt x="28" y="53"/>
                  <a:pt x="27" y="53"/>
                  <a:pt x="26" y="5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5" name="Freeform 68"/>
          <p:cNvSpPr/>
          <p:nvPr/>
        </p:nvSpPr>
        <p:spPr>
          <a:xfrm>
            <a:off x="1509713" y="5186363"/>
            <a:ext cx="112712" cy="1095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0" h="39">
                <a:moveTo>
                  <a:pt x="36" y="39"/>
                </a:moveTo>
                <a:cubicBezTo>
                  <a:pt x="35" y="39"/>
                  <a:pt x="34" y="39"/>
                  <a:pt x="33" y="38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38" y="33"/>
                  <a:pt x="38" y="33"/>
                  <a:pt x="38" y="33"/>
                </a:cubicBezTo>
                <a:cubicBezTo>
                  <a:pt x="40" y="34"/>
                  <a:pt x="40" y="37"/>
                  <a:pt x="38" y="38"/>
                </a:cubicBezTo>
                <a:cubicBezTo>
                  <a:pt x="38" y="39"/>
                  <a:pt x="37" y="39"/>
                  <a:pt x="36" y="3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6" name="Freeform 69"/>
          <p:cNvSpPr/>
          <p:nvPr/>
        </p:nvSpPr>
        <p:spPr>
          <a:xfrm>
            <a:off x="1438275" y="5360988"/>
            <a:ext cx="31750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5" y="11"/>
                </a:moveTo>
                <a:cubicBezTo>
                  <a:pt x="4" y="11"/>
                  <a:pt x="3" y="10"/>
                  <a:pt x="2" y="9"/>
                </a:cubicBezTo>
                <a:cubicBezTo>
                  <a:pt x="0" y="8"/>
                  <a:pt x="0" y="5"/>
                  <a:pt x="2" y="4"/>
                </a:cubicBezTo>
                <a:cubicBezTo>
                  <a:pt x="4" y="2"/>
                  <a:pt x="4" y="2"/>
                  <a:pt x="4" y="2"/>
                </a:cubicBezTo>
                <a:cubicBezTo>
                  <a:pt x="5" y="0"/>
                  <a:pt x="8" y="0"/>
                  <a:pt x="9" y="2"/>
                </a:cubicBezTo>
                <a:cubicBezTo>
                  <a:pt x="11" y="4"/>
                  <a:pt x="11" y="6"/>
                  <a:pt x="9" y="8"/>
                </a:cubicBezTo>
                <a:cubicBezTo>
                  <a:pt x="8" y="9"/>
                  <a:pt x="8" y="9"/>
                  <a:pt x="8" y="9"/>
                </a:cubicBezTo>
                <a:cubicBezTo>
                  <a:pt x="7" y="10"/>
                  <a:pt x="6" y="11"/>
                  <a:pt x="5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7" name="Freeform 70"/>
          <p:cNvSpPr/>
          <p:nvPr/>
        </p:nvSpPr>
        <p:spPr>
          <a:xfrm>
            <a:off x="1416050" y="5338763"/>
            <a:ext cx="28575" cy="285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" h="10">
                <a:moveTo>
                  <a:pt x="4" y="10"/>
                </a:moveTo>
                <a:cubicBezTo>
                  <a:pt x="3" y="10"/>
                  <a:pt x="2" y="9"/>
                  <a:pt x="1" y="9"/>
                </a:cubicBezTo>
                <a:cubicBezTo>
                  <a:pt x="0" y="7"/>
                  <a:pt x="0" y="4"/>
                  <a:pt x="1" y="3"/>
                </a:cubicBezTo>
                <a:cubicBezTo>
                  <a:pt x="3" y="1"/>
                  <a:pt x="3" y="1"/>
                  <a:pt x="3" y="1"/>
                </a:cubicBezTo>
                <a:cubicBezTo>
                  <a:pt x="4" y="0"/>
                  <a:pt x="7" y="0"/>
                  <a:pt x="8" y="1"/>
                </a:cubicBezTo>
                <a:cubicBezTo>
                  <a:pt x="10" y="3"/>
                  <a:pt x="10" y="5"/>
                  <a:pt x="8" y="7"/>
                </a:cubicBezTo>
                <a:cubicBezTo>
                  <a:pt x="7" y="9"/>
                  <a:pt x="7" y="9"/>
                  <a:pt x="7" y="9"/>
                </a:cubicBezTo>
                <a:cubicBezTo>
                  <a:pt x="6" y="9"/>
                  <a:pt x="5" y="10"/>
                  <a:pt x="4" y="1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8" name="Freeform 71"/>
          <p:cNvSpPr/>
          <p:nvPr/>
        </p:nvSpPr>
        <p:spPr>
          <a:xfrm>
            <a:off x="1422400" y="5211763"/>
            <a:ext cx="174625" cy="1746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2" h="62">
                <a:moveTo>
                  <a:pt x="14" y="62"/>
                </a:moveTo>
                <a:cubicBezTo>
                  <a:pt x="11" y="62"/>
                  <a:pt x="10" y="60"/>
                  <a:pt x="10" y="58"/>
                </a:cubicBezTo>
                <a:cubicBezTo>
                  <a:pt x="10" y="56"/>
                  <a:pt x="11" y="54"/>
                  <a:pt x="14" y="54"/>
                </a:cubicBezTo>
                <a:cubicBezTo>
                  <a:pt x="15" y="54"/>
                  <a:pt x="16" y="53"/>
                  <a:pt x="17" y="52"/>
                </a:cubicBezTo>
                <a:cubicBezTo>
                  <a:pt x="52" y="18"/>
                  <a:pt x="52" y="18"/>
                  <a:pt x="52" y="18"/>
                </a:cubicBezTo>
                <a:cubicBezTo>
                  <a:pt x="44" y="10"/>
                  <a:pt x="44" y="10"/>
                  <a:pt x="44" y="10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6"/>
                  <a:pt x="8" y="47"/>
                  <a:pt x="8" y="48"/>
                </a:cubicBezTo>
                <a:cubicBezTo>
                  <a:pt x="8" y="51"/>
                  <a:pt x="6" y="52"/>
                  <a:pt x="4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8"/>
                </a:cubicBezTo>
                <a:cubicBezTo>
                  <a:pt x="0" y="45"/>
                  <a:pt x="1" y="42"/>
                  <a:pt x="4" y="39"/>
                </a:cubicBezTo>
                <a:cubicBezTo>
                  <a:pt x="41" y="2"/>
                  <a:pt x="41" y="2"/>
                  <a:pt x="41" y="2"/>
                </a:cubicBezTo>
                <a:cubicBezTo>
                  <a:pt x="43" y="0"/>
                  <a:pt x="45" y="0"/>
                  <a:pt x="47" y="2"/>
                </a:cubicBezTo>
                <a:cubicBezTo>
                  <a:pt x="60" y="15"/>
                  <a:pt x="60" y="15"/>
                  <a:pt x="60" y="15"/>
                </a:cubicBezTo>
                <a:cubicBezTo>
                  <a:pt x="62" y="17"/>
                  <a:pt x="62" y="19"/>
                  <a:pt x="60" y="21"/>
                </a:cubicBezTo>
                <a:cubicBezTo>
                  <a:pt x="23" y="58"/>
                  <a:pt x="23" y="58"/>
                  <a:pt x="23" y="58"/>
                </a:cubicBezTo>
                <a:cubicBezTo>
                  <a:pt x="21" y="61"/>
                  <a:pt x="17" y="62"/>
                  <a:pt x="14" y="62"/>
                </a:cubicBezTo>
                <a:cubicBezTo>
                  <a:pt x="14" y="62"/>
                  <a:pt x="14" y="62"/>
                  <a:pt x="14" y="6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9" name="Freeform 72"/>
          <p:cNvSpPr/>
          <p:nvPr/>
        </p:nvSpPr>
        <p:spPr>
          <a:xfrm>
            <a:off x="3398838" y="4184650"/>
            <a:ext cx="30162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2" y="11"/>
                </a:moveTo>
                <a:cubicBezTo>
                  <a:pt x="2" y="11"/>
                  <a:pt x="1" y="11"/>
                  <a:pt x="1" y="10"/>
                </a:cubicBezTo>
                <a:cubicBezTo>
                  <a:pt x="0" y="10"/>
                  <a:pt x="0" y="8"/>
                  <a:pt x="1" y="8"/>
                </a:cubicBezTo>
                <a:cubicBezTo>
                  <a:pt x="7" y="1"/>
                  <a:pt x="7" y="1"/>
                  <a:pt x="7" y="1"/>
                </a:cubicBezTo>
                <a:cubicBezTo>
                  <a:pt x="8" y="0"/>
                  <a:pt x="9" y="0"/>
                  <a:pt x="10" y="1"/>
                </a:cubicBezTo>
                <a:cubicBezTo>
                  <a:pt x="11" y="2"/>
                  <a:pt x="11" y="3"/>
                  <a:pt x="10" y="4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11"/>
                  <a:pt x="3" y="11"/>
                  <a:pt x="2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0" name="Freeform 73"/>
          <p:cNvSpPr/>
          <p:nvPr/>
        </p:nvSpPr>
        <p:spPr>
          <a:xfrm>
            <a:off x="3319463" y="4254500"/>
            <a:ext cx="39687" cy="381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4" h="13">
                <a:moveTo>
                  <a:pt x="9" y="13"/>
                </a:moveTo>
                <a:cubicBezTo>
                  <a:pt x="8" y="13"/>
                  <a:pt x="7" y="13"/>
                  <a:pt x="7" y="12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12" y="7"/>
                  <a:pt x="12" y="7"/>
                  <a:pt x="12" y="7"/>
                </a:cubicBezTo>
                <a:cubicBezTo>
                  <a:pt x="14" y="8"/>
                  <a:pt x="14" y="11"/>
                  <a:pt x="12" y="12"/>
                </a:cubicBezTo>
                <a:cubicBezTo>
                  <a:pt x="12" y="13"/>
                  <a:pt x="11" y="13"/>
                  <a:pt x="9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1" name="Freeform 74"/>
          <p:cNvSpPr/>
          <p:nvPr/>
        </p:nvSpPr>
        <p:spPr>
          <a:xfrm>
            <a:off x="3398838" y="4294188"/>
            <a:ext cx="30162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9" y="11"/>
                </a:moveTo>
                <a:cubicBezTo>
                  <a:pt x="8" y="11"/>
                  <a:pt x="8" y="11"/>
                  <a:pt x="7" y="10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1"/>
                  <a:pt x="1" y="1"/>
                </a:cubicBezTo>
                <a:cubicBezTo>
                  <a:pt x="1" y="0"/>
                  <a:pt x="3" y="0"/>
                  <a:pt x="3" y="1"/>
                </a:cubicBezTo>
                <a:cubicBezTo>
                  <a:pt x="10" y="7"/>
                  <a:pt x="10" y="7"/>
                  <a:pt x="10" y="7"/>
                </a:cubicBezTo>
                <a:cubicBezTo>
                  <a:pt x="11" y="8"/>
                  <a:pt x="11" y="9"/>
                  <a:pt x="10" y="10"/>
                </a:cubicBezTo>
                <a:cubicBezTo>
                  <a:pt x="10" y="11"/>
                  <a:pt x="9" y="11"/>
                  <a:pt x="9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2" name="Freeform 75"/>
          <p:cNvSpPr/>
          <p:nvPr/>
        </p:nvSpPr>
        <p:spPr>
          <a:xfrm>
            <a:off x="3287713" y="4184650"/>
            <a:ext cx="31750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9" y="11"/>
                </a:moveTo>
                <a:cubicBezTo>
                  <a:pt x="9" y="11"/>
                  <a:pt x="8" y="11"/>
                  <a:pt x="8" y="10"/>
                </a:cubicBezTo>
                <a:cubicBezTo>
                  <a:pt x="1" y="4"/>
                  <a:pt x="1" y="4"/>
                  <a:pt x="1" y="4"/>
                </a:cubicBezTo>
                <a:cubicBezTo>
                  <a:pt x="0" y="3"/>
                  <a:pt x="0" y="2"/>
                  <a:pt x="1" y="1"/>
                </a:cubicBezTo>
                <a:cubicBezTo>
                  <a:pt x="2" y="0"/>
                  <a:pt x="3" y="0"/>
                  <a:pt x="4" y="1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1" y="10"/>
                  <a:pt x="10" y="10"/>
                </a:cubicBezTo>
                <a:cubicBezTo>
                  <a:pt x="10" y="11"/>
                  <a:pt x="10" y="11"/>
                  <a:pt x="9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3" name="Freeform 76"/>
          <p:cNvSpPr/>
          <p:nvPr/>
        </p:nvSpPr>
        <p:spPr>
          <a:xfrm>
            <a:off x="3417888" y="4249738"/>
            <a:ext cx="36512" cy="11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" h="4">
                <a:moveTo>
                  <a:pt x="1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3" y="1"/>
                  <a:pt x="13" y="2"/>
                </a:cubicBezTo>
                <a:cubicBezTo>
                  <a:pt x="13" y="3"/>
                  <a:pt x="12" y="4"/>
                  <a:pt x="1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4" name="Freeform 77"/>
          <p:cNvSpPr/>
          <p:nvPr/>
        </p:nvSpPr>
        <p:spPr>
          <a:xfrm>
            <a:off x="3262313" y="4249738"/>
            <a:ext cx="38100" cy="11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" h="4">
                <a:moveTo>
                  <a:pt x="1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3" y="1"/>
                  <a:pt x="13" y="2"/>
                </a:cubicBezTo>
                <a:cubicBezTo>
                  <a:pt x="13" y="3"/>
                  <a:pt x="13" y="4"/>
                  <a:pt x="1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5" name="Freeform 78"/>
          <p:cNvSpPr/>
          <p:nvPr/>
        </p:nvSpPr>
        <p:spPr>
          <a:xfrm>
            <a:off x="3352800" y="4314825"/>
            <a:ext cx="11113" cy="36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" h="13">
                <a:moveTo>
                  <a:pt x="2" y="13"/>
                </a:moveTo>
                <a:cubicBezTo>
                  <a:pt x="1" y="13"/>
                  <a:pt x="0" y="12"/>
                  <a:pt x="0" y="11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4" y="0"/>
                  <a:pt x="4" y="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2"/>
                  <a:pt x="3" y="13"/>
                  <a:pt x="2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6" name="Freeform 79"/>
          <p:cNvSpPr/>
          <p:nvPr/>
        </p:nvSpPr>
        <p:spPr>
          <a:xfrm>
            <a:off x="3352800" y="4159250"/>
            <a:ext cx="11113" cy="36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" h="13">
                <a:moveTo>
                  <a:pt x="2" y="13"/>
                </a:moveTo>
                <a:cubicBezTo>
                  <a:pt x="1" y="13"/>
                  <a:pt x="0" y="12"/>
                  <a:pt x="0" y="1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2"/>
                  <a:pt x="3" y="13"/>
                  <a:pt x="2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7" name="Freeform 80"/>
          <p:cNvSpPr>
            <a:spLocks noEditPoints="1"/>
          </p:cNvSpPr>
          <p:nvPr/>
        </p:nvSpPr>
        <p:spPr>
          <a:xfrm>
            <a:off x="3173413" y="4217988"/>
            <a:ext cx="215900" cy="2206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7" h="78">
                <a:moveTo>
                  <a:pt x="10" y="78"/>
                </a:moveTo>
                <a:cubicBezTo>
                  <a:pt x="7" y="78"/>
                  <a:pt x="5" y="77"/>
                  <a:pt x="3" y="76"/>
                </a:cubicBezTo>
                <a:cubicBezTo>
                  <a:pt x="1" y="74"/>
                  <a:pt x="0" y="71"/>
                  <a:pt x="1" y="67"/>
                </a:cubicBezTo>
                <a:cubicBezTo>
                  <a:pt x="1" y="64"/>
                  <a:pt x="3" y="62"/>
                  <a:pt x="5" y="59"/>
                </a:cubicBezTo>
                <a:cubicBezTo>
                  <a:pt x="58" y="6"/>
                  <a:pt x="58" y="6"/>
                  <a:pt x="58" y="6"/>
                </a:cubicBezTo>
                <a:cubicBezTo>
                  <a:pt x="63" y="1"/>
                  <a:pt x="71" y="0"/>
                  <a:pt x="75" y="4"/>
                </a:cubicBezTo>
                <a:cubicBezTo>
                  <a:pt x="76" y="6"/>
                  <a:pt x="77" y="8"/>
                  <a:pt x="77" y="11"/>
                </a:cubicBezTo>
                <a:cubicBezTo>
                  <a:pt x="77" y="14"/>
                  <a:pt x="76" y="18"/>
                  <a:pt x="73" y="21"/>
                </a:cubicBezTo>
                <a:cubicBezTo>
                  <a:pt x="20" y="74"/>
                  <a:pt x="20" y="74"/>
                  <a:pt x="20" y="74"/>
                </a:cubicBezTo>
                <a:cubicBezTo>
                  <a:pt x="17" y="77"/>
                  <a:pt x="13" y="78"/>
                  <a:pt x="10" y="78"/>
                </a:cubicBezTo>
                <a:close/>
                <a:moveTo>
                  <a:pt x="68" y="10"/>
                </a:moveTo>
                <a:cubicBezTo>
                  <a:pt x="67" y="10"/>
                  <a:pt x="66" y="10"/>
                  <a:pt x="64" y="12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9" y="67"/>
                  <a:pt x="9" y="69"/>
                </a:cubicBezTo>
                <a:cubicBezTo>
                  <a:pt x="9" y="69"/>
                  <a:pt x="9" y="70"/>
                  <a:pt x="9" y="70"/>
                </a:cubicBezTo>
                <a:cubicBezTo>
                  <a:pt x="9" y="70"/>
                  <a:pt x="10" y="70"/>
                  <a:pt x="10" y="70"/>
                </a:cubicBezTo>
                <a:cubicBezTo>
                  <a:pt x="11" y="70"/>
                  <a:pt x="13" y="70"/>
                  <a:pt x="14" y="68"/>
                </a:cubicBezTo>
                <a:cubicBezTo>
                  <a:pt x="67" y="15"/>
                  <a:pt x="67" y="15"/>
                  <a:pt x="67" y="15"/>
                </a:cubicBezTo>
                <a:cubicBezTo>
                  <a:pt x="69" y="13"/>
                  <a:pt x="69" y="12"/>
                  <a:pt x="69" y="11"/>
                </a:cubicBezTo>
                <a:cubicBezTo>
                  <a:pt x="69" y="11"/>
                  <a:pt x="69" y="10"/>
                  <a:pt x="69" y="10"/>
                </a:cubicBezTo>
                <a:cubicBezTo>
                  <a:pt x="69" y="10"/>
                  <a:pt x="68" y="10"/>
                  <a:pt x="68" y="1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8" name="Freeform 81"/>
          <p:cNvSpPr/>
          <p:nvPr/>
        </p:nvSpPr>
        <p:spPr>
          <a:xfrm>
            <a:off x="1706563" y="2563813"/>
            <a:ext cx="106362" cy="1079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8" h="38">
                <a:moveTo>
                  <a:pt x="34" y="38"/>
                </a:moveTo>
                <a:cubicBezTo>
                  <a:pt x="33" y="38"/>
                  <a:pt x="32" y="37"/>
                  <a:pt x="31" y="37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2"/>
                </a:cubicBezTo>
                <a:cubicBezTo>
                  <a:pt x="37" y="31"/>
                  <a:pt x="37" y="31"/>
                  <a:pt x="37" y="31"/>
                </a:cubicBezTo>
                <a:cubicBezTo>
                  <a:pt x="38" y="33"/>
                  <a:pt x="38" y="35"/>
                  <a:pt x="37" y="37"/>
                </a:cubicBezTo>
                <a:cubicBezTo>
                  <a:pt x="36" y="37"/>
                  <a:pt x="35" y="38"/>
                  <a:pt x="34" y="3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9" name="Freeform 82"/>
          <p:cNvSpPr>
            <a:spLocks noEditPoints="1"/>
          </p:cNvSpPr>
          <p:nvPr/>
        </p:nvSpPr>
        <p:spPr>
          <a:xfrm>
            <a:off x="1557338" y="2414588"/>
            <a:ext cx="265112" cy="265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4" h="94">
                <a:moveTo>
                  <a:pt x="41" y="94"/>
                </a:moveTo>
                <a:cubicBezTo>
                  <a:pt x="41" y="94"/>
                  <a:pt x="41" y="94"/>
                  <a:pt x="41" y="94"/>
                </a:cubicBezTo>
                <a:cubicBezTo>
                  <a:pt x="39" y="94"/>
                  <a:pt x="37" y="93"/>
                  <a:pt x="37" y="92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6" y="0"/>
                </a:cubicBezTo>
                <a:cubicBezTo>
                  <a:pt x="92" y="37"/>
                  <a:pt x="92" y="37"/>
                  <a:pt x="92" y="37"/>
                </a:cubicBezTo>
                <a:cubicBezTo>
                  <a:pt x="93" y="37"/>
                  <a:pt x="94" y="39"/>
                  <a:pt x="94" y="40"/>
                </a:cubicBezTo>
                <a:cubicBezTo>
                  <a:pt x="94" y="42"/>
                  <a:pt x="93" y="44"/>
                  <a:pt x="92" y="44"/>
                </a:cubicBezTo>
                <a:cubicBezTo>
                  <a:pt x="59" y="59"/>
                  <a:pt x="59" y="59"/>
                  <a:pt x="59" y="59"/>
                </a:cubicBezTo>
                <a:cubicBezTo>
                  <a:pt x="44" y="92"/>
                  <a:pt x="44" y="92"/>
                  <a:pt x="44" y="92"/>
                </a:cubicBezTo>
                <a:cubicBezTo>
                  <a:pt x="44" y="93"/>
                  <a:pt x="42" y="94"/>
                  <a:pt x="41" y="94"/>
                </a:cubicBezTo>
                <a:close/>
                <a:moveTo>
                  <a:pt x="12" y="12"/>
                </a:moveTo>
                <a:cubicBezTo>
                  <a:pt x="41" y="80"/>
                  <a:pt x="41" y="80"/>
                  <a:pt x="41" y="80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3"/>
                  <a:pt x="53" y="52"/>
                  <a:pt x="54" y="52"/>
                </a:cubicBezTo>
                <a:cubicBezTo>
                  <a:pt x="80" y="41"/>
                  <a:pt x="80" y="41"/>
                  <a:pt x="80" y="41"/>
                </a:cubicBezTo>
                <a:cubicBezTo>
                  <a:pt x="12" y="12"/>
                  <a:pt x="12" y="12"/>
                  <a:pt x="12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0" name="Freeform 83"/>
          <p:cNvSpPr>
            <a:spLocks noEditPoints="1"/>
          </p:cNvSpPr>
          <p:nvPr/>
        </p:nvSpPr>
        <p:spPr>
          <a:xfrm>
            <a:off x="2381250" y="2855913"/>
            <a:ext cx="230188" cy="273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2" h="97">
                <a:moveTo>
                  <a:pt x="41" y="97"/>
                </a:moveTo>
                <a:cubicBezTo>
                  <a:pt x="40" y="97"/>
                  <a:pt x="39" y="96"/>
                  <a:pt x="38" y="96"/>
                </a:cubicBezTo>
                <a:cubicBezTo>
                  <a:pt x="34" y="92"/>
                  <a:pt x="0" y="62"/>
                  <a:pt x="0" y="41"/>
                </a:cubicBezTo>
                <a:cubicBezTo>
                  <a:pt x="0" y="18"/>
                  <a:pt x="18" y="0"/>
                  <a:pt x="41" y="0"/>
                </a:cubicBezTo>
                <a:cubicBezTo>
                  <a:pt x="63" y="0"/>
                  <a:pt x="82" y="18"/>
                  <a:pt x="82" y="41"/>
                </a:cubicBezTo>
                <a:cubicBezTo>
                  <a:pt x="82" y="62"/>
                  <a:pt x="47" y="92"/>
                  <a:pt x="43" y="96"/>
                </a:cubicBezTo>
                <a:cubicBezTo>
                  <a:pt x="43" y="96"/>
                  <a:pt x="42" y="97"/>
                  <a:pt x="41" y="97"/>
                </a:cubicBezTo>
                <a:close/>
                <a:moveTo>
                  <a:pt x="41" y="8"/>
                </a:moveTo>
                <a:cubicBezTo>
                  <a:pt x="22" y="8"/>
                  <a:pt x="8" y="22"/>
                  <a:pt x="8" y="41"/>
                </a:cubicBezTo>
                <a:cubicBezTo>
                  <a:pt x="8" y="55"/>
                  <a:pt x="29" y="77"/>
                  <a:pt x="41" y="87"/>
                </a:cubicBezTo>
                <a:cubicBezTo>
                  <a:pt x="52" y="77"/>
                  <a:pt x="74" y="55"/>
                  <a:pt x="74" y="41"/>
                </a:cubicBezTo>
                <a:cubicBezTo>
                  <a:pt x="74" y="22"/>
                  <a:pt x="59" y="8"/>
                  <a:pt x="41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1" name="Freeform 84"/>
          <p:cNvSpPr>
            <a:spLocks noEditPoints="1"/>
          </p:cNvSpPr>
          <p:nvPr/>
        </p:nvSpPr>
        <p:spPr>
          <a:xfrm>
            <a:off x="2439988" y="2914650"/>
            <a:ext cx="112712" cy="1127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8"/>
                </a:moveTo>
                <a:cubicBezTo>
                  <a:pt x="13" y="8"/>
                  <a:pt x="8" y="13"/>
                  <a:pt x="8" y="20"/>
                </a:cubicBezTo>
                <a:cubicBezTo>
                  <a:pt x="8" y="26"/>
                  <a:pt x="13" y="32"/>
                  <a:pt x="20" y="32"/>
                </a:cubicBezTo>
                <a:cubicBezTo>
                  <a:pt x="26" y="32"/>
                  <a:pt x="32" y="26"/>
                  <a:pt x="32" y="20"/>
                </a:cubicBezTo>
                <a:cubicBezTo>
                  <a:pt x="32" y="13"/>
                  <a:pt x="26" y="8"/>
                  <a:pt x="20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2" name="Freeform 85"/>
          <p:cNvSpPr>
            <a:spLocks noEditPoints="1"/>
          </p:cNvSpPr>
          <p:nvPr/>
        </p:nvSpPr>
        <p:spPr>
          <a:xfrm>
            <a:off x="188913" y="3997325"/>
            <a:ext cx="211137" cy="3254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5" h="115">
                <a:moveTo>
                  <a:pt x="38" y="115"/>
                </a:moveTo>
                <a:cubicBezTo>
                  <a:pt x="17" y="115"/>
                  <a:pt x="0" y="98"/>
                  <a:pt x="0" y="7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9" y="0"/>
                  <a:pt x="75" y="17"/>
                  <a:pt x="75" y="38"/>
                </a:cubicBezTo>
                <a:cubicBezTo>
                  <a:pt x="75" y="77"/>
                  <a:pt x="75" y="77"/>
                  <a:pt x="75" y="77"/>
                </a:cubicBezTo>
                <a:cubicBezTo>
                  <a:pt x="75" y="98"/>
                  <a:pt x="59" y="115"/>
                  <a:pt x="38" y="115"/>
                </a:cubicBezTo>
                <a:close/>
                <a:moveTo>
                  <a:pt x="38" y="19"/>
                </a:moveTo>
                <a:cubicBezTo>
                  <a:pt x="27" y="19"/>
                  <a:pt x="18" y="27"/>
                  <a:pt x="18" y="38"/>
                </a:cubicBezTo>
                <a:cubicBezTo>
                  <a:pt x="18" y="77"/>
                  <a:pt x="18" y="77"/>
                  <a:pt x="18" y="77"/>
                </a:cubicBezTo>
                <a:cubicBezTo>
                  <a:pt x="18" y="88"/>
                  <a:pt x="27" y="96"/>
                  <a:pt x="38" y="96"/>
                </a:cubicBezTo>
                <a:cubicBezTo>
                  <a:pt x="48" y="96"/>
                  <a:pt x="57" y="88"/>
                  <a:pt x="57" y="77"/>
                </a:cubicBezTo>
                <a:cubicBezTo>
                  <a:pt x="57" y="38"/>
                  <a:pt x="57" y="38"/>
                  <a:pt x="57" y="38"/>
                </a:cubicBezTo>
                <a:cubicBezTo>
                  <a:pt x="57" y="27"/>
                  <a:pt x="48" y="19"/>
                  <a:pt x="38" y="1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3" name="Freeform 86"/>
          <p:cNvSpPr>
            <a:spLocks noEditPoints="1"/>
          </p:cNvSpPr>
          <p:nvPr/>
        </p:nvSpPr>
        <p:spPr>
          <a:xfrm>
            <a:off x="525463" y="4271963"/>
            <a:ext cx="214312" cy="3238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6" h="115">
                <a:moveTo>
                  <a:pt x="38" y="115"/>
                </a:moveTo>
                <a:cubicBezTo>
                  <a:pt x="17" y="115"/>
                  <a:pt x="0" y="98"/>
                  <a:pt x="0" y="7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9" y="0"/>
                  <a:pt x="76" y="17"/>
                  <a:pt x="76" y="38"/>
                </a:cubicBezTo>
                <a:cubicBezTo>
                  <a:pt x="76" y="77"/>
                  <a:pt x="76" y="77"/>
                  <a:pt x="76" y="77"/>
                </a:cubicBezTo>
                <a:cubicBezTo>
                  <a:pt x="76" y="98"/>
                  <a:pt x="59" y="115"/>
                  <a:pt x="38" y="115"/>
                </a:cubicBezTo>
                <a:close/>
                <a:moveTo>
                  <a:pt x="38" y="19"/>
                </a:moveTo>
                <a:cubicBezTo>
                  <a:pt x="27" y="19"/>
                  <a:pt x="19" y="28"/>
                  <a:pt x="19" y="38"/>
                </a:cubicBezTo>
                <a:cubicBezTo>
                  <a:pt x="19" y="77"/>
                  <a:pt x="19" y="77"/>
                  <a:pt x="19" y="77"/>
                </a:cubicBezTo>
                <a:cubicBezTo>
                  <a:pt x="19" y="88"/>
                  <a:pt x="27" y="96"/>
                  <a:pt x="38" y="96"/>
                </a:cubicBezTo>
                <a:cubicBezTo>
                  <a:pt x="48" y="96"/>
                  <a:pt x="57" y="88"/>
                  <a:pt x="57" y="77"/>
                </a:cubicBezTo>
                <a:cubicBezTo>
                  <a:pt x="57" y="38"/>
                  <a:pt x="57" y="38"/>
                  <a:pt x="57" y="38"/>
                </a:cubicBezTo>
                <a:cubicBezTo>
                  <a:pt x="57" y="28"/>
                  <a:pt x="48" y="19"/>
                  <a:pt x="38" y="1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4" name="Freeform 87"/>
          <p:cNvSpPr/>
          <p:nvPr/>
        </p:nvSpPr>
        <p:spPr>
          <a:xfrm>
            <a:off x="552450" y="4000500"/>
            <a:ext cx="212725" cy="212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5" h="75">
                <a:moveTo>
                  <a:pt x="66" y="75"/>
                </a:moveTo>
                <a:cubicBezTo>
                  <a:pt x="61" y="75"/>
                  <a:pt x="57" y="71"/>
                  <a:pt x="57" y="66"/>
                </a:cubicBezTo>
                <a:cubicBezTo>
                  <a:pt x="57" y="19"/>
                  <a:pt x="57" y="19"/>
                  <a:pt x="57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1" y="0"/>
                  <a:pt x="75" y="4"/>
                  <a:pt x="75" y="10"/>
                </a:cubicBezTo>
                <a:cubicBezTo>
                  <a:pt x="75" y="66"/>
                  <a:pt x="75" y="66"/>
                  <a:pt x="75" y="66"/>
                </a:cubicBezTo>
                <a:cubicBezTo>
                  <a:pt x="75" y="71"/>
                  <a:pt x="71" y="75"/>
                  <a:pt x="66" y="75"/>
                </a:cubicBezTo>
                <a:cubicBezTo>
                  <a:pt x="66" y="75"/>
                  <a:pt x="66" y="75"/>
                  <a:pt x="66" y="75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5" name="Freeform 88"/>
          <p:cNvSpPr/>
          <p:nvPr/>
        </p:nvSpPr>
        <p:spPr>
          <a:xfrm>
            <a:off x="158750" y="4021138"/>
            <a:ext cx="585788" cy="584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08" h="207">
                <a:moveTo>
                  <a:pt x="11" y="207"/>
                </a:moveTo>
                <a:cubicBezTo>
                  <a:pt x="8" y="207"/>
                  <a:pt x="6" y="206"/>
                  <a:pt x="4" y="205"/>
                </a:cubicBezTo>
                <a:cubicBezTo>
                  <a:pt x="0" y="201"/>
                  <a:pt x="0" y="195"/>
                  <a:pt x="4" y="191"/>
                </a:cubicBezTo>
                <a:cubicBezTo>
                  <a:pt x="192" y="4"/>
                  <a:pt x="192" y="4"/>
                  <a:pt x="192" y="4"/>
                </a:cubicBezTo>
                <a:cubicBezTo>
                  <a:pt x="195" y="0"/>
                  <a:pt x="201" y="0"/>
                  <a:pt x="205" y="4"/>
                </a:cubicBezTo>
                <a:cubicBezTo>
                  <a:pt x="208" y="7"/>
                  <a:pt x="208" y="13"/>
                  <a:pt x="205" y="17"/>
                </a:cubicBezTo>
                <a:cubicBezTo>
                  <a:pt x="17" y="205"/>
                  <a:pt x="17" y="205"/>
                  <a:pt x="17" y="205"/>
                </a:cubicBezTo>
                <a:cubicBezTo>
                  <a:pt x="15" y="206"/>
                  <a:pt x="13" y="207"/>
                  <a:pt x="11" y="20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6" name="Freeform 89"/>
          <p:cNvSpPr/>
          <p:nvPr/>
        </p:nvSpPr>
        <p:spPr>
          <a:xfrm>
            <a:off x="1641475" y="4113213"/>
            <a:ext cx="98425" cy="650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23">
                <a:moveTo>
                  <a:pt x="23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6" y="23"/>
                  <a:pt x="0" y="18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30" y="0"/>
                  <a:pt x="35" y="5"/>
                  <a:pt x="35" y="11"/>
                </a:cubicBezTo>
                <a:cubicBezTo>
                  <a:pt x="35" y="18"/>
                  <a:pt x="30" y="23"/>
                  <a:pt x="23" y="2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7" name="Freeform 90"/>
          <p:cNvSpPr/>
          <p:nvPr/>
        </p:nvSpPr>
        <p:spPr>
          <a:xfrm>
            <a:off x="2135188" y="4113213"/>
            <a:ext cx="98425" cy="650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23">
                <a:moveTo>
                  <a:pt x="23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9" y="0"/>
                  <a:pt x="35" y="5"/>
                  <a:pt x="35" y="11"/>
                </a:cubicBezTo>
                <a:cubicBezTo>
                  <a:pt x="35" y="18"/>
                  <a:pt x="29" y="23"/>
                  <a:pt x="23" y="2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8" name="Freeform 91"/>
          <p:cNvSpPr>
            <a:spLocks noEditPoints="1"/>
          </p:cNvSpPr>
          <p:nvPr/>
        </p:nvSpPr>
        <p:spPr>
          <a:xfrm>
            <a:off x="1889125" y="3986213"/>
            <a:ext cx="130175" cy="1301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6" h="46">
                <a:moveTo>
                  <a:pt x="23" y="46"/>
                </a:moveTo>
                <a:cubicBezTo>
                  <a:pt x="10" y="46"/>
                  <a:pt x="0" y="36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35" y="0"/>
                  <a:pt x="46" y="10"/>
                  <a:pt x="46" y="23"/>
                </a:cubicBezTo>
                <a:cubicBezTo>
                  <a:pt x="46" y="36"/>
                  <a:pt x="35" y="46"/>
                  <a:pt x="23" y="46"/>
                </a:cubicBezTo>
                <a:close/>
                <a:moveTo>
                  <a:pt x="23" y="12"/>
                </a:moveTo>
                <a:cubicBezTo>
                  <a:pt x="16" y="12"/>
                  <a:pt x="11" y="17"/>
                  <a:pt x="11" y="23"/>
                </a:cubicBezTo>
                <a:cubicBezTo>
                  <a:pt x="11" y="29"/>
                  <a:pt x="16" y="35"/>
                  <a:pt x="23" y="35"/>
                </a:cubicBezTo>
                <a:cubicBezTo>
                  <a:pt x="29" y="35"/>
                  <a:pt x="34" y="29"/>
                  <a:pt x="34" y="23"/>
                </a:cubicBezTo>
                <a:cubicBezTo>
                  <a:pt x="34" y="17"/>
                  <a:pt x="29" y="12"/>
                  <a:pt x="23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9" name="Freeform 92"/>
          <p:cNvSpPr>
            <a:spLocks noEditPoints="1"/>
          </p:cNvSpPr>
          <p:nvPr/>
        </p:nvSpPr>
        <p:spPr>
          <a:xfrm>
            <a:off x="1743075" y="3919538"/>
            <a:ext cx="101600" cy="101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6" h="36">
                <a:moveTo>
                  <a:pt x="18" y="36"/>
                </a:moveTo>
                <a:cubicBezTo>
                  <a:pt x="8" y="36"/>
                  <a:pt x="0" y="2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cubicBezTo>
                  <a:pt x="36" y="28"/>
                  <a:pt x="28" y="36"/>
                  <a:pt x="18" y="36"/>
                </a:cubicBezTo>
                <a:close/>
                <a:moveTo>
                  <a:pt x="18" y="11"/>
                </a:moveTo>
                <a:cubicBezTo>
                  <a:pt x="14" y="11"/>
                  <a:pt x="11" y="14"/>
                  <a:pt x="11" y="18"/>
                </a:cubicBezTo>
                <a:cubicBezTo>
                  <a:pt x="11" y="21"/>
                  <a:pt x="14" y="24"/>
                  <a:pt x="18" y="24"/>
                </a:cubicBezTo>
                <a:cubicBezTo>
                  <a:pt x="21" y="24"/>
                  <a:pt x="24" y="21"/>
                  <a:pt x="24" y="18"/>
                </a:cubicBezTo>
                <a:cubicBezTo>
                  <a:pt x="24" y="14"/>
                  <a:pt x="21" y="11"/>
                  <a:pt x="18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0" name="Oval 93"/>
          <p:cNvSpPr/>
          <p:nvPr/>
        </p:nvSpPr>
        <p:spPr>
          <a:xfrm>
            <a:off x="1836738" y="4119563"/>
            <a:ext cx="47625" cy="50800"/>
          </a:xfrm>
          <a:prstGeom prst="ellipse">
            <a:avLst/>
          </a:prstGeom>
          <a:solidFill>
            <a:srgbClr val="CCCCCC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8501" name="Freeform 94"/>
          <p:cNvSpPr/>
          <p:nvPr/>
        </p:nvSpPr>
        <p:spPr>
          <a:xfrm>
            <a:off x="1677988" y="4113213"/>
            <a:ext cx="519112" cy="5683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01">
                <a:moveTo>
                  <a:pt x="161" y="201"/>
                </a:moveTo>
                <a:cubicBezTo>
                  <a:pt x="23" y="201"/>
                  <a:pt x="23" y="201"/>
                  <a:pt x="23" y="201"/>
                </a:cubicBezTo>
                <a:cubicBezTo>
                  <a:pt x="10" y="201"/>
                  <a:pt x="0" y="191"/>
                  <a:pt x="0" y="17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1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161" y="178"/>
                  <a:pt x="161" y="178"/>
                  <a:pt x="161" y="178"/>
                </a:cubicBezTo>
                <a:cubicBezTo>
                  <a:pt x="161" y="11"/>
                  <a:pt x="161" y="11"/>
                  <a:pt x="161" y="11"/>
                </a:cubicBezTo>
                <a:cubicBezTo>
                  <a:pt x="161" y="5"/>
                  <a:pt x="166" y="0"/>
                  <a:pt x="172" y="0"/>
                </a:cubicBezTo>
                <a:cubicBezTo>
                  <a:pt x="178" y="0"/>
                  <a:pt x="184" y="5"/>
                  <a:pt x="184" y="11"/>
                </a:cubicBezTo>
                <a:cubicBezTo>
                  <a:pt x="184" y="178"/>
                  <a:pt x="184" y="178"/>
                  <a:pt x="184" y="178"/>
                </a:cubicBezTo>
                <a:cubicBezTo>
                  <a:pt x="184" y="191"/>
                  <a:pt x="173" y="201"/>
                  <a:pt x="161" y="20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2" name="Freeform 95"/>
          <p:cNvSpPr/>
          <p:nvPr/>
        </p:nvSpPr>
        <p:spPr>
          <a:xfrm>
            <a:off x="1949450" y="4198938"/>
            <a:ext cx="138113" cy="301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1">
                <a:moveTo>
                  <a:pt x="43" y="11"/>
                </a:move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5"/>
                </a:cubicBezTo>
                <a:cubicBezTo>
                  <a:pt x="0" y="2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2"/>
                  <a:pt x="49" y="5"/>
                </a:cubicBezTo>
                <a:cubicBezTo>
                  <a:pt x="49" y="9"/>
                  <a:pt x="46" y="11"/>
                  <a:pt x="43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3" name="Freeform 96"/>
          <p:cNvSpPr/>
          <p:nvPr/>
        </p:nvSpPr>
        <p:spPr>
          <a:xfrm>
            <a:off x="1949450" y="4276725"/>
            <a:ext cx="138113" cy="349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2">
                <a:moveTo>
                  <a:pt x="43" y="12"/>
                </a:move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3"/>
                  <a:pt x="49" y="6"/>
                </a:cubicBezTo>
                <a:cubicBezTo>
                  <a:pt x="49" y="9"/>
                  <a:pt x="46" y="12"/>
                  <a:pt x="43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4" name="Freeform 97"/>
          <p:cNvSpPr/>
          <p:nvPr/>
        </p:nvSpPr>
        <p:spPr>
          <a:xfrm>
            <a:off x="1949450" y="4359275"/>
            <a:ext cx="138113" cy="333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2">
                <a:moveTo>
                  <a:pt x="43" y="12"/>
                </a:move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3"/>
                  <a:pt x="49" y="6"/>
                </a:cubicBezTo>
                <a:cubicBezTo>
                  <a:pt x="49" y="9"/>
                  <a:pt x="46" y="12"/>
                  <a:pt x="43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5" name="Freeform 98"/>
          <p:cNvSpPr/>
          <p:nvPr/>
        </p:nvSpPr>
        <p:spPr>
          <a:xfrm>
            <a:off x="1949450" y="4441825"/>
            <a:ext cx="138113" cy="301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1">
                <a:moveTo>
                  <a:pt x="43" y="11"/>
                </a:move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2"/>
                  <a:pt x="49" y="6"/>
                </a:cubicBezTo>
                <a:cubicBezTo>
                  <a:pt x="49" y="9"/>
                  <a:pt x="46" y="11"/>
                  <a:pt x="43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6" name="Freeform 99"/>
          <p:cNvSpPr/>
          <p:nvPr/>
        </p:nvSpPr>
        <p:spPr>
          <a:xfrm>
            <a:off x="1949450" y="4522788"/>
            <a:ext cx="138113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1">
                <a:moveTo>
                  <a:pt x="43" y="11"/>
                </a:move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5"/>
                </a:cubicBezTo>
                <a:cubicBezTo>
                  <a:pt x="0" y="2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2"/>
                  <a:pt x="49" y="5"/>
                </a:cubicBezTo>
                <a:cubicBezTo>
                  <a:pt x="49" y="9"/>
                  <a:pt x="46" y="11"/>
                  <a:pt x="43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507" name="组合 4"/>
          <p:cNvGrpSpPr/>
          <p:nvPr/>
        </p:nvGrpSpPr>
        <p:grpSpPr>
          <a:xfrm>
            <a:off x="1971675" y="1744663"/>
            <a:ext cx="854075" cy="722312"/>
            <a:chOff x="1971676" y="1917721"/>
            <a:chExt cx="854075" cy="722313"/>
          </a:xfrm>
        </p:grpSpPr>
        <p:sp>
          <p:nvSpPr>
            <p:cNvPr id="18588" name="Freeform 111"/>
            <p:cNvSpPr>
              <a:spLocks noEditPoints="1"/>
            </p:cNvSpPr>
            <p:nvPr/>
          </p:nvSpPr>
          <p:spPr>
            <a:xfrm>
              <a:off x="1978026" y="1917721"/>
              <a:ext cx="847725" cy="7223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01" h="256">
                  <a:moveTo>
                    <a:pt x="289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0"/>
                    <a:pt x="0" y="24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96" y="0"/>
                    <a:pt x="301" y="6"/>
                    <a:pt x="301" y="13"/>
                  </a:cubicBezTo>
                  <a:cubicBezTo>
                    <a:pt x="301" y="243"/>
                    <a:pt x="301" y="243"/>
                    <a:pt x="301" y="243"/>
                  </a:cubicBezTo>
                  <a:cubicBezTo>
                    <a:pt x="301" y="250"/>
                    <a:pt x="296" y="256"/>
                    <a:pt x="289" y="256"/>
                  </a:cubicBezTo>
                  <a:close/>
                  <a:moveTo>
                    <a:pt x="25" y="230"/>
                  </a:moveTo>
                  <a:cubicBezTo>
                    <a:pt x="276" y="230"/>
                    <a:pt x="276" y="230"/>
                    <a:pt x="276" y="230"/>
                  </a:cubicBezTo>
                  <a:cubicBezTo>
                    <a:pt x="276" y="26"/>
                    <a:pt x="276" y="26"/>
                    <a:pt x="276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30"/>
                    <a:pt x="25" y="230"/>
                    <a:pt x="25" y="23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9" name="Freeform 112"/>
            <p:cNvSpPr/>
            <p:nvPr/>
          </p:nvSpPr>
          <p:spPr>
            <a:xfrm>
              <a:off x="1971676" y="2162087"/>
              <a:ext cx="838200" cy="3651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7" h="129">
                  <a:moveTo>
                    <a:pt x="282" y="129"/>
                  </a:moveTo>
                  <a:cubicBezTo>
                    <a:pt x="279" y="129"/>
                    <a:pt x="276" y="128"/>
                    <a:pt x="274" y="126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19" y="99"/>
                    <a:pt x="11" y="99"/>
                    <a:pt x="5" y="94"/>
                  </a:cubicBezTo>
                  <a:cubicBezTo>
                    <a:pt x="0" y="89"/>
                    <a:pt x="0" y="81"/>
                    <a:pt x="5" y="7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91" y="106"/>
                    <a:pt x="291" y="106"/>
                    <a:pt x="291" y="106"/>
                  </a:cubicBezTo>
                  <a:cubicBezTo>
                    <a:pt x="296" y="111"/>
                    <a:pt x="297" y="119"/>
                    <a:pt x="292" y="124"/>
                  </a:cubicBezTo>
                  <a:cubicBezTo>
                    <a:pt x="289" y="127"/>
                    <a:pt x="286" y="129"/>
                    <a:pt x="282" y="12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0" name="Freeform 113"/>
            <p:cNvSpPr>
              <a:spLocks noEditPoints="1"/>
            </p:cNvSpPr>
            <p:nvPr/>
          </p:nvSpPr>
          <p:spPr>
            <a:xfrm>
              <a:off x="2316163" y="2031912"/>
              <a:ext cx="257175" cy="260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1" h="92">
                  <a:moveTo>
                    <a:pt x="46" y="92"/>
                  </a:moveTo>
                  <a:cubicBezTo>
                    <a:pt x="20" y="92"/>
                    <a:pt x="0" y="71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71" y="0"/>
                    <a:pt x="91" y="21"/>
                    <a:pt x="91" y="46"/>
                  </a:cubicBezTo>
                  <a:cubicBezTo>
                    <a:pt x="91" y="71"/>
                    <a:pt x="71" y="92"/>
                    <a:pt x="46" y="92"/>
                  </a:cubicBezTo>
                  <a:close/>
                  <a:moveTo>
                    <a:pt x="46" y="26"/>
                  </a:moveTo>
                  <a:cubicBezTo>
                    <a:pt x="35" y="26"/>
                    <a:pt x="25" y="35"/>
                    <a:pt x="25" y="46"/>
                  </a:cubicBezTo>
                  <a:cubicBezTo>
                    <a:pt x="25" y="57"/>
                    <a:pt x="35" y="66"/>
                    <a:pt x="46" y="66"/>
                  </a:cubicBezTo>
                  <a:cubicBezTo>
                    <a:pt x="57" y="66"/>
                    <a:pt x="66" y="57"/>
                    <a:pt x="66" y="46"/>
                  </a:cubicBezTo>
                  <a:cubicBezTo>
                    <a:pt x="66" y="35"/>
                    <a:pt x="57" y="26"/>
                    <a:pt x="46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508" name="Freeform 114"/>
          <p:cNvSpPr>
            <a:spLocks noEditPoints="1"/>
          </p:cNvSpPr>
          <p:nvPr/>
        </p:nvSpPr>
        <p:spPr>
          <a:xfrm>
            <a:off x="544513" y="1014413"/>
            <a:ext cx="319087" cy="3048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3" h="108">
                <a:moveTo>
                  <a:pt x="65" y="108"/>
                </a:moveTo>
                <a:cubicBezTo>
                  <a:pt x="53" y="108"/>
                  <a:pt x="41" y="103"/>
                  <a:pt x="32" y="94"/>
                </a:cubicBezTo>
                <a:cubicBezTo>
                  <a:pt x="19" y="81"/>
                  <a:pt x="19" y="81"/>
                  <a:pt x="19" y="81"/>
                </a:cubicBezTo>
                <a:cubicBezTo>
                  <a:pt x="0" y="63"/>
                  <a:pt x="0" y="33"/>
                  <a:pt x="19" y="14"/>
                </a:cubicBezTo>
                <a:cubicBezTo>
                  <a:pt x="28" y="5"/>
                  <a:pt x="40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65" y="0"/>
                  <a:pt x="77" y="5"/>
                  <a:pt x="86" y="14"/>
                </a:cubicBezTo>
                <a:cubicBezTo>
                  <a:pt x="99" y="27"/>
                  <a:pt x="99" y="27"/>
                  <a:pt x="99" y="27"/>
                </a:cubicBezTo>
                <a:cubicBezTo>
                  <a:pt x="108" y="36"/>
                  <a:pt x="113" y="48"/>
                  <a:pt x="113" y="61"/>
                </a:cubicBezTo>
                <a:cubicBezTo>
                  <a:pt x="113" y="73"/>
                  <a:pt x="108" y="85"/>
                  <a:pt x="99" y="94"/>
                </a:cubicBezTo>
                <a:cubicBezTo>
                  <a:pt x="90" y="103"/>
                  <a:pt x="78" y="108"/>
                  <a:pt x="65" y="108"/>
                </a:cubicBezTo>
                <a:close/>
                <a:moveTo>
                  <a:pt x="52" y="24"/>
                </a:moveTo>
                <a:cubicBezTo>
                  <a:pt x="46" y="24"/>
                  <a:pt x="40" y="26"/>
                  <a:pt x="35" y="31"/>
                </a:cubicBezTo>
                <a:cubicBezTo>
                  <a:pt x="26" y="40"/>
                  <a:pt x="26" y="55"/>
                  <a:pt x="35" y="65"/>
                </a:cubicBezTo>
                <a:cubicBezTo>
                  <a:pt x="48" y="78"/>
                  <a:pt x="48" y="78"/>
                  <a:pt x="48" y="78"/>
                </a:cubicBezTo>
                <a:cubicBezTo>
                  <a:pt x="58" y="87"/>
                  <a:pt x="73" y="87"/>
                  <a:pt x="82" y="78"/>
                </a:cubicBezTo>
                <a:cubicBezTo>
                  <a:pt x="87" y="73"/>
                  <a:pt x="89" y="67"/>
                  <a:pt x="89" y="61"/>
                </a:cubicBezTo>
                <a:cubicBezTo>
                  <a:pt x="89" y="54"/>
                  <a:pt x="87" y="48"/>
                  <a:pt x="82" y="44"/>
                </a:cubicBezTo>
                <a:cubicBezTo>
                  <a:pt x="69" y="31"/>
                  <a:pt x="69" y="31"/>
                  <a:pt x="69" y="31"/>
                </a:cubicBezTo>
                <a:cubicBezTo>
                  <a:pt x="65" y="26"/>
                  <a:pt x="59" y="24"/>
                  <a:pt x="52" y="2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9" name="Freeform 115"/>
          <p:cNvSpPr/>
          <p:nvPr/>
        </p:nvSpPr>
        <p:spPr>
          <a:xfrm>
            <a:off x="925513" y="1417638"/>
            <a:ext cx="330200" cy="330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7" h="117">
                <a:moveTo>
                  <a:pt x="82" y="117"/>
                </a:moveTo>
                <a:cubicBezTo>
                  <a:pt x="71" y="117"/>
                  <a:pt x="60" y="112"/>
                  <a:pt x="53" y="104"/>
                </a:cubicBezTo>
                <a:cubicBezTo>
                  <a:pt x="12" y="64"/>
                  <a:pt x="12" y="64"/>
                  <a:pt x="12" y="64"/>
                </a:cubicBezTo>
                <a:cubicBezTo>
                  <a:pt x="4" y="56"/>
                  <a:pt x="0" y="46"/>
                  <a:pt x="0" y="35"/>
                </a:cubicBezTo>
                <a:cubicBezTo>
                  <a:pt x="0" y="23"/>
                  <a:pt x="4" y="13"/>
                  <a:pt x="12" y="5"/>
                </a:cubicBezTo>
                <a:cubicBezTo>
                  <a:pt x="17" y="0"/>
                  <a:pt x="24" y="0"/>
                  <a:pt x="29" y="5"/>
                </a:cubicBezTo>
                <a:cubicBezTo>
                  <a:pt x="34" y="9"/>
                  <a:pt x="34" y="17"/>
                  <a:pt x="29" y="21"/>
                </a:cubicBezTo>
                <a:cubicBezTo>
                  <a:pt x="25" y="25"/>
                  <a:pt x="24" y="30"/>
                  <a:pt x="24" y="35"/>
                </a:cubicBezTo>
                <a:cubicBezTo>
                  <a:pt x="24" y="40"/>
                  <a:pt x="25" y="44"/>
                  <a:pt x="29" y="48"/>
                </a:cubicBezTo>
                <a:cubicBezTo>
                  <a:pt x="69" y="88"/>
                  <a:pt x="69" y="88"/>
                  <a:pt x="69" y="88"/>
                </a:cubicBezTo>
                <a:cubicBezTo>
                  <a:pt x="73" y="91"/>
                  <a:pt x="77" y="93"/>
                  <a:pt x="82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87" y="93"/>
                  <a:pt x="92" y="91"/>
                  <a:pt x="95" y="88"/>
                </a:cubicBezTo>
                <a:cubicBezTo>
                  <a:pt x="100" y="83"/>
                  <a:pt x="107" y="83"/>
                  <a:pt x="112" y="88"/>
                </a:cubicBezTo>
                <a:cubicBezTo>
                  <a:pt x="117" y="92"/>
                  <a:pt x="117" y="100"/>
                  <a:pt x="112" y="104"/>
                </a:cubicBezTo>
                <a:cubicBezTo>
                  <a:pt x="104" y="112"/>
                  <a:pt x="94" y="117"/>
                  <a:pt x="82" y="117"/>
                </a:cubicBezTo>
                <a:cubicBezTo>
                  <a:pt x="82" y="117"/>
                  <a:pt x="82" y="117"/>
                  <a:pt x="82" y="11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0" name="Freeform 116"/>
          <p:cNvSpPr/>
          <p:nvPr/>
        </p:nvSpPr>
        <p:spPr>
          <a:xfrm>
            <a:off x="777875" y="1235075"/>
            <a:ext cx="482600" cy="479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1" h="170">
                <a:moveTo>
                  <a:pt x="158" y="170"/>
                </a:moveTo>
                <a:cubicBezTo>
                  <a:pt x="155" y="170"/>
                  <a:pt x="152" y="169"/>
                  <a:pt x="150" y="167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17"/>
                  <a:pt x="0" y="9"/>
                  <a:pt x="4" y="5"/>
                </a:cubicBezTo>
                <a:cubicBezTo>
                  <a:pt x="9" y="0"/>
                  <a:pt x="16" y="0"/>
                  <a:pt x="21" y="5"/>
                </a:cubicBezTo>
                <a:cubicBezTo>
                  <a:pt x="167" y="150"/>
                  <a:pt x="167" y="150"/>
                  <a:pt x="167" y="150"/>
                </a:cubicBezTo>
                <a:cubicBezTo>
                  <a:pt x="171" y="155"/>
                  <a:pt x="171" y="162"/>
                  <a:pt x="167" y="167"/>
                </a:cubicBezTo>
                <a:cubicBezTo>
                  <a:pt x="164" y="169"/>
                  <a:pt x="161" y="170"/>
                  <a:pt x="158" y="17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1" name="Freeform 117"/>
          <p:cNvSpPr>
            <a:spLocks noEditPoints="1"/>
          </p:cNvSpPr>
          <p:nvPr/>
        </p:nvSpPr>
        <p:spPr>
          <a:xfrm>
            <a:off x="558800" y="1443038"/>
            <a:ext cx="304800" cy="3048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8" h="108">
                <a:moveTo>
                  <a:pt x="47" y="108"/>
                </a:moveTo>
                <a:cubicBezTo>
                  <a:pt x="47" y="108"/>
                  <a:pt x="47" y="108"/>
                  <a:pt x="47" y="108"/>
                </a:cubicBezTo>
                <a:cubicBezTo>
                  <a:pt x="35" y="108"/>
                  <a:pt x="23" y="103"/>
                  <a:pt x="14" y="94"/>
                </a:cubicBezTo>
                <a:cubicBezTo>
                  <a:pt x="5" y="85"/>
                  <a:pt x="0" y="73"/>
                  <a:pt x="0" y="60"/>
                </a:cubicBezTo>
                <a:cubicBezTo>
                  <a:pt x="0" y="48"/>
                  <a:pt x="5" y="36"/>
                  <a:pt x="14" y="27"/>
                </a:cubicBezTo>
                <a:cubicBezTo>
                  <a:pt x="27" y="14"/>
                  <a:pt x="27" y="14"/>
                  <a:pt x="27" y="14"/>
                </a:cubicBezTo>
                <a:cubicBezTo>
                  <a:pt x="36" y="5"/>
                  <a:pt x="48" y="0"/>
                  <a:pt x="60" y="0"/>
                </a:cubicBezTo>
                <a:cubicBezTo>
                  <a:pt x="73" y="0"/>
                  <a:pt x="85" y="5"/>
                  <a:pt x="94" y="14"/>
                </a:cubicBezTo>
                <a:cubicBezTo>
                  <a:pt x="103" y="23"/>
                  <a:pt x="108" y="35"/>
                  <a:pt x="108" y="47"/>
                </a:cubicBezTo>
                <a:cubicBezTo>
                  <a:pt x="108" y="60"/>
                  <a:pt x="103" y="72"/>
                  <a:pt x="94" y="81"/>
                </a:cubicBezTo>
                <a:cubicBezTo>
                  <a:pt x="81" y="94"/>
                  <a:pt x="81" y="94"/>
                  <a:pt x="81" y="94"/>
                </a:cubicBezTo>
                <a:cubicBezTo>
                  <a:pt x="72" y="103"/>
                  <a:pt x="60" y="108"/>
                  <a:pt x="47" y="108"/>
                </a:cubicBezTo>
                <a:close/>
                <a:moveTo>
                  <a:pt x="60" y="23"/>
                </a:moveTo>
                <a:cubicBezTo>
                  <a:pt x="54" y="23"/>
                  <a:pt x="48" y="26"/>
                  <a:pt x="43" y="30"/>
                </a:cubicBezTo>
                <a:cubicBezTo>
                  <a:pt x="30" y="43"/>
                  <a:pt x="30" y="43"/>
                  <a:pt x="30" y="43"/>
                </a:cubicBezTo>
                <a:cubicBezTo>
                  <a:pt x="26" y="48"/>
                  <a:pt x="23" y="54"/>
                  <a:pt x="23" y="60"/>
                </a:cubicBezTo>
                <a:cubicBezTo>
                  <a:pt x="23" y="67"/>
                  <a:pt x="26" y="73"/>
                  <a:pt x="30" y="77"/>
                </a:cubicBezTo>
                <a:cubicBezTo>
                  <a:pt x="35" y="82"/>
                  <a:pt x="41" y="84"/>
                  <a:pt x="47" y="84"/>
                </a:cubicBezTo>
                <a:cubicBezTo>
                  <a:pt x="47" y="84"/>
                  <a:pt x="47" y="84"/>
                  <a:pt x="47" y="84"/>
                </a:cubicBezTo>
                <a:cubicBezTo>
                  <a:pt x="54" y="84"/>
                  <a:pt x="60" y="82"/>
                  <a:pt x="64" y="77"/>
                </a:cubicBezTo>
                <a:cubicBezTo>
                  <a:pt x="77" y="64"/>
                  <a:pt x="77" y="64"/>
                  <a:pt x="77" y="64"/>
                </a:cubicBezTo>
                <a:cubicBezTo>
                  <a:pt x="82" y="60"/>
                  <a:pt x="84" y="54"/>
                  <a:pt x="84" y="47"/>
                </a:cubicBezTo>
                <a:cubicBezTo>
                  <a:pt x="84" y="41"/>
                  <a:pt x="82" y="35"/>
                  <a:pt x="77" y="30"/>
                </a:cubicBezTo>
                <a:cubicBezTo>
                  <a:pt x="73" y="26"/>
                  <a:pt x="67" y="23"/>
                  <a:pt x="60" y="2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2" name="Freeform 118"/>
          <p:cNvSpPr/>
          <p:nvPr/>
        </p:nvSpPr>
        <p:spPr>
          <a:xfrm>
            <a:off x="925513" y="1003300"/>
            <a:ext cx="330200" cy="3381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7" h="120">
                <a:moveTo>
                  <a:pt x="21" y="120"/>
                </a:moveTo>
                <a:cubicBezTo>
                  <a:pt x="18" y="120"/>
                  <a:pt x="15" y="119"/>
                  <a:pt x="12" y="116"/>
                </a:cubicBezTo>
                <a:cubicBezTo>
                  <a:pt x="4" y="108"/>
                  <a:pt x="0" y="98"/>
                  <a:pt x="0" y="86"/>
                </a:cubicBezTo>
                <a:cubicBezTo>
                  <a:pt x="0" y="75"/>
                  <a:pt x="4" y="65"/>
                  <a:pt x="12" y="57"/>
                </a:cubicBezTo>
                <a:cubicBezTo>
                  <a:pt x="53" y="17"/>
                  <a:pt x="53" y="17"/>
                  <a:pt x="53" y="17"/>
                </a:cubicBezTo>
                <a:cubicBezTo>
                  <a:pt x="69" y="0"/>
                  <a:pt x="96" y="0"/>
                  <a:pt x="112" y="17"/>
                </a:cubicBezTo>
                <a:cubicBezTo>
                  <a:pt x="117" y="21"/>
                  <a:pt x="117" y="29"/>
                  <a:pt x="112" y="33"/>
                </a:cubicBezTo>
                <a:cubicBezTo>
                  <a:pt x="107" y="38"/>
                  <a:pt x="100" y="38"/>
                  <a:pt x="95" y="33"/>
                </a:cubicBezTo>
                <a:cubicBezTo>
                  <a:pt x="88" y="26"/>
                  <a:pt x="76" y="26"/>
                  <a:pt x="69" y="33"/>
                </a:cubicBezTo>
                <a:cubicBezTo>
                  <a:pt x="29" y="73"/>
                  <a:pt x="29" y="73"/>
                  <a:pt x="29" y="73"/>
                </a:cubicBezTo>
                <a:cubicBezTo>
                  <a:pt x="22" y="81"/>
                  <a:pt x="22" y="92"/>
                  <a:pt x="29" y="100"/>
                </a:cubicBezTo>
                <a:cubicBezTo>
                  <a:pt x="34" y="104"/>
                  <a:pt x="34" y="112"/>
                  <a:pt x="29" y="116"/>
                </a:cubicBezTo>
                <a:cubicBezTo>
                  <a:pt x="27" y="119"/>
                  <a:pt x="24" y="120"/>
                  <a:pt x="21" y="12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3" name="Freeform 119"/>
          <p:cNvSpPr/>
          <p:nvPr/>
        </p:nvSpPr>
        <p:spPr>
          <a:xfrm>
            <a:off x="777875" y="1042988"/>
            <a:ext cx="482600" cy="482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1" h="171">
                <a:moveTo>
                  <a:pt x="12" y="171"/>
                </a:moveTo>
                <a:cubicBezTo>
                  <a:pt x="9" y="171"/>
                  <a:pt x="6" y="170"/>
                  <a:pt x="4" y="167"/>
                </a:cubicBezTo>
                <a:cubicBezTo>
                  <a:pt x="0" y="163"/>
                  <a:pt x="0" y="155"/>
                  <a:pt x="4" y="151"/>
                </a:cubicBezTo>
                <a:cubicBezTo>
                  <a:pt x="150" y="5"/>
                  <a:pt x="150" y="5"/>
                  <a:pt x="150" y="5"/>
                </a:cubicBezTo>
                <a:cubicBezTo>
                  <a:pt x="155" y="0"/>
                  <a:pt x="162" y="0"/>
                  <a:pt x="167" y="5"/>
                </a:cubicBezTo>
                <a:cubicBezTo>
                  <a:pt x="171" y="10"/>
                  <a:pt x="171" y="17"/>
                  <a:pt x="167" y="22"/>
                </a:cubicBezTo>
                <a:cubicBezTo>
                  <a:pt x="21" y="167"/>
                  <a:pt x="21" y="167"/>
                  <a:pt x="21" y="167"/>
                </a:cubicBezTo>
                <a:cubicBezTo>
                  <a:pt x="19" y="170"/>
                  <a:pt x="16" y="171"/>
                  <a:pt x="12" y="17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4" name="Freeform 120"/>
          <p:cNvSpPr/>
          <p:nvPr/>
        </p:nvSpPr>
        <p:spPr>
          <a:xfrm>
            <a:off x="1444625" y="3117850"/>
            <a:ext cx="360363" cy="5222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8" h="185">
                <a:moveTo>
                  <a:pt x="119" y="184"/>
                </a:moveTo>
                <a:cubicBezTo>
                  <a:pt x="116" y="184"/>
                  <a:pt x="112" y="181"/>
                  <a:pt x="111" y="178"/>
                </a:cubicBezTo>
                <a:cubicBezTo>
                  <a:pt x="64" y="33"/>
                  <a:pt x="64" y="33"/>
                  <a:pt x="64" y="33"/>
                </a:cubicBezTo>
                <a:cubicBezTo>
                  <a:pt x="16" y="178"/>
                  <a:pt x="16" y="178"/>
                  <a:pt x="16" y="178"/>
                </a:cubicBezTo>
                <a:cubicBezTo>
                  <a:pt x="15" y="182"/>
                  <a:pt x="11" y="185"/>
                  <a:pt x="7" y="183"/>
                </a:cubicBezTo>
                <a:cubicBezTo>
                  <a:pt x="2" y="182"/>
                  <a:pt x="0" y="177"/>
                  <a:pt x="2" y="173"/>
                </a:cubicBezTo>
                <a:cubicBezTo>
                  <a:pt x="56" y="5"/>
                  <a:pt x="56" y="5"/>
                  <a:pt x="56" y="5"/>
                </a:cubicBezTo>
                <a:cubicBezTo>
                  <a:pt x="58" y="2"/>
                  <a:pt x="61" y="0"/>
                  <a:pt x="64" y="0"/>
                </a:cubicBezTo>
                <a:cubicBezTo>
                  <a:pt x="67" y="0"/>
                  <a:pt x="70" y="2"/>
                  <a:pt x="71" y="5"/>
                </a:cubicBezTo>
                <a:cubicBezTo>
                  <a:pt x="126" y="173"/>
                  <a:pt x="126" y="173"/>
                  <a:pt x="126" y="173"/>
                </a:cubicBezTo>
                <a:cubicBezTo>
                  <a:pt x="128" y="177"/>
                  <a:pt x="125" y="182"/>
                  <a:pt x="121" y="183"/>
                </a:cubicBezTo>
                <a:cubicBezTo>
                  <a:pt x="120" y="183"/>
                  <a:pt x="120" y="184"/>
                  <a:pt x="119" y="18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5" name="Freeform 121"/>
          <p:cNvSpPr/>
          <p:nvPr/>
        </p:nvSpPr>
        <p:spPr>
          <a:xfrm>
            <a:off x="1416050" y="3590925"/>
            <a:ext cx="115888" cy="460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1" h="16">
                <a:moveTo>
                  <a:pt x="34" y="16"/>
                </a:move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3"/>
                  <a:pt x="41" y="8"/>
                </a:cubicBezTo>
                <a:cubicBezTo>
                  <a:pt x="41" y="12"/>
                  <a:pt x="38" y="16"/>
                  <a:pt x="34" y="1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6" name="Freeform 122"/>
          <p:cNvSpPr/>
          <p:nvPr/>
        </p:nvSpPr>
        <p:spPr>
          <a:xfrm>
            <a:off x="1714500" y="3590925"/>
            <a:ext cx="119063" cy="460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2" h="16">
                <a:moveTo>
                  <a:pt x="34" y="16"/>
                </a:move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12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2" y="3"/>
                  <a:pt x="42" y="8"/>
                </a:cubicBezTo>
                <a:cubicBezTo>
                  <a:pt x="42" y="12"/>
                  <a:pt x="39" y="16"/>
                  <a:pt x="34" y="1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7" name="Freeform 123"/>
          <p:cNvSpPr/>
          <p:nvPr/>
        </p:nvSpPr>
        <p:spPr>
          <a:xfrm>
            <a:off x="1503363" y="3444875"/>
            <a:ext cx="242887" cy="444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16">
                <a:moveTo>
                  <a:pt x="78" y="16"/>
                </a:moveTo>
                <a:cubicBezTo>
                  <a:pt x="8" y="16"/>
                  <a:pt x="8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2" y="0"/>
                  <a:pt x="86" y="4"/>
                  <a:pt x="86" y="8"/>
                </a:cubicBezTo>
                <a:cubicBezTo>
                  <a:pt x="86" y="12"/>
                  <a:pt x="82" y="16"/>
                  <a:pt x="78" y="1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8" name="Freeform 124"/>
          <p:cNvSpPr>
            <a:spLocks noEditPoints="1"/>
          </p:cNvSpPr>
          <p:nvPr/>
        </p:nvSpPr>
        <p:spPr>
          <a:xfrm>
            <a:off x="1754188" y="3219450"/>
            <a:ext cx="192087" cy="1682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8" h="60">
                <a:moveTo>
                  <a:pt x="27" y="60"/>
                </a:moveTo>
                <a:cubicBezTo>
                  <a:pt x="19" y="60"/>
                  <a:pt x="13" y="57"/>
                  <a:pt x="8" y="52"/>
                </a:cubicBezTo>
                <a:cubicBezTo>
                  <a:pt x="3" y="47"/>
                  <a:pt x="0" y="41"/>
                  <a:pt x="0" y="34"/>
                </a:cubicBezTo>
                <a:cubicBezTo>
                  <a:pt x="0" y="25"/>
                  <a:pt x="4" y="20"/>
                  <a:pt x="7" y="17"/>
                </a:cubicBezTo>
                <a:cubicBezTo>
                  <a:pt x="11" y="14"/>
                  <a:pt x="15" y="12"/>
                  <a:pt x="20" y="10"/>
                </a:cubicBezTo>
                <a:cubicBezTo>
                  <a:pt x="23" y="9"/>
                  <a:pt x="30" y="8"/>
                  <a:pt x="39" y="6"/>
                </a:cubicBezTo>
                <a:cubicBezTo>
                  <a:pt x="47" y="4"/>
                  <a:pt x="53" y="2"/>
                  <a:pt x="58" y="1"/>
                </a:cubicBezTo>
                <a:cubicBezTo>
                  <a:pt x="60" y="0"/>
                  <a:pt x="63" y="0"/>
                  <a:pt x="65" y="2"/>
                </a:cubicBezTo>
                <a:cubicBezTo>
                  <a:pt x="67" y="3"/>
                  <a:pt x="68" y="6"/>
                  <a:pt x="68" y="8"/>
                </a:cubicBezTo>
                <a:cubicBezTo>
                  <a:pt x="68" y="13"/>
                  <a:pt x="68" y="13"/>
                  <a:pt x="68" y="13"/>
                </a:cubicBezTo>
                <a:cubicBezTo>
                  <a:pt x="68" y="25"/>
                  <a:pt x="66" y="35"/>
                  <a:pt x="63" y="41"/>
                </a:cubicBezTo>
                <a:cubicBezTo>
                  <a:pt x="60" y="46"/>
                  <a:pt x="55" y="51"/>
                  <a:pt x="48" y="55"/>
                </a:cubicBezTo>
                <a:cubicBezTo>
                  <a:pt x="42" y="58"/>
                  <a:pt x="35" y="60"/>
                  <a:pt x="27" y="60"/>
                </a:cubicBezTo>
                <a:close/>
                <a:moveTo>
                  <a:pt x="52" y="19"/>
                </a:moveTo>
                <a:cubicBezTo>
                  <a:pt x="49" y="20"/>
                  <a:pt x="46" y="20"/>
                  <a:pt x="42" y="21"/>
                </a:cubicBezTo>
                <a:cubicBezTo>
                  <a:pt x="33" y="23"/>
                  <a:pt x="27" y="25"/>
                  <a:pt x="24" y="25"/>
                </a:cubicBezTo>
                <a:cubicBezTo>
                  <a:pt x="22" y="26"/>
                  <a:pt x="20" y="27"/>
                  <a:pt x="17" y="29"/>
                </a:cubicBezTo>
                <a:cubicBezTo>
                  <a:pt x="17" y="30"/>
                  <a:pt x="16" y="31"/>
                  <a:pt x="16" y="34"/>
                </a:cubicBezTo>
                <a:cubicBezTo>
                  <a:pt x="16" y="37"/>
                  <a:pt x="16" y="39"/>
                  <a:pt x="19" y="41"/>
                </a:cubicBezTo>
                <a:cubicBezTo>
                  <a:pt x="20" y="42"/>
                  <a:pt x="22" y="44"/>
                  <a:pt x="27" y="44"/>
                </a:cubicBezTo>
                <a:cubicBezTo>
                  <a:pt x="32" y="44"/>
                  <a:pt x="37" y="43"/>
                  <a:pt x="41" y="41"/>
                </a:cubicBezTo>
                <a:cubicBezTo>
                  <a:pt x="45" y="39"/>
                  <a:pt x="47" y="36"/>
                  <a:pt x="49" y="33"/>
                </a:cubicBezTo>
                <a:cubicBezTo>
                  <a:pt x="50" y="31"/>
                  <a:pt x="52" y="27"/>
                  <a:pt x="52" y="1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9" name="Freeform 125"/>
          <p:cNvSpPr/>
          <p:nvPr/>
        </p:nvSpPr>
        <p:spPr>
          <a:xfrm>
            <a:off x="1762125" y="3128963"/>
            <a:ext cx="187325" cy="2571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6" h="91">
                <a:moveTo>
                  <a:pt x="58" y="91"/>
                </a:moveTo>
                <a:cubicBezTo>
                  <a:pt x="54" y="91"/>
                  <a:pt x="50" y="87"/>
                  <a:pt x="50" y="83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23"/>
                  <a:pt x="43" y="16"/>
                  <a:pt x="35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4" y="16"/>
                  <a:pt x="18" y="20"/>
                  <a:pt x="16" y="26"/>
                </a:cubicBezTo>
                <a:cubicBezTo>
                  <a:pt x="14" y="30"/>
                  <a:pt x="10" y="31"/>
                  <a:pt x="6" y="30"/>
                </a:cubicBezTo>
                <a:cubicBezTo>
                  <a:pt x="2" y="28"/>
                  <a:pt x="0" y="24"/>
                  <a:pt x="1" y="20"/>
                </a:cubicBezTo>
                <a:cubicBezTo>
                  <a:pt x="6" y="8"/>
                  <a:pt x="17" y="0"/>
                  <a:pt x="3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52" y="0"/>
                  <a:pt x="66" y="14"/>
                  <a:pt x="66" y="32"/>
                </a:cubicBezTo>
                <a:cubicBezTo>
                  <a:pt x="66" y="83"/>
                  <a:pt x="66" y="83"/>
                  <a:pt x="66" y="83"/>
                </a:cubicBezTo>
                <a:cubicBezTo>
                  <a:pt x="66" y="87"/>
                  <a:pt x="62" y="91"/>
                  <a:pt x="58" y="9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20" name="Freeform 126"/>
          <p:cNvSpPr/>
          <p:nvPr/>
        </p:nvSpPr>
        <p:spPr>
          <a:xfrm>
            <a:off x="1122363" y="4232275"/>
            <a:ext cx="206375" cy="476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3" h="17">
                <a:moveTo>
                  <a:pt x="69" y="17"/>
                </a:moveTo>
                <a:cubicBezTo>
                  <a:pt x="69" y="17"/>
                  <a:pt x="68" y="17"/>
                  <a:pt x="68" y="16"/>
                </a:cubicBezTo>
                <a:cubicBezTo>
                  <a:pt x="48" y="9"/>
                  <a:pt x="25" y="6"/>
                  <a:pt x="4" y="9"/>
                </a:cubicBezTo>
                <a:cubicBezTo>
                  <a:pt x="2" y="9"/>
                  <a:pt x="0" y="8"/>
                  <a:pt x="0" y="6"/>
                </a:cubicBezTo>
                <a:cubicBezTo>
                  <a:pt x="0" y="4"/>
                  <a:pt x="1" y="3"/>
                  <a:pt x="3" y="3"/>
                </a:cubicBezTo>
                <a:cubicBezTo>
                  <a:pt x="26" y="0"/>
                  <a:pt x="49" y="2"/>
                  <a:pt x="70" y="11"/>
                </a:cubicBezTo>
                <a:cubicBezTo>
                  <a:pt x="72" y="11"/>
                  <a:pt x="73" y="13"/>
                  <a:pt x="72" y="15"/>
                </a:cubicBezTo>
                <a:cubicBezTo>
                  <a:pt x="72" y="16"/>
                  <a:pt x="70" y="17"/>
                  <a:pt x="69" y="1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21" name="Freeform 127"/>
          <p:cNvSpPr/>
          <p:nvPr/>
        </p:nvSpPr>
        <p:spPr>
          <a:xfrm>
            <a:off x="995363" y="4260850"/>
            <a:ext cx="61912" cy="36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" h="13">
                <a:moveTo>
                  <a:pt x="3" y="13"/>
                </a:moveTo>
                <a:cubicBezTo>
                  <a:pt x="2" y="13"/>
                  <a:pt x="1" y="13"/>
                  <a:pt x="0" y="12"/>
                </a:cubicBezTo>
                <a:cubicBezTo>
                  <a:pt x="0" y="10"/>
                  <a:pt x="0" y="8"/>
                  <a:pt x="2" y="7"/>
                </a:cubicBezTo>
                <a:cubicBezTo>
                  <a:pt x="7" y="5"/>
                  <a:pt x="12" y="3"/>
                  <a:pt x="17" y="0"/>
                </a:cubicBezTo>
                <a:cubicBezTo>
                  <a:pt x="19" y="0"/>
                  <a:pt x="20" y="1"/>
                  <a:pt x="21" y="2"/>
                </a:cubicBezTo>
                <a:cubicBezTo>
                  <a:pt x="22" y="4"/>
                  <a:pt x="21" y="6"/>
                  <a:pt x="19" y="6"/>
                </a:cubicBezTo>
                <a:cubicBezTo>
                  <a:pt x="14" y="8"/>
                  <a:pt x="9" y="10"/>
                  <a:pt x="5" y="13"/>
                </a:cubicBezTo>
                <a:cubicBezTo>
                  <a:pt x="4" y="13"/>
                  <a:pt x="4" y="13"/>
                  <a:pt x="3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22" name="Freeform 128"/>
          <p:cNvSpPr/>
          <p:nvPr/>
        </p:nvSpPr>
        <p:spPr>
          <a:xfrm>
            <a:off x="1060450" y="4068763"/>
            <a:ext cx="184150" cy="3333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5" h="118">
                <a:moveTo>
                  <a:pt x="62" y="118"/>
                </a:moveTo>
                <a:cubicBezTo>
                  <a:pt x="62" y="118"/>
                  <a:pt x="62" y="118"/>
                  <a:pt x="62" y="118"/>
                </a:cubicBezTo>
                <a:cubicBezTo>
                  <a:pt x="60" y="118"/>
                  <a:pt x="59" y="117"/>
                  <a:pt x="59" y="115"/>
                </a:cubicBezTo>
                <a:cubicBezTo>
                  <a:pt x="59" y="71"/>
                  <a:pt x="38" y="31"/>
                  <a:pt x="2" y="6"/>
                </a:cubicBezTo>
                <a:cubicBezTo>
                  <a:pt x="1" y="5"/>
                  <a:pt x="0" y="3"/>
                  <a:pt x="1" y="2"/>
                </a:cubicBezTo>
                <a:cubicBezTo>
                  <a:pt x="2" y="1"/>
                  <a:pt x="4" y="0"/>
                  <a:pt x="5" y="1"/>
                </a:cubicBezTo>
                <a:cubicBezTo>
                  <a:pt x="43" y="27"/>
                  <a:pt x="65" y="69"/>
                  <a:pt x="65" y="115"/>
                </a:cubicBezTo>
                <a:cubicBezTo>
                  <a:pt x="65" y="117"/>
                  <a:pt x="64" y="118"/>
                  <a:pt x="62" y="11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23" name="Freeform 129"/>
          <p:cNvSpPr/>
          <p:nvPr/>
        </p:nvSpPr>
        <p:spPr>
          <a:xfrm>
            <a:off x="1114425" y="4032250"/>
            <a:ext cx="109538" cy="1047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9" h="37">
                <a:moveTo>
                  <a:pt x="35" y="37"/>
                </a:moveTo>
                <a:cubicBezTo>
                  <a:pt x="35" y="37"/>
                  <a:pt x="34" y="37"/>
                  <a:pt x="34" y="36"/>
                </a:cubicBezTo>
                <a:cubicBezTo>
                  <a:pt x="21" y="28"/>
                  <a:pt x="10" y="17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3" y="0"/>
                  <a:pt x="5" y="0"/>
                  <a:pt x="6" y="1"/>
                </a:cubicBezTo>
                <a:cubicBezTo>
                  <a:pt x="14" y="13"/>
                  <a:pt x="25" y="23"/>
                  <a:pt x="37" y="31"/>
                </a:cubicBezTo>
                <a:cubicBezTo>
                  <a:pt x="39" y="32"/>
                  <a:pt x="39" y="34"/>
                  <a:pt x="38" y="35"/>
                </a:cubicBezTo>
                <a:cubicBezTo>
                  <a:pt x="37" y="36"/>
                  <a:pt x="36" y="37"/>
                  <a:pt x="35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24" name="Freeform 130"/>
          <p:cNvSpPr/>
          <p:nvPr/>
        </p:nvSpPr>
        <p:spPr>
          <a:xfrm>
            <a:off x="1277938" y="4156075"/>
            <a:ext cx="101600" cy="396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6" h="14">
                <a:moveTo>
                  <a:pt x="32" y="14"/>
                </a:moveTo>
                <a:cubicBezTo>
                  <a:pt x="32" y="14"/>
                  <a:pt x="32" y="14"/>
                  <a:pt x="32" y="14"/>
                </a:cubicBezTo>
                <a:cubicBezTo>
                  <a:pt x="22" y="13"/>
                  <a:pt x="12" y="10"/>
                  <a:pt x="2" y="6"/>
                </a:cubicBezTo>
                <a:cubicBezTo>
                  <a:pt x="0" y="6"/>
                  <a:pt x="0" y="4"/>
                  <a:pt x="0" y="2"/>
                </a:cubicBezTo>
                <a:cubicBezTo>
                  <a:pt x="1" y="1"/>
                  <a:pt x="3" y="0"/>
                  <a:pt x="4" y="0"/>
                </a:cubicBezTo>
                <a:cubicBezTo>
                  <a:pt x="14" y="4"/>
                  <a:pt x="23" y="7"/>
                  <a:pt x="33" y="8"/>
                </a:cubicBezTo>
                <a:cubicBezTo>
                  <a:pt x="35" y="8"/>
                  <a:pt x="36" y="10"/>
                  <a:pt x="35" y="12"/>
                </a:cubicBezTo>
                <a:cubicBezTo>
                  <a:pt x="35" y="13"/>
                  <a:pt x="34" y="14"/>
                  <a:pt x="32" y="1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25" name="Freeform 131"/>
          <p:cNvSpPr>
            <a:spLocks noEditPoints="1"/>
          </p:cNvSpPr>
          <p:nvPr/>
        </p:nvSpPr>
        <p:spPr>
          <a:xfrm>
            <a:off x="1201738" y="4097338"/>
            <a:ext cx="98425" cy="98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7" y="35"/>
                </a:moveTo>
                <a:cubicBezTo>
                  <a:pt x="7" y="35"/>
                  <a:pt x="0" y="27"/>
                  <a:pt x="0" y="18"/>
                </a:cubicBezTo>
                <a:cubicBezTo>
                  <a:pt x="0" y="8"/>
                  <a:pt x="7" y="0"/>
                  <a:pt x="17" y="0"/>
                </a:cubicBezTo>
                <a:cubicBezTo>
                  <a:pt x="27" y="0"/>
                  <a:pt x="35" y="8"/>
                  <a:pt x="35" y="18"/>
                </a:cubicBezTo>
                <a:cubicBezTo>
                  <a:pt x="35" y="27"/>
                  <a:pt x="27" y="35"/>
                  <a:pt x="17" y="35"/>
                </a:cubicBezTo>
                <a:close/>
                <a:moveTo>
                  <a:pt x="17" y="6"/>
                </a:moveTo>
                <a:cubicBezTo>
                  <a:pt x="11" y="6"/>
                  <a:pt x="6" y="11"/>
                  <a:pt x="6" y="18"/>
                </a:cubicBezTo>
                <a:cubicBezTo>
                  <a:pt x="6" y="24"/>
                  <a:pt x="11" y="29"/>
                  <a:pt x="17" y="29"/>
                </a:cubicBezTo>
                <a:cubicBezTo>
                  <a:pt x="23" y="29"/>
                  <a:pt x="28" y="24"/>
                  <a:pt x="28" y="18"/>
                </a:cubicBezTo>
                <a:cubicBezTo>
                  <a:pt x="28" y="11"/>
                  <a:pt x="23" y="6"/>
                  <a:pt x="17" y="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26" name="Freeform 132"/>
          <p:cNvSpPr>
            <a:spLocks noEditPoints="1"/>
          </p:cNvSpPr>
          <p:nvPr/>
        </p:nvSpPr>
        <p:spPr>
          <a:xfrm>
            <a:off x="1306513" y="4240213"/>
            <a:ext cx="98425" cy="1000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7" y="35"/>
                </a:moveTo>
                <a:cubicBezTo>
                  <a:pt x="8" y="35"/>
                  <a:pt x="0" y="27"/>
                  <a:pt x="0" y="18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8"/>
                </a:cubicBezTo>
                <a:cubicBezTo>
                  <a:pt x="35" y="27"/>
                  <a:pt x="27" y="35"/>
                  <a:pt x="17" y="35"/>
                </a:cubicBezTo>
                <a:close/>
                <a:moveTo>
                  <a:pt x="17" y="6"/>
                </a:moveTo>
                <a:cubicBezTo>
                  <a:pt x="11" y="6"/>
                  <a:pt x="6" y="11"/>
                  <a:pt x="6" y="18"/>
                </a:cubicBezTo>
                <a:cubicBezTo>
                  <a:pt x="6" y="24"/>
                  <a:pt x="11" y="29"/>
                  <a:pt x="17" y="29"/>
                </a:cubicBezTo>
                <a:cubicBezTo>
                  <a:pt x="23" y="29"/>
                  <a:pt x="29" y="24"/>
                  <a:pt x="29" y="18"/>
                </a:cubicBezTo>
                <a:cubicBezTo>
                  <a:pt x="29" y="11"/>
                  <a:pt x="23" y="6"/>
                  <a:pt x="17" y="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27" name="Freeform 133"/>
          <p:cNvSpPr/>
          <p:nvPr/>
        </p:nvSpPr>
        <p:spPr>
          <a:xfrm>
            <a:off x="973138" y="4014788"/>
            <a:ext cx="414337" cy="4143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47" h="147">
                <a:moveTo>
                  <a:pt x="74" y="147"/>
                </a:moveTo>
                <a:cubicBezTo>
                  <a:pt x="33" y="147"/>
                  <a:pt x="0" y="114"/>
                  <a:pt x="0" y="74"/>
                </a:cubicBezTo>
                <a:cubicBezTo>
                  <a:pt x="0" y="33"/>
                  <a:pt x="33" y="0"/>
                  <a:pt x="74" y="0"/>
                </a:cubicBezTo>
                <a:cubicBezTo>
                  <a:pt x="114" y="0"/>
                  <a:pt x="147" y="33"/>
                  <a:pt x="147" y="74"/>
                </a:cubicBezTo>
                <a:cubicBezTo>
                  <a:pt x="147" y="77"/>
                  <a:pt x="147" y="81"/>
                  <a:pt x="146" y="85"/>
                </a:cubicBezTo>
                <a:cubicBezTo>
                  <a:pt x="134" y="83"/>
                  <a:pt x="134" y="83"/>
                  <a:pt x="134" y="83"/>
                </a:cubicBezTo>
                <a:cubicBezTo>
                  <a:pt x="135" y="80"/>
                  <a:pt x="135" y="76"/>
                  <a:pt x="135" y="74"/>
                </a:cubicBezTo>
                <a:cubicBezTo>
                  <a:pt x="135" y="40"/>
                  <a:pt x="108" y="12"/>
                  <a:pt x="74" y="12"/>
                </a:cubicBezTo>
                <a:cubicBezTo>
                  <a:pt x="40" y="12"/>
                  <a:pt x="13" y="40"/>
                  <a:pt x="13" y="74"/>
                </a:cubicBezTo>
                <a:cubicBezTo>
                  <a:pt x="13" y="107"/>
                  <a:pt x="40" y="135"/>
                  <a:pt x="74" y="135"/>
                </a:cubicBezTo>
                <a:cubicBezTo>
                  <a:pt x="94" y="135"/>
                  <a:pt x="113" y="125"/>
                  <a:pt x="125" y="108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21" y="135"/>
                  <a:pt x="98" y="147"/>
                  <a:pt x="74" y="14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28" name="Freeform 134"/>
          <p:cNvSpPr>
            <a:spLocks noEditPoints="1"/>
          </p:cNvSpPr>
          <p:nvPr/>
        </p:nvSpPr>
        <p:spPr>
          <a:xfrm>
            <a:off x="1041400" y="4213225"/>
            <a:ext cx="98425" cy="98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8" y="35"/>
                </a:moveTo>
                <a:cubicBezTo>
                  <a:pt x="8" y="35"/>
                  <a:pt x="0" y="27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27" y="0"/>
                  <a:pt x="35" y="8"/>
                  <a:pt x="35" y="18"/>
                </a:cubicBezTo>
                <a:cubicBezTo>
                  <a:pt x="35" y="27"/>
                  <a:pt x="27" y="35"/>
                  <a:pt x="18" y="35"/>
                </a:cubicBezTo>
                <a:close/>
                <a:moveTo>
                  <a:pt x="18" y="6"/>
                </a:moveTo>
                <a:cubicBezTo>
                  <a:pt x="11" y="6"/>
                  <a:pt x="6" y="11"/>
                  <a:pt x="6" y="18"/>
                </a:cubicBezTo>
                <a:cubicBezTo>
                  <a:pt x="6" y="24"/>
                  <a:pt x="11" y="29"/>
                  <a:pt x="18" y="29"/>
                </a:cubicBezTo>
                <a:cubicBezTo>
                  <a:pt x="24" y="29"/>
                  <a:pt x="29" y="24"/>
                  <a:pt x="29" y="18"/>
                </a:cubicBezTo>
                <a:cubicBezTo>
                  <a:pt x="29" y="11"/>
                  <a:pt x="24" y="6"/>
                  <a:pt x="18" y="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529" name="组合 7"/>
          <p:cNvGrpSpPr/>
          <p:nvPr/>
        </p:nvGrpSpPr>
        <p:grpSpPr>
          <a:xfrm>
            <a:off x="3678238" y="3648075"/>
            <a:ext cx="609600" cy="581025"/>
            <a:chOff x="3521399" y="3507013"/>
            <a:chExt cx="609600" cy="581025"/>
          </a:xfrm>
        </p:grpSpPr>
        <p:sp>
          <p:nvSpPr>
            <p:cNvPr id="18581" name="Freeform 135"/>
            <p:cNvSpPr>
              <a:spLocks noEditPoints="1"/>
            </p:cNvSpPr>
            <p:nvPr/>
          </p:nvSpPr>
          <p:spPr>
            <a:xfrm>
              <a:off x="3521399" y="3507013"/>
              <a:ext cx="609600" cy="581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6" h="206">
                  <a:moveTo>
                    <a:pt x="103" y="206"/>
                  </a:moveTo>
                  <a:cubicBezTo>
                    <a:pt x="76" y="206"/>
                    <a:pt x="50" y="195"/>
                    <a:pt x="30" y="176"/>
                  </a:cubicBezTo>
                  <a:cubicBezTo>
                    <a:pt x="11" y="156"/>
                    <a:pt x="0" y="130"/>
                    <a:pt x="0" y="103"/>
                  </a:cubicBezTo>
                  <a:cubicBezTo>
                    <a:pt x="0" y="75"/>
                    <a:pt x="11" y="49"/>
                    <a:pt x="30" y="30"/>
                  </a:cubicBezTo>
                  <a:cubicBezTo>
                    <a:pt x="50" y="11"/>
                    <a:pt x="76" y="0"/>
                    <a:pt x="103" y="0"/>
                  </a:cubicBezTo>
                  <a:cubicBezTo>
                    <a:pt x="131" y="0"/>
                    <a:pt x="157" y="11"/>
                    <a:pt x="176" y="30"/>
                  </a:cubicBezTo>
                  <a:cubicBezTo>
                    <a:pt x="216" y="70"/>
                    <a:pt x="216" y="136"/>
                    <a:pt x="176" y="176"/>
                  </a:cubicBezTo>
                  <a:cubicBezTo>
                    <a:pt x="157" y="195"/>
                    <a:pt x="131" y="206"/>
                    <a:pt x="103" y="206"/>
                  </a:cubicBezTo>
                  <a:close/>
                  <a:moveTo>
                    <a:pt x="103" y="17"/>
                  </a:moveTo>
                  <a:cubicBezTo>
                    <a:pt x="80" y="17"/>
                    <a:pt x="59" y="26"/>
                    <a:pt x="43" y="42"/>
                  </a:cubicBezTo>
                  <a:cubicBezTo>
                    <a:pt x="27" y="59"/>
                    <a:pt x="18" y="80"/>
                    <a:pt x="18" y="103"/>
                  </a:cubicBezTo>
                  <a:cubicBezTo>
                    <a:pt x="18" y="126"/>
                    <a:pt x="27" y="147"/>
                    <a:pt x="43" y="163"/>
                  </a:cubicBezTo>
                  <a:cubicBezTo>
                    <a:pt x="59" y="180"/>
                    <a:pt x="80" y="188"/>
                    <a:pt x="103" y="188"/>
                  </a:cubicBezTo>
                  <a:cubicBezTo>
                    <a:pt x="126" y="188"/>
                    <a:pt x="148" y="180"/>
                    <a:pt x="164" y="163"/>
                  </a:cubicBezTo>
                  <a:cubicBezTo>
                    <a:pt x="197" y="130"/>
                    <a:pt x="197" y="76"/>
                    <a:pt x="164" y="42"/>
                  </a:cubicBezTo>
                  <a:cubicBezTo>
                    <a:pt x="148" y="26"/>
                    <a:pt x="126" y="17"/>
                    <a:pt x="103" y="1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2" name="Freeform 136"/>
            <p:cNvSpPr/>
            <p:nvPr/>
          </p:nvSpPr>
          <p:spPr>
            <a:xfrm>
              <a:off x="3549974" y="3711800"/>
              <a:ext cx="306388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9" h="9">
                  <a:moveTo>
                    <a:pt x="10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7" y="0"/>
                    <a:pt x="109" y="2"/>
                    <a:pt x="109" y="5"/>
                  </a:cubicBezTo>
                  <a:cubicBezTo>
                    <a:pt x="109" y="7"/>
                    <a:pt x="107" y="9"/>
                    <a:pt x="105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3" name="Freeform 137"/>
            <p:cNvSpPr/>
            <p:nvPr/>
          </p:nvSpPr>
          <p:spPr>
            <a:xfrm>
              <a:off x="3602361" y="3718150"/>
              <a:ext cx="173038" cy="2730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1" h="97">
                  <a:moveTo>
                    <a:pt x="5" y="97"/>
                  </a:moveTo>
                  <a:cubicBezTo>
                    <a:pt x="5" y="97"/>
                    <a:pt x="4" y="96"/>
                    <a:pt x="3" y="96"/>
                  </a:cubicBezTo>
                  <a:cubicBezTo>
                    <a:pt x="1" y="95"/>
                    <a:pt x="0" y="92"/>
                    <a:pt x="2" y="9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1"/>
                    <a:pt x="56" y="0"/>
                    <a:pt x="58" y="1"/>
                  </a:cubicBezTo>
                  <a:cubicBezTo>
                    <a:pt x="60" y="2"/>
                    <a:pt x="61" y="5"/>
                    <a:pt x="59" y="7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6"/>
                    <a:pt x="7" y="97"/>
                    <a:pt x="5" y="9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4" name="Freeform 138"/>
            <p:cNvSpPr/>
            <p:nvPr/>
          </p:nvSpPr>
          <p:spPr>
            <a:xfrm>
              <a:off x="3710311" y="3797525"/>
              <a:ext cx="169863" cy="2698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0" h="96">
                  <a:moveTo>
                    <a:pt x="55" y="96"/>
                  </a:moveTo>
                  <a:cubicBezTo>
                    <a:pt x="54" y="96"/>
                    <a:pt x="52" y="95"/>
                    <a:pt x="51" y="9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3" y="1"/>
                  </a:cubicBezTo>
                  <a:cubicBezTo>
                    <a:pt x="5" y="0"/>
                    <a:pt x="7" y="0"/>
                    <a:pt x="9" y="2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60" y="92"/>
                    <a:pt x="59" y="94"/>
                    <a:pt x="57" y="96"/>
                  </a:cubicBezTo>
                  <a:cubicBezTo>
                    <a:pt x="57" y="96"/>
                    <a:pt x="56" y="96"/>
                    <a:pt x="55" y="9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5" name="Freeform 139"/>
            <p:cNvSpPr/>
            <p:nvPr/>
          </p:nvSpPr>
          <p:spPr>
            <a:xfrm>
              <a:off x="3761111" y="3867375"/>
              <a:ext cx="307975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9" h="9">
                  <a:moveTo>
                    <a:pt x="10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7" y="0"/>
                    <a:pt x="109" y="2"/>
                    <a:pt x="109" y="5"/>
                  </a:cubicBezTo>
                  <a:cubicBezTo>
                    <a:pt x="109" y="7"/>
                    <a:pt x="107" y="9"/>
                    <a:pt x="105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6" name="Freeform 140"/>
            <p:cNvSpPr/>
            <p:nvPr/>
          </p:nvSpPr>
          <p:spPr>
            <a:xfrm>
              <a:off x="3842074" y="3613375"/>
              <a:ext cx="173038" cy="2714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1" h="96">
                  <a:moveTo>
                    <a:pt x="5" y="96"/>
                  </a:moveTo>
                  <a:cubicBezTo>
                    <a:pt x="5" y="96"/>
                    <a:pt x="4" y="96"/>
                    <a:pt x="3" y="96"/>
                  </a:cubicBezTo>
                  <a:cubicBezTo>
                    <a:pt x="1" y="95"/>
                    <a:pt x="0" y="92"/>
                    <a:pt x="2" y="9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1"/>
                    <a:pt x="56" y="0"/>
                    <a:pt x="58" y="1"/>
                  </a:cubicBezTo>
                  <a:cubicBezTo>
                    <a:pt x="60" y="2"/>
                    <a:pt x="61" y="5"/>
                    <a:pt x="59" y="7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6"/>
                    <a:pt x="7" y="96"/>
                    <a:pt x="5" y="9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7" name="Freeform 141"/>
            <p:cNvSpPr/>
            <p:nvPr/>
          </p:nvSpPr>
          <p:spPr>
            <a:xfrm>
              <a:off x="3738886" y="3534000"/>
              <a:ext cx="168275" cy="2746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0" h="97">
                  <a:moveTo>
                    <a:pt x="55" y="97"/>
                  </a:moveTo>
                  <a:cubicBezTo>
                    <a:pt x="54" y="97"/>
                    <a:pt x="52" y="96"/>
                    <a:pt x="52" y="9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60" y="92"/>
                    <a:pt x="60" y="95"/>
                    <a:pt x="58" y="96"/>
                  </a:cubicBezTo>
                  <a:cubicBezTo>
                    <a:pt x="57" y="97"/>
                    <a:pt x="56" y="97"/>
                    <a:pt x="55" y="9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530" name="Freeform 153"/>
          <p:cNvSpPr>
            <a:spLocks noEditPoints="1"/>
          </p:cNvSpPr>
          <p:nvPr/>
        </p:nvSpPr>
        <p:spPr>
          <a:xfrm>
            <a:off x="3081338" y="2520950"/>
            <a:ext cx="87312" cy="87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6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lose/>
                <a:moveTo>
                  <a:pt x="16" y="8"/>
                </a:moveTo>
                <a:cubicBezTo>
                  <a:pt x="12" y="8"/>
                  <a:pt x="8" y="11"/>
                  <a:pt x="8" y="16"/>
                </a:cubicBezTo>
                <a:cubicBezTo>
                  <a:pt x="8" y="20"/>
                  <a:pt x="12" y="23"/>
                  <a:pt x="16" y="23"/>
                </a:cubicBezTo>
                <a:cubicBezTo>
                  <a:pt x="20" y="23"/>
                  <a:pt x="23" y="20"/>
                  <a:pt x="23" y="16"/>
                </a:cubicBezTo>
                <a:cubicBezTo>
                  <a:pt x="23" y="11"/>
                  <a:pt x="20" y="8"/>
                  <a:pt x="16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1" name="Freeform 154"/>
          <p:cNvSpPr>
            <a:spLocks noEditPoints="1"/>
          </p:cNvSpPr>
          <p:nvPr/>
        </p:nvSpPr>
        <p:spPr>
          <a:xfrm>
            <a:off x="3262313" y="2424113"/>
            <a:ext cx="87312" cy="873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5" y="31"/>
                </a:moveTo>
                <a:cubicBezTo>
                  <a:pt x="7" y="31"/>
                  <a:pt x="0" y="24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1" y="7"/>
                  <a:pt x="31" y="15"/>
                </a:cubicBezTo>
                <a:cubicBezTo>
                  <a:pt x="31" y="24"/>
                  <a:pt x="24" y="31"/>
                  <a:pt x="15" y="31"/>
                </a:cubicBezTo>
                <a:close/>
                <a:moveTo>
                  <a:pt x="15" y="8"/>
                </a:moveTo>
                <a:cubicBezTo>
                  <a:pt x="11" y="8"/>
                  <a:pt x="8" y="11"/>
                  <a:pt x="8" y="15"/>
                </a:cubicBezTo>
                <a:cubicBezTo>
                  <a:pt x="8" y="20"/>
                  <a:pt x="11" y="23"/>
                  <a:pt x="15" y="23"/>
                </a:cubicBezTo>
                <a:cubicBezTo>
                  <a:pt x="20" y="23"/>
                  <a:pt x="23" y="20"/>
                  <a:pt x="23" y="15"/>
                </a:cubicBezTo>
                <a:cubicBezTo>
                  <a:pt x="23" y="11"/>
                  <a:pt x="20" y="8"/>
                  <a:pt x="15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2" name="Freeform 155"/>
          <p:cNvSpPr>
            <a:spLocks noEditPoints="1"/>
          </p:cNvSpPr>
          <p:nvPr/>
        </p:nvSpPr>
        <p:spPr>
          <a:xfrm>
            <a:off x="3262313" y="2616200"/>
            <a:ext cx="87312" cy="87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5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5" y="31"/>
                </a:cubicBezTo>
                <a:close/>
                <a:moveTo>
                  <a:pt x="15" y="8"/>
                </a:moveTo>
                <a:cubicBezTo>
                  <a:pt x="11" y="8"/>
                  <a:pt x="8" y="12"/>
                  <a:pt x="8" y="16"/>
                </a:cubicBezTo>
                <a:cubicBezTo>
                  <a:pt x="8" y="20"/>
                  <a:pt x="11" y="23"/>
                  <a:pt x="15" y="23"/>
                </a:cubicBezTo>
                <a:cubicBezTo>
                  <a:pt x="20" y="23"/>
                  <a:pt x="23" y="20"/>
                  <a:pt x="23" y="16"/>
                </a:cubicBezTo>
                <a:cubicBezTo>
                  <a:pt x="23" y="12"/>
                  <a:pt x="20" y="8"/>
                  <a:pt x="15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3" name="Freeform 156"/>
          <p:cNvSpPr/>
          <p:nvPr/>
        </p:nvSpPr>
        <p:spPr>
          <a:xfrm>
            <a:off x="3143250" y="2565400"/>
            <a:ext cx="141288" cy="904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0" h="32">
                <a:moveTo>
                  <a:pt x="46" y="32"/>
                </a:moveTo>
                <a:cubicBezTo>
                  <a:pt x="45" y="32"/>
                  <a:pt x="44" y="31"/>
                  <a:pt x="44" y="31"/>
                </a:cubicBezTo>
                <a:cubicBezTo>
                  <a:pt x="3" y="8"/>
                  <a:pt x="3" y="8"/>
                  <a:pt x="3" y="8"/>
                </a:cubicBezTo>
                <a:cubicBezTo>
                  <a:pt x="1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5"/>
                  <a:pt x="50" y="28"/>
                  <a:pt x="49" y="30"/>
                </a:cubicBezTo>
                <a:cubicBezTo>
                  <a:pt x="48" y="31"/>
                  <a:pt x="47" y="32"/>
                  <a:pt x="46" y="3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4" name="Freeform 157"/>
          <p:cNvSpPr/>
          <p:nvPr/>
        </p:nvSpPr>
        <p:spPr>
          <a:xfrm>
            <a:off x="3143250" y="2471738"/>
            <a:ext cx="141288" cy="904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0" h="32">
                <a:moveTo>
                  <a:pt x="5" y="32"/>
                </a:moveTo>
                <a:cubicBezTo>
                  <a:pt x="3" y="32"/>
                  <a:pt x="2" y="31"/>
                  <a:pt x="1" y="30"/>
                </a:cubicBezTo>
                <a:cubicBezTo>
                  <a:pt x="0" y="28"/>
                  <a:pt x="1" y="26"/>
                  <a:pt x="3" y="25"/>
                </a:cubicBezTo>
                <a:cubicBezTo>
                  <a:pt x="44" y="1"/>
                  <a:pt x="44" y="1"/>
                  <a:pt x="44" y="1"/>
                </a:cubicBezTo>
                <a:cubicBezTo>
                  <a:pt x="45" y="0"/>
                  <a:pt x="48" y="1"/>
                  <a:pt x="49" y="2"/>
                </a:cubicBezTo>
                <a:cubicBezTo>
                  <a:pt x="50" y="4"/>
                  <a:pt x="49" y="7"/>
                  <a:pt x="48" y="8"/>
                </a:cubicBezTo>
                <a:cubicBezTo>
                  <a:pt x="7" y="32"/>
                  <a:pt x="7" y="32"/>
                  <a:pt x="7" y="32"/>
                </a:cubicBezTo>
                <a:cubicBezTo>
                  <a:pt x="6" y="32"/>
                  <a:pt x="5" y="32"/>
                  <a:pt x="5" y="3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5" name="Freeform 161"/>
          <p:cNvSpPr/>
          <p:nvPr/>
        </p:nvSpPr>
        <p:spPr>
          <a:xfrm>
            <a:off x="2281238" y="3609975"/>
            <a:ext cx="84137" cy="146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52">
                <a:moveTo>
                  <a:pt x="26" y="52"/>
                </a:moveTo>
                <a:cubicBezTo>
                  <a:pt x="25" y="52"/>
                  <a:pt x="24" y="51"/>
                  <a:pt x="23" y="51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8"/>
                  <a:pt x="0" y="25"/>
                  <a:pt x="1" y="23"/>
                </a:cubicBezTo>
                <a:cubicBezTo>
                  <a:pt x="23" y="2"/>
                  <a:pt x="23" y="2"/>
                  <a:pt x="23" y="2"/>
                </a:cubicBezTo>
                <a:cubicBezTo>
                  <a:pt x="24" y="0"/>
                  <a:pt x="27" y="0"/>
                  <a:pt x="28" y="2"/>
                </a:cubicBezTo>
                <a:cubicBezTo>
                  <a:pt x="30" y="4"/>
                  <a:pt x="30" y="6"/>
                  <a:pt x="28" y="8"/>
                </a:cubicBezTo>
                <a:cubicBezTo>
                  <a:pt x="10" y="26"/>
                  <a:pt x="10" y="26"/>
                  <a:pt x="10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30" y="47"/>
                  <a:pt x="30" y="49"/>
                  <a:pt x="28" y="51"/>
                </a:cubicBezTo>
                <a:cubicBezTo>
                  <a:pt x="28" y="51"/>
                  <a:pt x="27" y="52"/>
                  <a:pt x="26" y="5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6" name="Freeform 162"/>
          <p:cNvSpPr/>
          <p:nvPr/>
        </p:nvSpPr>
        <p:spPr>
          <a:xfrm>
            <a:off x="2297113" y="3671888"/>
            <a:ext cx="242887" cy="222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8">
                <a:moveTo>
                  <a:pt x="4" y="8"/>
                </a:move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6" y="2"/>
                  <a:pt x="86" y="4"/>
                </a:cubicBezTo>
                <a:cubicBezTo>
                  <a:pt x="86" y="7"/>
                  <a:pt x="84" y="8"/>
                  <a:pt x="82" y="8"/>
                </a:cubicBezTo>
                <a:cubicBezTo>
                  <a:pt x="4" y="8"/>
                  <a:pt x="4" y="8"/>
                  <a:pt x="4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7" name="Freeform 163"/>
          <p:cNvSpPr/>
          <p:nvPr/>
        </p:nvSpPr>
        <p:spPr>
          <a:xfrm>
            <a:off x="2455863" y="3486150"/>
            <a:ext cx="84137" cy="146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52">
                <a:moveTo>
                  <a:pt x="4" y="52"/>
                </a:moveTo>
                <a:cubicBezTo>
                  <a:pt x="3" y="52"/>
                  <a:pt x="2" y="51"/>
                  <a:pt x="2" y="51"/>
                </a:cubicBezTo>
                <a:cubicBezTo>
                  <a:pt x="0" y="49"/>
                  <a:pt x="0" y="47"/>
                  <a:pt x="2" y="45"/>
                </a:cubicBezTo>
                <a:cubicBezTo>
                  <a:pt x="20" y="26"/>
                  <a:pt x="20" y="26"/>
                  <a:pt x="20" y="26"/>
                </a:cubicBezTo>
                <a:cubicBezTo>
                  <a:pt x="2" y="8"/>
                  <a:pt x="2" y="8"/>
                  <a:pt x="2" y="8"/>
                </a:cubicBezTo>
                <a:cubicBezTo>
                  <a:pt x="0" y="6"/>
                  <a:pt x="0" y="4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29" y="23"/>
                  <a:pt x="29" y="23"/>
                  <a:pt x="29" y="23"/>
                </a:cubicBezTo>
                <a:cubicBezTo>
                  <a:pt x="30" y="25"/>
                  <a:pt x="30" y="28"/>
                  <a:pt x="29" y="29"/>
                </a:cubicBezTo>
                <a:cubicBezTo>
                  <a:pt x="7" y="51"/>
                  <a:pt x="7" y="51"/>
                  <a:pt x="7" y="51"/>
                </a:cubicBezTo>
                <a:cubicBezTo>
                  <a:pt x="6" y="51"/>
                  <a:pt x="5" y="52"/>
                  <a:pt x="4" y="5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8" name="Freeform 164"/>
          <p:cNvSpPr/>
          <p:nvPr/>
        </p:nvSpPr>
        <p:spPr>
          <a:xfrm>
            <a:off x="2281238" y="3548063"/>
            <a:ext cx="242887" cy="222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8">
                <a:moveTo>
                  <a:pt x="4" y="8"/>
                </a:move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6" y="2"/>
                  <a:pt x="86" y="4"/>
                </a:cubicBezTo>
                <a:cubicBezTo>
                  <a:pt x="86" y="7"/>
                  <a:pt x="84" y="8"/>
                  <a:pt x="82" y="8"/>
                </a:cubicBezTo>
                <a:cubicBezTo>
                  <a:pt x="4" y="8"/>
                  <a:pt x="4" y="8"/>
                  <a:pt x="4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9" name="Freeform 165"/>
          <p:cNvSpPr>
            <a:spLocks noEditPoints="1"/>
          </p:cNvSpPr>
          <p:nvPr/>
        </p:nvSpPr>
        <p:spPr>
          <a:xfrm>
            <a:off x="1528763" y="1477963"/>
            <a:ext cx="279400" cy="265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9" h="94">
                <a:moveTo>
                  <a:pt x="47" y="94"/>
                </a:moveTo>
                <a:cubicBezTo>
                  <a:pt x="34" y="94"/>
                  <a:pt x="22" y="89"/>
                  <a:pt x="14" y="80"/>
                </a:cubicBezTo>
                <a:cubicBezTo>
                  <a:pt x="5" y="71"/>
                  <a:pt x="0" y="59"/>
                  <a:pt x="0" y="47"/>
                </a:cubicBezTo>
                <a:cubicBezTo>
                  <a:pt x="0" y="34"/>
                  <a:pt x="5" y="22"/>
                  <a:pt x="14" y="13"/>
                </a:cubicBezTo>
                <a:cubicBezTo>
                  <a:pt x="22" y="5"/>
                  <a:pt x="34" y="0"/>
                  <a:pt x="47" y="0"/>
                </a:cubicBezTo>
                <a:cubicBezTo>
                  <a:pt x="59" y="0"/>
                  <a:pt x="71" y="5"/>
                  <a:pt x="80" y="13"/>
                </a:cubicBezTo>
                <a:cubicBezTo>
                  <a:pt x="99" y="32"/>
                  <a:pt x="99" y="62"/>
                  <a:pt x="80" y="80"/>
                </a:cubicBezTo>
                <a:cubicBezTo>
                  <a:pt x="71" y="89"/>
                  <a:pt x="59" y="94"/>
                  <a:pt x="47" y="94"/>
                </a:cubicBezTo>
                <a:close/>
                <a:moveTo>
                  <a:pt x="47" y="8"/>
                </a:moveTo>
                <a:cubicBezTo>
                  <a:pt x="36" y="8"/>
                  <a:pt x="27" y="12"/>
                  <a:pt x="19" y="19"/>
                </a:cubicBezTo>
                <a:cubicBezTo>
                  <a:pt x="12" y="26"/>
                  <a:pt x="8" y="36"/>
                  <a:pt x="8" y="47"/>
                </a:cubicBezTo>
                <a:cubicBezTo>
                  <a:pt x="8" y="57"/>
                  <a:pt x="12" y="67"/>
                  <a:pt x="19" y="74"/>
                </a:cubicBezTo>
                <a:cubicBezTo>
                  <a:pt x="27" y="82"/>
                  <a:pt x="36" y="86"/>
                  <a:pt x="47" y="86"/>
                </a:cubicBezTo>
                <a:cubicBezTo>
                  <a:pt x="57" y="86"/>
                  <a:pt x="67" y="82"/>
                  <a:pt x="75" y="74"/>
                </a:cubicBezTo>
                <a:cubicBezTo>
                  <a:pt x="90" y="59"/>
                  <a:pt x="90" y="34"/>
                  <a:pt x="75" y="19"/>
                </a:cubicBezTo>
                <a:cubicBezTo>
                  <a:pt x="67" y="12"/>
                  <a:pt x="57" y="8"/>
                  <a:pt x="47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40" name="Freeform 166"/>
          <p:cNvSpPr>
            <a:spLocks noEditPoints="1"/>
          </p:cNvSpPr>
          <p:nvPr/>
        </p:nvSpPr>
        <p:spPr>
          <a:xfrm>
            <a:off x="1554163" y="1525588"/>
            <a:ext cx="214312" cy="2174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6" h="77">
                <a:moveTo>
                  <a:pt x="38" y="77"/>
                </a:moveTo>
                <a:cubicBezTo>
                  <a:pt x="38" y="77"/>
                  <a:pt x="38" y="77"/>
                  <a:pt x="38" y="77"/>
                </a:cubicBezTo>
                <a:cubicBezTo>
                  <a:pt x="25" y="77"/>
                  <a:pt x="13" y="72"/>
                  <a:pt x="5" y="63"/>
                </a:cubicBezTo>
                <a:cubicBezTo>
                  <a:pt x="3" y="62"/>
                  <a:pt x="2" y="61"/>
                  <a:pt x="1" y="59"/>
                </a:cubicBezTo>
                <a:cubicBezTo>
                  <a:pt x="0" y="58"/>
                  <a:pt x="0" y="56"/>
                  <a:pt x="1" y="55"/>
                </a:cubicBezTo>
                <a:cubicBezTo>
                  <a:pt x="2" y="53"/>
                  <a:pt x="3" y="52"/>
                  <a:pt x="5" y="51"/>
                </a:cubicBezTo>
                <a:cubicBezTo>
                  <a:pt x="11" y="48"/>
                  <a:pt x="18" y="46"/>
                  <a:pt x="25" y="44"/>
                </a:cubicBezTo>
                <a:cubicBezTo>
                  <a:pt x="23" y="43"/>
                  <a:pt x="22" y="41"/>
                  <a:pt x="21" y="39"/>
                </a:cubicBezTo>
                <a:cubicBezTo>
                  <a:pt x="21" y="38"/>
                  <a:pt x="21" y="38"/>
                  <a:pt x="21" y="37"/>
                </a:cubicBezTo>
                <a:cubicBezTo>
                  <a:pt x="20" y="36"/>
                  <a:pt x="19" y="35"/>
                  <a:pt x="18" y="33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3"/>
                  <a:pt x="18" y="21"/>
                  <a:pt x="19" y="2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6"/>
                  <a:pt x="18" y="9"/>
                  <a:pt x="23" y="5"/>
                </a:cubicBezTo>
                <a:cubicBezTo>
                  <a:pt x="27" y="2"/>
                  <a:pt x="32" y="0"/>
                  <a:pt x="38" y="0"/>
                </a:cubicBezTo>
                <a:cubicBezTo>
                  <a:pt x="44" y="0"/>
                  <a:pt x="49" y="2"/>
                  <a:pt x="53" y="5"/>
                </a:cubicBezTo>
                <a:cubicBezTo>
                  <a:pt x="57" y="9"/>
                  <a:pt x="57" y="16"/>
                  <a:pt x="57" y="18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58" y="23"/>
                  <a:pt x="58" y="25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5"/>
                  <a:pt x="56" y="36"/>
                  <a:pt x="54" y="37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1"/>
                  <a:pt x="53" y="43"/>
                  <a:pt x="51" y="44"/>
                </a:cubicBezTo>
                <a:cubicBezTo>
                  <a:pt x="58" y="46"/>
                  <a:pt x="64" y="48"/>
                  <a:pt x="70" y="51"/>
                </a:cubicBezTo>
                <a:cubicBezTo>
                  <a:pt x="72" y="52"/>
                  <a:pt x="74" y="53"/>
                  <a:pt x="75" y="55"/>
                </a:cubicBezTo>
                <a:cubicBezTo>
                  <a:pt x="76" y="56"/>
                  <a:pt x="75" y="58"/>
                  <a:pt x="74" y="59"/>
                </a:cubicBezTo>
                <a:cubicBezTo>
                  <a:pt x="73" y="61"/>
                  <a:pt x="72" y="62"/>
                  <a:pt x="71" y="63"/>
                </a:cubicBezTo>
                <a:cubicBezTo>
                  <a:pt x="62" y="72"/>
                  <a:pt x="50" y="77"/>
                  <a:pt x="38" y="77"/>
                </a:cubicBezTo>
                <a:close/>
                <a:moveTo>
                  <a:pt x="10" y="57"/>
                </a:moveTo>
                <a:cubicBezTo>
                  <a:pt x="10" y="57"/>
                  <a:pt x="10" y="57"/>
                  <a:pt x="10" y="57"/>
                </a:cubicBezTo>
                <a:cubicBezTo>
                  <a:pt x="18" y="65"/>
                  <a:pt x="27" y="69"/>
                  <a:pt x="38" y="69"/>
                </a:cubicBezTo>
                <a:cubicBezTo>
                  <a:pt x="48" y="69"/>
                  <a:pt x="58" y="65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0" y="54"/>
                  <a:pt x="53" y="53"/>
                  <a:pt x="46" y="52"/>
                </a:cubicBezTo>
                <a:cubicBezTo>
                  <a:pt x="45" y="52"/>
                  <a:pt x="44" y="51"/>
                  <a:pt x="43" y="50"/>
                </a:cubicBezTo>
                <a:cubicBezTo>
                  <a:pt x="43" y="49"/>
                  <a:pt x="42" y="48"/>
                  <a:pt x="42" y="47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41"/>
                  <a:pt x="44" y="40"/>
                  <a:pt x="45" y="39"/>
                </a:cubicBezTo>
                <a:cubicBezTo>
                  <a:pt x="46" y="38"/>
                  <a:pt x="46" y="38"/>
                  <a:pt x="46" y="38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1"/>
                  <a:pt x="48" y="30"/>
                  <a:pt x="50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7"/>
                  <a:pt x="50" y="27"/>
                  <a:pt x="50" y="27"/>
                </a:cubicBezTo>
                <a:cubicBezTo>
                  <a:pt x="50" y="27"/>
                  <a:pt x="50" y="26"/>
                  <a:pt x="50" y="26"/>
                </a:cubicBezTo>
                <a:cubicBezTo>
                  <a:pt x="49" y="26"/>
                  <a:pt x="48" y="24"/>
                  <a:pt x="48" y="23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5"/>
                  <a:pt x="49" y="12"/>
                  <a:pt x="47" y="11"/>
                </a:cubicBezTo>
                <a:cubicBezTo>
                  <a:pt x="45" y="9"/>
                  <a:pt x="42" y="8"/>
                  <a:pt x="38" y="8"/>
                </a:cubicBezTo>
                <a:cubicBezTo>
                  <a:pt x="34" y="8"/>
                  <a:pt x="31" y="9"/>
                  <a:pt x="29" y="11"/>
                </a:cubicBezTo>
                <a:cubicBezTo>
                  <a:pt x="27" y="12"/>
                  <a:pt x="27" y="15"/>
                  <a:pt x="27" y="18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4"/>
                  <a:pt x="27" y="26"/>
                  <a:pt x="26" y="26"/>
                </a:cubicBezTo>
                <a:cubicBezTo>
                  <a:pt x="26" y="26"/>
                  <a:pt x="26" y="27"/>
                  <a:pt x="26" y="27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0"/>
                  <a:pt x="29" y="31"/>
                  <a:pt x="29" y="33"/>
                </a:cubicBezTo>
                <a:cubicBezTo>
                  <a:pt x="29" y="34"/>
                  <a:pt x="29" y="36"/>
                  <a:pt x="29" y="38"/>
                </a:cubicBezTo>
                <a:cubicBezTo>
                  <a:pt x="29" y="38"/>
                  <a:pt x="30" y="38"/>
                  <a:pt x="31" y="39"/>
                </a:cubicBezTo>
                <a:cubicBezTo>
                  <a:pt x="32" y="40"/>
                  <a:pt x="32" y="41"/>
                  <a:pt x="32" y="42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48"/>
                  <a:pt x="33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3" y="53"/>
                  <a:pt x="16" y="54"/>
                  <a:pt x="10" y="5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41" name="Freeform 174"/>
          <p:cNvSpPr/>
          <p:nvPr/>
        </p:nvSpPr>
        <p:spPr>
          <a:xfrm>
            <a:off x="646113" y="5756275"/>
            <a:ext cx="79375" cy="793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8" h="28">
                <a:moveTo>
                  <a:pt x="2" y="28"/>
                </a:moveTo>
                <a:cubicBezTo>
                  <a:pt x="1" y="28"/>
                  <a:pt x="0" y="27"/>
                  <a:pt x="0" y="2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28" y="1"/>
                  <a:pt x="28" y="2"/>
                </a:cubicBezTo>
                <a:cubicBezTo>
                  <a:pt x="28" y="3"/>
                  <a:pt x="28" y="4"/>
                  <a:pt x="26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7"/>
                  <a:pt x="4" y="28"/>
                  <a:pt x="2" y="2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42" name="Freeform 175"/>
          <p:cNvSpPr>
            <a:spLocks noEditPoints="1"/>
          </p:cNvSpPr>
          <p:nvPr/>
        </p:nvSpPr>
        <p:spPr>
          <a:xfrm>
            <a:off x="525463" y="5588000"/>
            <a:ext cx="204787" cy="254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3" h="90">
                <a:moveTo>
                  <a:pt x="45" y="90"/>
                </a:moveTo>
                <a:cubicBezTo>
                  <a:pt x="4" y="90"/>
                  <a:pt x="4" y="90"/>
                  <a:pt x="4" y="90"/>
                </a:cubicBezTo>
                <a:cubicBezTo>
                  <a:pt x="2" y="90"/>
                  <a:pt x="0" y="88"/>
                  <a:pt x="0" y="8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3" y="2"/>
                  <a:pt x="73" y="4"/>
                </a:cubicBezTo>
                <a:cubicBezTo>
                  <a:pt x="73" y="62"/>
                  <a:pt x="73" y="62"/>
                  <a:pt x="73" y="62"/>
                </a:cubicBezTo>
                <a:cubicBezTo>
                  <a:pt x="73" y="63"/>
                  <a:pt x="73" y="64"/>
                  <a:pt x="72" y="65"/>
                </a:cubicBezTo>
                <a:cubicBezTo>
                  <a:pt x="48" y="89"/>
                  <a:pt x="48" y="89"/>
                  <a:pt x="48" y="89"/>
                </a:cubicBezTo>
                <a:cubicBezTo>
                  <a:pt x="48" y="90"/>
                  <a:pt x="47" y="90"/>
                  <a:pt x="45" y="90"/>
                </a:cubicBezTo>
                <a:close/>
                <a:moveTo>
                  <a:pt x="8" y="82"/>
                </a:moveTo>
                <a:cubicBezTo>
                  <a:pt x="44" y="82"/>
                  <a:pt x="44" y="82"/>
                  <a:pt x="44" y="82"/>
                </a:cubicBezTo>
                <a:cubicBezTo>
                  <a:pt x="65" y="60"/>
                  <a:pt x="65" y="60"/>
                  <a:pt x="65" y="60"/>
                </a:cubicBezTo>
                <a:cubicBezTo>
                  <a:pt x="65" y="8"/>
                  <a:pt x="65" y="8"/>
                  <a:pt x="65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2"/>
                  <a:pt x="8" y="82"/>
                  <a:pt x="8" y="8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43" name="Freeform 176"/>
          <p:cNvSpPr/>
          <p:nvPr/>
        </p:nvSpPr>
        <p:spPr>
          <a:xfrm>
            <a:off x="569913" y="5635625"/>
            <a:ext cx="76200" cy="11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7" h="4">
                <a:moveTo>
                  <a:pt x="25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7" y="1"/>
                  <a:pt x="27" y="2"/>
                </a:cubicBezTo>
                <a:cubicBezTo>
                  <a:pt x="27" y="3"/>
                  <a:pt x="26" y="4"/>
                  <a:pt x="25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44" name="Freeform 177"/>
          <p:cNvSpPr/>
          <p:nvPr/>
        </p:nvSpPr>
        <p:spPr>
          <a:xfrm>
            <a:off x="569913" y="5664200"/>
            <a:ext cx="120650" cy="11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3" h="4">
                <a:moveTo>
                  <a:pt x="4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3"/>
                  <a:pt x="42" y="4"/>
                  <a:pt x="4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45" name="Freeform 178"/>
          <p:cNvSpPr/>
          <p:nvPr/>
        </p:nvSpPr>
        <p:spPr>
          <a:xfrm>
            <a:off x="569913" y="5689600"/>
            <a:ext cx="120650" cy="11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3" h="4">
                <a:moveTo>
                  <a:pt x="4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3"/>
                  <a:pt x="42" y="4"/>
                  <a:pt x="4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46" name="Freeform 179"/>
          <p:cNvSpPr/>
          <p:nvPr/>
        </p:nvSpPr>
        <p:spPr>
          <a:xfrm>
            <a:off x="569913" y="5716588"/>
            <a:ext cx="57150" cy="11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0" h="4">
                <a:moveTo>
                  <a:pt x="18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20" y="1"/>
                  <a:pt x="20" y="2"/>
                </a:cubicBezTo>
                <a:cubicBezTo>
                  <a:pt x="20" y="3"/>
                  <a:pt x="19" y="4"/>
                  <a:pt x="18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547" name="组合 1"/>
          <p:cNvGrpSpPr/>
          <p:nvPr/>
        </p:nvGrpSpPr>
        <p:grpSpPr>
          <a:xfrm>
            <a:off x="77788" y="558800"/>
            <a:ext cx="279400" cy="315913"/>
            <a:chOff x="4257146" y="3175001"/>
            <a:chExt cx="279400" cy="315913"/>
          </a:xfrm>
        </p:grpSpPr>
        <p:sp>
          <p:nvSpPr>
            <p:cNvPr id="18576" name="Freeform 180"/>
            <p:cNvSpPr>
              <a:spLocks noEditPoints="1"/>
            </p:cNvSpPr>
            <p:nvPr/>
          </p:nvSpPr>
          <p:spPr>
            <a:xfrm>
              <a:off x="4453996" y="3287714"/>
              <a:ext cx="82550" cy="2032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72">
                  <a:moveTo>
                    <a:pt x="25" y="72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1" y="72"/>
                    <a:pt x="0" y="71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2"/>
                    <a:pt x="29" y="4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71"/>
                    <a:pt x="27" y="72"/>
                    <a:pt x="25" y="72"/>
                  </a:cubicBezTo>
                  <a:close/>
                  <a:moveTo>
                    <a:pt x="8" y="64"/>
                  </a:moveTo>
                  <a:cubicBezTo>
                    <a:pt x="21" y="64"/>
                    <a:pt x="21" y="64"/>
                    <a:pt x="21" y="6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4"/>
                    <a:pt x="8" y="64"/>
                    <a:pt x="8" y="6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7" name="Freeform 181"/>
            <p:cNvSpPr>
              <a:spLocks noEditPoints="1"/>
            </p:cNvSpPr>
            <p:nvPr/>
          </p:nvSpPr>
          <p:spPr>
            <a:xfrm>
              <a:off x="4355571" y="3367089"/>
              <a:ext cx="80963" cy="1238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44">
                  <a:moveTo>
                    <a:pt x="25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1" y="44"/>
                    <a:pt x="0" y="43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1"/>
                    <a:pt x="29" y="4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3"/>
                    <a:pt x="27" y="44"/>
                    <a:pt x="25" y="44"/>
                  </a:cubicBezTo>
                  <a:close/>
                  <a:moveTo>
                    <a:pt x="8" y="36"/>
                  </a:moveTo>
                  <a:cubicBezTo>
                    <a:pt x="21" y="36"/>
                    <a:pt x="21" y="36"/>
                    <a:pt x="21" y="3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6"/>
                    <a:pt x="8" y="36"/>
                    <a:pt x="8" y="3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8" name="Freeform 182"/>
            <p:cNvSpPr>
              <a:spLocks noEditPoints="1"/>
            </p:cNvSpPr>
            <p:nvPr/>
          </p:nvSpPr>
          <p:spPr>
            <a:xfrm>
              <a:off x="4257146" y="3422651"/>
              <a:ext cx="80963" cy="682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24">
                  <a:moveTo>
                    <a:pt x="25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1"/>
                    <a:pt x="29" y="4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3"/>
                    <a:pt x="27" y="24"/>
                    <a:pt x="25" y="24"/>
                  </a:cubicBezTo>
                  <a:close/>
                  <a:moveTo>
                    <a:pt x="8" y="16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6"/>
                    <a:pt x="8" y="16"/>
                    <a:pt x="8" y="1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9" name="Freeform 183"/>
            <p:cNvSpPr/>
            <p:nvPr/>
          </p:nvSpPr>
          <p:spPr>
            <a:xfrm>
              <a:off x="4434946" y="3175001"/>
              <a:ext cx="69850" cy="1127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5" h="40">
                  <a:moveTo>
                    <a:pt x="5" y="40"/>
                  </a:moveTo>
                  <a:cubicBezTo>
                    <a:pt x="4" y="40"/>
                    <a:pt x="3" y="39"/>
                    <a:pt x="2" y="38"/>
                  </a:cubicBezTo>
                  <a:cubicBezTo>
                    <a:pt x="0" y="37"/>
                    <a:pt x="0" y="34"/>
                    <a:pt x="2" y="3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5" y="19"/>
                    <a:pt x="25" y="21"/>
                    <a:pt x="23" y="23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9"/>
                    <a:pt x="6" y="40"/>
                    <a:pt x="5" y="4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0" name="Freeform 184"/>
            <p:cNvSpPr/>
            <p:nvPr/>
          </p:nvSpPr>
          <p:spPr>
            <a:xfrm>
              <a:off x="4287309" y="3219451"/>
              <a:ext cx="200025" cy="169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1" h="60">
                  <a:moveTo>
                    <a:pt x="4" y="60"/>
                  </a:moveTo>
                  <a:cubicBezTo>
                    <a:pt x="4" y="60"/>
                    <a:pt x="4" y="60"/>
                    <a:pt x="3" y="60"/>
                  </a:cubicBezTo>
                  <a:cubicBezTo>
                    <a:pt x="1" y="60"/>
                    <a:pt x="0" y="58"/>
                    <a:pt x="0" y="55"/>
                  </a:cubicBezTo>
                  <a:cubicBezTo>
                    <a:pt x="6" y="23"/>
                    <a:pt x="34" y="0"/>
                    <a:pt x="67" y="0"/>
                  </a:cubicBezTo>
                  <a:cubicBezTo>
                    <a:pt x="69" y="0"/>
                    <a:pt x="71" y="2"/>
                    <a:pt x="71" y="4"/>
                  </a:cubicBezTo>
                  <a:cubicBezTo>
                    <a:pt x="71" y="6"/>
                    <a:pt x="69" y="8"/>
                    <a:pt x="67" y="8"/>
                  </a:cubicBezTo>
                  <a:cubicBezTo>
                    <a:pt x="38" y="8"/>
                    <a:pt x="14" y="29"/>
                    <a:pt x="8" y="57"/>
                  </a:cubicBezTo>
                  <a:cubicBezTo>
                    <a:pt x="8" y="59"/>
                    <a:pt x="6" y="60"/>
                    <a:pt x="4" y="6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548" name="Freeform 185"/>
          <p:cNvSpPr>
            <a:spLocks noEditPoints="1"/>
          </p:cNvSpPr>
          <p:nvPr/>
        </p:nvSpPr>
        <p:spPr>
          <a:xfrm>
            <a:off x="2708275" y="3873500"/>
            <a:ext cx="276225" cy="2000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8" h="71">
                <a:moveTo>
                  <a:pt x="49" y="71"/>
                </a:moveTo>
                <a:cubicBezTo>
                  <a:pt x="36" y="71"/>
                  <a:pt x="22" y="70"/>
                  <a:pt x="8" y="69"/>
                </a:cubicBezTo>
                <a:cubicBezTo>
                  <a:pt x="6" y="68"/>
                  <a:pt x="5" y="67"/>
                  <a:pt x="5" y="66"/>
                </a:cubicBezTo>
                <a:cubicBezTo>
                  <a:pt x="0" y="46"/>
                  <a:pt x="0" y="26"/>
                  <a:pt x="5" y="6"/>
                </a:cubicBezTo>
                <a:cubicBezTo>
                  <a:pt x="5" y="4"/>
                  <a:pt x="6" y="3"/>
                  <a:pt x="8" y="3"/>
                </a:cubicBezTo>
                <a:cubicBezTo>
                  <a:pt x="35" y="0"/>
                  <a:pt x="63" y="0"/>
                  <a:pt x="90" y="3"/>
                </a:cubicBezTo>
                <a:cubicBezTo>
                  <a:pt x="92" y="3"/>
                  <a:pt x="93" y="4"/>
                  <a:pt x="94" y="6"/>
                </a:cubicBezTo>
                <a:cubicBezTo>
                  <a:pt x="98" y="26"/>
                  <a:pt x="98" y="46"/>
                  <a:pt x="94" y="66"/>
                </a:cubicBezTo>
                <a:cubicBezTo>
                  <a:pt x="93" y="67"/>
                  <a:pt x="92" y="68"/>
                  <a:pt x="90" y="69"/>
                </a:cubicBezTo>
                <a:cubicBezTo>
                  <a:pt x="77" y="70"/>
                  <a:pt x="63" y="71"/>
                  <a:pt x="49" y="71"/>
                </a:cubicBezTo>
                <a:close/>
                <a:moveTo>
                  <a:pt x="12" y="61"/>
                </a:moveTo>
                <a:cubicBezTo>
                  <a:pt x="37" y="64"/>
                  <a:pt x="62" y="64"/>
                  <a:pt x="87" y="61"/>
                </a:cubicBezTo>
                <a:cubicBezTo>
                  <a:pt x="90" y="44"/>
                  <a:pt x="90" y="27"/>
                  <a:pt x="87" y="11"/>
                </a:cubicBezTo>
                <a:cubicBezTo>
                  <a:pt x="62" y="8"/>
                  <a:pt x="37" y="8"/>
                  <a:pt x="12" y="11"/>
                </a:cubicBezTo>
                <a:cubicBezTo>
                  <a:pt x="8" y="27"/>
                  <a:pt x="8" y="44"/>
                  <a:pt x="12" y="6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49" name="Freeform 186"/>
          <p:cNvSpPr>
            <a:spLocks noEditPoints="1"/>
          </p:cNvSpPr>
          <p:nvPr/>
        </p:nvSpPr>
        <p:spPr>
          <a:xfrm>
            <a:off x="2806700" y="3917950"/>
            <a:ext cx="101600" cy="1111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6" h="39">
                <a:moveTo>
                  <a:pt x="6" y="39"/>
                </a:moveTo>
                <a:cubicBezTo>
                  <a:pt x="3" y="39"/>
                  <a:pt x="0" y="37"/>
                  <a:pt x="0" y="3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7" y="0"/>
                  <a:pt x="8" y="1"/>
                  <a:pt x="9" y="1"/>
                </a:cubicBezTo>
                <a:cubicBezTo>
                  <a:pt x="33" y="15"/>
                  <a:pt x="33" y="15"/>
                  <a:pt x="33" y="15"/>
                </a:cubicBezTo>
                <a:cubicBezTo>
                  <a:pt x="35" y="16"/>
                  <a:pt x="36" y="18"/>
                  <a:pt x="36" y="20"/>
                </a:cubicBezTo>
                <a:cubicBezTo>
                  <a:pt x="36" y="22"/>
                  <a:pt x="35" y="24"/>
                  <a:pt x="33" y="25"/>
                </a:cubicBezTo>
                <a:cubicBezTo>
                  <a:pt x="9" y="39"/>
                  <a:pt x="9" y="39"/>
                  <a:pt x="9" y="39"/>
                </a:cubicBezTo>
                <a:cubicBezTo>
                  <a:pt x="8" y="39"/>
                  <a:pt x="7" y="39"/>
                  <a:pt x="6" y="39"/>
                </a:cubicBezTo>
                <a:close/>
                <a:moveTo>
                  <a:pt x="8" y="10"/>
                </a:moveTo>
                <a:cubicBezTo>
                  <a:pt x="8" y="30"/>
                  <a:pt x="8" y="30"/>
                  <a:pt x="8" y="30"/>
                </a:cubicBezTo>
                <a:cubicBezTo>
                  <a:pt x="26" y="20"/>
                  <a:pt x="26" y="20"/>
                  <a:pt x="26" y="20"/>
                </a:cubicBezTo>
                <a:cubicBezTo>
                  <a:pt x="8" y="10"/>
                  <a:pt x="8" y="10"/>
                  <a:pt x="8" y="1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50" name="Freeform 193"/>
          <p:cNvSpPr>
            <a:spLocks noEditPoints="1"/>
          </p:cNvSpPr>
          <p:nvPr/>
        </p:nvSpPr>
        <p:spPr>
          <a:xfrm>
            <a:off x="2646363" y="4554538"/>
            <a:ext cx="234950" cy="127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3" h="45">
                <a:moveTo>
                  <a:pt x="69" y="45"/>
                </a:moveTo>
                <a:cubicBezTo>
                  <a:pt x="15" y="45"/>
                  <a:pt x="15" y="45"/>
                  <a:pt x="15" y="45"/>
                </a:cubicBezTo>
                <a:cubicBezTo>
                  <a:pt x="13" y="45"/>
                  <a:pt x="11" y="44"/>
                  <a:pt x="11" y="42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1" y="2"/>
                  <a:pt x="1" y="1"/>
                </a:cubicBezTo>
                <a:cubicBezTo>
                  <a:pt x="2" y="0"/>
                  <a:pt x="3" y="0"/>
                  <a:pt x="5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0" y="0"/>
                  <a:pt x="81" y="0"/>
                  <a:pt x="82" y="1"/>
                </a:cubicBezTo>
                <a:cubicBezTo>
                  <a:pt x="83" y="2"/>
                  <a:pt x="83" y="4"/>
                  <a:pt x="83" y="5"/>
                </a:cubicBezTo>
                <a:cubicBezTo>
                  <a:pt x="72" y="42"/>
                  <a:pt x="72" y="42"/>
                  <a:pt x="72" y="42"/>
                </a:cubicBezTo>
                <a:cubicBezTo>
                  <a:pt x="72" y="44"/>
                  <a:pt x="70" y="45"/>
                  <a:pt x="69" y="45"/>
                </a:cubicBezTo>
                <a:close/>
                <a:moveTo>
                  <a:pt x="18" y="37"/>
                </a:moveTo>
                <a:cubicBezTo>
                  <a:pt x="65" y="37"/>
                  <a:pt x="65" y="37"/>
                  <a:pt x="65" y="37"/>
                </a:cubicBezTo>
                <a:cubicBezTo>
                  <a:pt x="74" y="8"/>
                  <a:pt x="74" y="8"/>
                  <a:pt x="74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8" y="37"/>
                  <a:pt x="18" y="37"/>
                  <a:pt x="18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51" name="Freeform 194"/>
          <p:cNvSpPr/>
          <p:nvPr/>
        </p:nvSpPr>
        <p:spPr>
          <a:xfrm>
            <a:off x="2592388" y="4508500"/>
            <a:ext cx="107950" cy="1730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8" h="61">
                <a:moveTo>
                  <a:pt x="34" y="61"/>
                </a:moveTo>
                <a:cubicBezTo>
                  <a:pt x="32" y="61"/>
                  <a:pt x="30" y="60"/>
                  <a:pt x="30" y="58"/>
                </a:cubicBezTo>
                <a:cubicBezTo>
                  <a:pt x="17" y="9"/>
                  <a:pt x="17" y="9"/>
                  <a:pt x="17" y="9"/>
                </a:cubicBezTo>
                <a:cubicBezTo>
                  <a:pt x="4" y="9"/>
                  <a:pt x="4" y="9"/>
                  <a:pt x="4" y="9"/>
                </a:cubicBez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4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2" y="1"/>
                  <a:pt x="23" y="3"/>
                  <a:pt x="24" y="4"/>
                </a:cubicBezTo>
                <a:cubicBezTo>
                  <a:pt x="38" y="56"/>
                  <a:pt x="38" y="56"/>
                  <a:pt x="38" y="56"/>
                </a:cubicBezTo>
                <a:cubicBezTo>
                  <a:pt x="38" y="58"/>
                  <a:pt x="37" y="60"/>
                  <a:pt x="35" y="61"/>
                </a:cubicBezTo>
                <a:cubicBezTo>
                  <a:pt x="34" y="61"/>
                  <a:pt x="34" y="61"/>
                  <a:pt x="34" y="6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52" name="Freeform 195"/>
          <p:cNvSpPr>
            <a:spLocks noEditPoints="1"/>
          </p:cNvSpPr>
          <p:nvPr/>
        </p:nvSpPr>
        <p:spPr>
          <a:xfrm>
            <a:off x="2682875" y="4686300"/>
            <a:ext cx="61913" cy="63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" h="22">
                <a:moveTo>
                  <a:pt x="11" y="22"/>
                </a:move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lose/>
                <a:moveTo>
                  <a:pt x="11" y="8"/>
                </a:moveTo>
                <a:cubicBezTo>
                  <a:pt x="10" y="8"/>
                  <a:pt x="8" y="9"/>
                  <a:pt x="8" y="11"/>
                </a:cubicBezTo>
                <a:cubicBezTo>
                  <a:pt x="8" y="12"/>
                  <a:pt x="10" y="14"/>
                  <a:pt x="11" y="14"/>
                </a:cubicBezTo>
                <a:cubicBezTo>
                  <a:pt x="13" y="14"/>
                  <a:pt x="14" y="12"/>
                  <a:pt x="14" y="11"/>
                </a:cubicBezTo>
                <a:cubicBezTo>
                  <a:pt x="14" y="9"/>
                  <a:pt x="13" y="8"/>
                  <a:pt x="11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53" name="Freeform 196"/>
          <p:cNvSpPr>
            <a:spLocks noEditPoints="1"/>
          </p:cNvSpPr>
          <p:nvPr/>
        </p:nvSpPr>
        <p:spPr>
          <a:xfrm>
            <a:off x="2779713" y="4686300"/>
            <a:ext cx="61912" cy="63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" h="22">
                <a:moveTo>
                  <a:pt x="11" y="22"/>
                </a:move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lose/>
                <a:moveTo>
                  <a:pt x="11" y="8"/>
                </a:moveTo>
                <a:cubicBezTo>
                  <a:pt x="9" y="8"/>
                  <a:pt x="8" y="9"/>
                  <a:pt x="8" y="11"/>
                </a:cubicBezTo>
                <a:cubicBezTo>
                  <a:pt x="8" y="12"/>
                  <a:pt x="9" y="14"/>
                  <a:pt x="11" y="14"/>
                </a:cubicBezTo>
                <a:cubicBezTo>
                  <a:pt x="12" y="14"/>
                  <a:pt x="14" y="12"/>
                  <a:pt x="14" y="11"/>
                </a:cubicBezTo>
                <a:cubicBezTo>
                  <a:pt x="14" y="9"/>
                  <a:pt x="12" y="8"/>
                  <a:pt x="11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554" name="组合 2"/>
          <p:cNvGrpSpPr/>
          <p:nvPr/>
        </p:nvGrpSpPr>
        <p:grpSpPr>
          <a:xfrm>
            <a:off x="4559300" y="3133725"/>
            <a:ext cx="525463" cy="533400"/>
            <a:chOff x="5330721" y="1385096"/>
            <a:chExt cx="525462" cy="533400"/>
          </a:xfrm>
        </p:grpSpPr>
        <p:sp>
          <p:nvSpPr>
            <p:cNvPr id="18574" name="Freeform 109"/>
            <p:cNvSpPr>
              <a:spLocks noEditPoints="1"/>
            </p:cNvSpPr>
            <p:nvPr/>
          </p:nvSpPr>
          <p:spPr>
            <a:xfrm>
              <a:off x="5330721" y="1567658"/>
              <a:ext cx="257175" cy="3508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1" h="124">
                  <a:moveTo>
                    <a:pt x="36" y="124"/>
                  </a:moveTo>
                  <a:cubicBezTo>
                    <a:pt x="33" y="124"/>
                    <a:pt x="30" y="122"/>
                    <a:pt x="29" y="119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0"/>
                    <a:pt x="2" y="16"/>
                    <a:pt x="6" y="1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5" y="0"/>
                    <a:pt x="57" y="1"/>
                    <a:pt x="59" y="2"/>
                  </a:cubicBezTo>
                  <a:cubicBezTo>
                    <a:pt x="61" y="3"/>
                    <a:pt x="62" y="4"/>
                    <a:pt x="63" y="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2"/>
                    <a:pt x="91" y="104"/>
                    <a:pt x="90" y="106"/>
                  </a:cubicBezTo>
                  <a:cubicBezTo>
                    <a:pt x="89" y="108"/>
                    <a:pt x="87" y="109"/>
                    <a:pt x="85" y="110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8" y="124"/>
                    <a:pt x="37" y="124"/>
                    <a:pt x="36" y="124"/>
                  </a:cubicBezTo>
                  <a:close/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18" y="28"/>
                    <a:pt x="18" y="28"/>
                    <a:pt x="18" y="2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5" name="Freeform 110"/>
            <p:cNvSpPr>
              <a:spLocks noEditPoints="1"/>
            </p:cNvSpPr>
            <p:nvPr/>
          </p:nvSpPr>
          <p:spPr>
            <a:xfrm>
              <a:off x="5472008" y="1385096"/>
              <a:ext cx="384175" cy="4286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36" h="152">
                  <a:moveTo>
                    <a:pt x="89" y="152"/>
                  </a:moveTo>
                  <a:cubicBezTo>
                    <a:pt x="87" y="152"/>
                    <a:pt x="85" y="152"/>
                    <a:pt x="83" y="152"/>
                  </a:cubicBezTo>
                  <a:cubicBezTo>
                    <a:pt x="78" y="151"/>
                    <a:pt x="71" y="150"/>
                    <a:pt x="63" y="150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38" y="147"/>
                    <a:pt x="30" y="148"/>
                    <a:pt x="27" y="149"/>
                  </a:cubicBezTo>
                  <a:cubicBezTo>
                    <a:pt x="23" y="150"/>
                    <a:pt x="19" y="148"/>
                    <a:pt x="18" y="14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84"/>
                    <a:pt x="1" y="80"/>
                    <a:pt x="3" y="78"/>
                  </a:cubicBezTo>
                  <a:cubicBezTo>
                    <a:pt x="13" y="70"/>
                    <a:pt x="31" y="52"/>
                    <a:pt x="37" y="41"/>
                  </a:cubicBezTo>
                  <a:cubicBezTo>
                    <a:pt x="40" y="30"/>
                    <a:pt x="38" y="16"/>
                    <a:pt x="38" y="15"/>
                  </a:cubicBezTo>
                  <a:cubicBezTo>
                    <a:pt x="38" y="12"/>
                    <a:pt x="39" y="9"/>
                    <a:pt x="41" y="6"/>
                  </a:cubicBezTo>
                  <a:cubicBezTo>
                    <a:pt x="47" y="0"/>
                    <a:pt x="57" y="0"/>
                    <a:pt x="58" y="0"/>
                  </a:cubicBezTo>
                  <a:cubicBezTo>
                    <a:pt x="62" y="0"/>
                    <a:pt x="66" y="2"/>
                    <a:pt x="69" y="5"/>
                  </a:cubicBezTo>
                  <a:cubicBezTo>
                    <a:pt x="76" y="12"/>
                    <a:pt x="79" y="25"/>
                    <a:pt x="78" y="40"/>
                  </a:cubicBezTo>
                  <a:cubicBezTo>
                    <a:pt x="78" y="42"/>
                    <a:pt x="77" y="44"/>
                    <a:pt x="77" y="46"/>
                  </a:cubicBezTo>
                  <a:cubicBezTo>
                    <a:pt x="77" y="48"/>
                    <a:pt x="77" y="49"/>
                    <a:pt x="76" y="50"/>
                  </a:cubicBezTo>
                  <a:cubicBezTo>
                    <a:pt x="76" y="52"/>
                    <a:pt x="76" y="53"/>
                    <a:pt x="76" y="55"/>
                  </a:cubicBezTo>
                  <a:cubicBezTo>
                    <a:pt x="80" y="56"/>
                    <a:pt x="90" y="58"/>
                    <a:pt x="106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24" y="58"/>
                    <a:pt x="136" y="69"/>
                    <a:pt x="136" y="84"/>
                  </a:cubicBezTo>
                  <a:cubicBezTo>
                    <a:pt x="136" y="89"/>
                    <a:pt x="134" y="94"/>
                    <a:pt x="130" y="99"/>
                  </a:cubicBezTo>
                  <a:cubicBezTo>
                    <a:pt x="131" y="101"/>
                    <a:pt x="131" y="103"/>
                    <a:pt x="131" y="104"/>
                  </a:cubicBezTo>
                  <a:cubicBezTo>
                    <a:pt x="131" y="110"/>
                    <a:pt x="128" y="116"/>
                    <a:pt x="124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3" y="128"/>
                    <a:pt x="119" y="135"/>
                    <a:pt x="112" y="138"/>
                  </a:cubicBezTo>
                  <a:cubicBezTo>
                    <a:pt x="112" y="139"/>
                    <a:pt x="112" y="140"/>
                    <a:pt x="112" y="140"/>
                  </a:cubicBezTo>
                  <a:cubicBezTo>
                    <a:pt x="109" y="148"/>
                    <a:pt x="101" y="152"/>
                    <a:pt x="89" y="152"/>
                  </a:cubicBezTo>
                  <a:close/>
                  <a:moveTo>
                    <a:pt x="40" y="132"/>
                  </a:moveTo>
                  <a:cubicBezTo>
                    <a:pt x="44" y="132"/>
                    <a:pt x="48" y="133"/>
                    <a:pt x="52" y="133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73" y="135"/>
                    <a:pt x="80" y="135"/>
                    <a:pt x="85" y="136"/>
                  </a:cubicBezTo>
                  <a:cubicBezTo>
                    <a:pt x="86" y="136"/>
                    <a:pt x="88" y="136"/>
                    <a:pt x="89" y="136"/>
                  </a:cubicBezTo>
                  <a:cubicBezTo>
                    <a:pt x="95" y="136"/>
                    <a:pt x="97" y="135"/>
                    <a:pt x="97" y="135"/>
                  </a:cubicBezTo>
                  <a:cubicBezTo>
                    <a:pt x="97" y="134"/>
                    <a:pt x="98" y="133"/>
                    <a:pt x="98" y="132"/>
                  </a:cubicBezTo>
                  <a:cubicBezTo>
                    <a:pt x="98" y="129"/>
                    <a:pt x="100" y="127"/>
                    <a:pt x="103" y="126"/>
                  </a:cubicBezTo>
                  <a:cubicBezTo>
                    <a:pt x="106" y="125"/>
                    <a:pt x="108" y="122"/>
                    <a:pt x="108" y="119"/>
                  </a:cubicBezTo>
                  <a:cubicBezTo>
                    <a:pt x="108" y="119"/>
                    <a:pt x="108" y="118"/>
                    <a:pt x="108" y="117"/>
                  </a:cubicBezTo>
                  <a:cubicBezTo>
                    <a:pt x="107" y="114"/>
                    <a:pt x="109" y="111"/>
                    <a:pt x="112" y="109"/>
                  </a:cubicBezTo>
                  <a:cubicBezTo>
                    <a:pt x="114" y="108"/>
                    <a:pt x="115" y="106"/>
                    <a:pt x="115" y="103"/>
                  </a:cubicBezTo>
                  <a:cubicBezTo>
                    <a:pt x="115" y="102"/>
                    <a:pt x="115" y="101"/>
                    <a:pt x="115" y="100"/>
                  </a:cubicBezTo>
                  <a:cubicBezTo>
                    <a:pt x="113" y="97"/>
                    <a:pt x="114" y="93"/>
                    <a:pt x="116" y="91"/>
                  </a:cubicBezTo>
                  <a:cubicBezTo>
                    <a:pt x="119" y="89"/>
                    <a:pt x="120" y="86"/>
                    <a:pt x="120" y="84"/>
                  </a:cubicBezTo>
                  <a:cubicBezTo>
                    <a:pt x="120" y="78"/>
                    <a:pt x="115" y="73"/>
                    <a:pt x="110" y="73"/>
                  </a:cubicBezTo>
                  <a:cubicBezTo>
                    <a:pt x="110" y="73"/>
                    <a:pt x="108" y="73"/>
                    <a:pt x="106" y="73"/>
                  </a:cubicBezTo>
                  <a:cubicBezTo>
                    <a:pt x="72" y="73"/>
                    <a:pt x="66" y="67"/>
                    <a:pt x="64" y="65"/>
                  </a:cubicBezTo>
                  <a:cubicBezTo>
                    <a:pt x="62" y="63"/>
                    <a:pt x="60" y="60"/>
                    <a:pt x="60" y="57"/>
                  </a:cubicBezTo>
                  <a:cubicBezTo>
                    <a:pt x="61" y="54"/>
                    <a:pt x="61" y="52"/>
                    <a:pt x="61" y="49"/>
                  </a:cubicBezTo>
                  <a:cubicBezTo>
                    <a:pt x="61" y="47"/>
                    <a:pt x="61" y="45"/>
                    <a:pt x="62" y="44"/>
                  </a:cubicBezTo>
                  <a:cubicBezTo>
                    <a:pt x="62" y="42"/>
                    <a:pt x="62" y="41"/>
                    <a:pt x="62" y="39"/>
                  </a:cubicBezTo>
                  <a:cubicBezTo>
                    <a:pt x="63" y="24"/>
                    <a:pt x="59" y="17"/>
                    <a:pt x="58" y="15"/>
                  </a:cubicBezTo>
                  <a:cubicBezTo>
                    <a:pt x="57" y="16"/>
                    <a:pt x="55" y="16"/>
                    <a:pt x="54" y="16"/>
                  </a:cubicBezTo>
                  <a:cubicBezTo>
                    <a:pt x="55" y="22"/>
                    <a:pt x="55" y="35"/>
                    <a:pt x="51" y="46"/>
                  </a:cubicBezTo>
                  <a:cubicBezTo>
                    <a:pt x="51" y="47"/>
                    <a:pt x="51" y="47"/>
                    <a:pt x="51" y="48"/>
                  </a:cubicBezTo>
                  <a:cubicBezTo>
                    <a:pt x="45" y="59"/>
                    <a:pt x="29" y="77"/>
                    <a:pt x="17" y="87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3" y="133"/>
                    <a:pt x="37" y="132"/>
                    <a:pt x="40" y="13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55" name="组合 6"/>
          <p:cNvGrpSpPr/>
          <p:nvPr/>
        </p:nvGrpSpPr>
        <p:grpSpPr>
          <a:xfrm>
            <a:off x="2049463" y="5016500"/>
            <a:ext cx="261937" cy="263525"/>
            <a:chOff x="11067264" y="1106488"/>
            <a:chExt cx="261938" cy="263525"/>
          </a:xfrm>
        </p:grpSpPr>
        <p:sp>
          <p:nvSpPr>
            <p:cNvPr id="18565" name="Freeform 144"/>
            <p:cNvSpPr/>
            <p:nvPr/>
          </p:nvSpPr>
          <p:spPr>
            <a:xfrm>
              <a:off x="11187914" y="1106488"/>
              <a:ext cx="23813" cy="746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" h="26">
                  <a:moveTo>
                    <a:pt x="4" y="26"/>
                  </a:moveTo>
                  <a:cubicBezTo>
                    <a:pt x="1" y="26"/>
                    <a:pt x="0" y="25"/>
                    <a:pt x="0" y="2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5"/>
                    <a:pt x="6" y="26"/>
                    <a:pt x="4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6" name="Freeform 145"/>
            <p:cNvSpPr/>
            <p:nvPr/>
          </p:nvSpPr>
          <p:spPr>
            <a:xfrm>
              <a:off x="11187914" y="1296988"/>
              <a:ext cx="23813" cy="73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" h="26">
                  <a:moveTo>
                    <a:pt x="4" y="26"/>
                  </a:moveTo>
                  <a:cubicBezTo>
                    <a:pt x="1" y="26"/>
                    <a:pt x="0" y="24"/>
                    <a:pt x="0" y="2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6" y="26"/>
                    <a:pt x="4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7" name="Freeform 146"/>
            <p:cNvSpPr/>
            <p:nvPr/>
          </p:nvSpPr>
          <p:spPr>
            <a:xfrm>
              <a:off x="11256177" y="1228725"/>
              <a:ext cx="73025" cy="22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6" h="8">
                  <a:moveTo>
                    <a:pt x="2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1"/>
                    <a:pt x="26" y="4"/>
                  </a:cubicBezTo>
                  <a:cubicBezTo>
                    <a:pt x="26" y="6"/>
                    <a:pt x="24" y="8"/>
                    <a:pt x="22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8" name="Freeform 147"/>
            <p:cNvSpPr/>
            <p:nvPr/>
          </p:nvSpPr>
          <p:spPr>
            <a:xfrm>
              <a:off x="11067264" y="1228725"/>
              <a:ext cx="73025" cy="22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6" h="8">
                  <a:moveTo>
                    <a:pt x="2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1"/>
                    <a:pt x="26" y="4"/>
                  </a:cubicBezTo>
                  <a:cubicBezTo>
                    <a:pt x="26" y="6"/>
                    <a:pt x="24" y="8"/>
                    <a:pt x="22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9" name="Freeform 148"/>
            <p:cNvSpPr/>
            <p:nvPr/>
          </p:nvSpPr>
          <p:spPr>
            <a:xfrm>
              <a:off x="11233952" y="1141413"/>
              <a:ext cx="6191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5" y="21"/>
                  </a:moveTo>
                  <a:cubicBezTo>
                    <a:pt x="4" y="21"/>
                    <a:pt x="3" y="21"/>
                    <a:pt x="2" y="20"/>
                  </a:cubicBezTo>
                  <a:cubicBezTo>
                    <a:pt x="0" y="19"/>
                    <a:pt x="0" y="16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0"/>
                    <a:pt x="19" y="0"/>
                    <a:pt x="20" y="2"/>
                  </a:cubicBezTo>
                  <a:cubicBezTo>
                    <a:pt x="22" y="3"/>
                    <a:pt x="22" y="6"/>
                    <a:pt x="20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1"/>
                    <a:pt x="6" y="21"/>
                    <a:pt x="5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0" name="Freeform 149"/>
            <p:cNvSpPr/>
            <p:nvPr/>
          </p:nvSpPr>
          <p:spPr>
            <a:xfrm>
              <a:off x="11100602" y="1276350"/>
              <a:ext cx="6191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5" y="21"/>
                  </a:moveTo>
                  <a:cubicBezTo>
                    <a:pt x="4" y="21"/>
                    <a:pt x="3" y="20"/>
                    <a:pt x="2" y="19"/>
                  </a:cubicBezTo>
                  <a:cubicBezTo>
                    <a:pt x="0" y="18"/>
                    <a:pt x="0" y="15"/>
                    <a:pt x="2" y="14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6" y="0"/>
                    <a:pt x="19" y="0"/>
                    <a:pt x="20" y="1"/>
                  </a:cubicBezTo>
                  <a:cubicBezTo>
                    <a:pt x="22" y="3"/>
                    <a:pt x="22" y="5"/>
                    <a:pt x="20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1" name="Freeform 150"/>
            <p:cNvSpPr/>
            <p:nvPr/>
          </p:nvSpPr>
          <p:spPr>
            <a:xfrm>
              <a:off x="11233952" y="1273175"/>
              <a:ext cx="61913" cy="619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17" y="22"/>
                  </a:moveTo>
                  <a:cubicBezTo>
                    <a:pt x="16" y="22"/>
                    <a:pt x="15" y="21"/>
                    <a:pt x="15" y="2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2" y="16"/>
                    <a:pt x="22" y="19"/>
                    <a:pt x="20" y="20"/>
                  </a:cubicBezTo>
                  <a:cubicBezTo>
                    <a:pt x="19" y="21"/>
                    <a:pt x="18" y="22"/>
                    <a:pt x="17" y="2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2" name="Freeform 151"/>
            <p:cNvSpPr/>
            <p:nvPr/>
          </p:nvSpPr>
          <p:spPr>
            <a:xfrm>
              <a:off x="11100602" y="1141413"/>
              <a:ext cx="6191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17" y="21"/>
                  </a:moveTo>
                  <a:cubicBezTo>
                    <a:pt x="16" y="21"/>
                    <a:pt x="15" y="21"/>
                    <a:pt x="14" y="2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2" y="16"/>
                    <a:pt x="22" y="19"/>
                    <a:pt x="20" y="20"/>
                  </a:cubicBezTo>
                  <a:cubicBezTo>
                    <a:pt x="19" y="21"/>
                    <a:pt x="18" y="21"/>
                    <a:pt x="17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3" name="Freeform 152"/>
            <p:cNvSpPr>
              <a:spLocks noEditPoints="1"/>
            </p:cNvSpPr>
            <p:nvPr/>
          </p:nvSpPr>
          <p:spPr>
            <a:xfrm>
              <a:off x="11157752" y="1196975"/>
              <a:ext cx="80963" cy="82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29">
                  <a:moveTo>
                    <a:pt x="15" y="29"/>
                  </a:move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23" y="0"/>
                    <a:pt x="29" y="7"/>
                    <a:pt x="29" y="15"/>
                  </a:cubicBezTo>
                  <a:cubicBezTo>
                    <a:pt x="29" y="23"/>
                    <a:pt x="23" y="29"/>
                    <a:pt x="15" y="29"/>
                  </a:cubicBezTo>
                  <a:close/>
                  <a:moveTo>
                    <a:pt x="15" y="8"/>
                  </a:moveTo>
                  <a:cubicBezTo>
                    <a:pt x="11" y="8"/>
                    <a:pt x="8" y="11"/>
                    <a:pt x="8" y="15"/>
                  </a:cubicBezTo>
                  <a:cubicBezTo>
                    <a:pt x="8" y="18"/>
                    <a:pt x="11" y="21"/>
                    <a:pt x="15" y="21"/>
                  </a:cubicBezTo>
                  <a:cubicBezTo>
                    <a:pt x="18" y="21"/>
                    <a:pt x="21" y="18"/>
                    <a:pt x="21" y="15"/>
                  </a:cubicBezTo>
                  <a:cubicBezTo>
                    <a:pt x="21" y="11"/>
                    <a:pt x="18" y="8"/>
                    <a:pt x="15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556" name="矩形 22"/>
          <p:cNvSpPr/>
          <p:nvPr/>
        </p:nvSpPr>
        <p:spPr>
          <a:xfrm>
            <a:off x="6980238" y="3384550"/>
            <a:ext cx="140906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  <p:sp>
        <p:nvSpPr>
          <p:cNvPr id="18557" name="矩形 24"/>
          <p:cNvSpPr/>
          <p:nvPr/>
        </p:nvSpPr>
        <p:spPr>
          <a:xfrm>
            <a:off x="6980238" y="3775075"/>
            <a:ext cx="191706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目标及创新点</a:t>
            </a:r>
          </a:p>
        </p:txBody>
      </p:sp>
      <p:grpSp>
        <p:nvGrpSpPr>
          <p:cNvPr id="18559" name="组合 172"/>
          <p:cNvGrpSpPr/>
          <p:nvPr/>
        </p:nvGrpSpPr>
        <p:grpSpPr>
          <a:xfrm>
            <a:off x="5507038" y="2827338"/>
            <a:ext cx="1216025" cy="1217612"/>
            <a:chOff x="3957638" y="2117725"/>
            <a:chExt cx="1770062" cy="1771650"/>
          </a:xfrm>
        </p:grpSpPr>
        <p:sp>
          <p:nvSpPr>
            <p:cNvPr id="18560" name="Oval 5"/>
            <p:cNvSpPr/>
            <p:nvPr/>
          </p:nvSpPr>
          <p:spPr>
            <a:xfrm>
              <a:off x="3957638" y="2117725"/>
              <a:ext cx="1770062" cy="1771650"/>
            </a:xfrm>
            <a:prstGeom prst="ellipse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18561" name="组合 50"/>
            <p:cNvGrpSpPr/>
            <p:nvPr/>
          </p:nvGrpSpPr>
          <p:grpSpPr>
            <a:xfrm>
              <a:off x="4194175" y="2362200"/>
              <a:ext cx="1296988" cy="1282700"/>
              <a:chOff x="4511675" y="2554288"/>
              <a:chExt cx="776288" cy="768350"/>
            </a:xfrm>
          </p:grpSpPr>
          <p:sp>
            <p:nvSpPr>
              <p:cNvPr id="18562" name="AutoShape 11"/>
              <p:cNvSpPr>
                <a:spLocks noChangeAspect="1" noTextEdit="1"/>
              </p:cNvSpPr>
              <p:nvPr/>
            </p:nvSpPr>
            <p:spPr>
              <a:xfrm>
                <a:off x="4511675" y="2557463"/>
                <a:ext cx="776288" cy="7651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3" name="Freeform 13"/>
              <p:cNvSpPr>
                <a:spLocks noEditPoints="1"/>
              </p:cNvSpPr>
              <p:nvPr/>
            </p:nvSpPr>
            <p:spPr>
              <a:xfrm>
                <a:off x="4514850" y="2554288"/>
                <a:ext cx="769938" cy="768350"/>
              </a:xfrm>
              <a:custGeom>
                <a:avLst/>
                <a:gdLst/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rect l="0" t="0" r="0" b="0"/>
                <a:pathLst>
                  <a:path w="202" h="202">
                    <a:moveTo>
                      <a:pt x="115" y="184"/>
                    </a:moveTo>
                    <a:cubicBezTo>
                      <a:pt x="114" y="190"/>
                      <a:pt x="113" y="196"/>
                      <a:pt x="113" y="202"/>
                    </a:cubicBezTo>
                    <a:cubicBezTo>
                      <a:pt x="106" y="202"/>
                      <a:pt x="98" y="202"/>
                      <a:pt x="90" y="202"/>
                    </a:cubicBezTo>
                    <a:cubicBezTo>
                      <a:pt x="90" y="196"/>
                      <a:pt x="89" y="191"/>
                      <a:pt x="89" y="184"/>
                    </a:cubicBezTo>
                    <a:cubicBezTo>
                      <a:pt x="52" y="175"/>
                      <a:pt x="28" y="152"/>
                      <a:pt x="19" y="114"/>
                    </a:cubicBezTo>
                    <a:cubicBezTo>
                      <a:pt x="13" y="114"/>
                      <a:pt x="7" y="113"/>
                      <a:pt x="0" y="113"/>
                    </a:cubicBezTo>
                    <a:cubicBezTo>
                      <a:pt x="0" y="105"/>
                      <a:pt x="0" y="98"/>
                      <a:pt x="0" y="90"/>
                    </a:cubicBezTo>
                    <a:cubicBezTo>
                      <a:pt x="6" y="89"/>
                      <a:pt x="13" y="89"/>
                      <a:pt x="19" y="88"/>
                    </a:cubicBezTo>
                    <a:cubicBezTo>
                      <a:pt x="28" y="50"/>
                      <a:pt x="51" y="27"/>
                      <a:pt x="89" y="18"/>
                    </a:cubicBezTo>
                    <a:cubicBezTo>
                      <a:pt x="89" y="12"/>
                      <a:pt x="89" y="6"/>
                      <a:pt x="90" y="0"/>
                    </a:cubicBezTo>
                    <a:cubicBezTo>
                      <a:pt x="98" y="0"/>
                      <a:pt x="105" y="0"/>
                      <a:pt x="113" y="0"/>
                    </a:cubicBezTo>
                    <a:cubicBezTo>
                      <a:pt x="114" y="6"/>
                      <a:pt x="114" y="12"/>
                      <a:pt x="115" y="19"/>
                    </a:cubicBezTo>
                    <a:cubicBezTo>
                      <a:pt x="153" y="27"/>
                      <a:pt x="176" y="51"/>
                      <a:pt x="184" y="88"/>
                    </a:cubicBezTo>
                    <a:cubicBezTo>
                      <a:pt x="190" y="89"/>
                      <a:pt x="196" y="89"/>
                      <a:pt x="202" y="89"/>
                    </a:cubicBezTo>
                    <a:cubicBezTo>
                      <a:pt x="202" y="97"/>
                      <a:pt x="202" y="104"/>
                      <a:pt x="202" y="112"/>
                    </a:cubicBezTo>
                    <a:cubicBezTo>
                      <a:pt x="196" y="113"/>
                      <a:pt x="190" y="114"/>
                      <a:pt x="184" y="114"/>
                    </a:cubicBezTo>
                    <a:cubicBezTo>
                      <a:pt x="175" y="151"/>
                      <a:pt x="153" y="175"/>
                      <a:pt x="115" y="184"/>
                    </a:cubicBezTo>
                    <a:close/>
                    <a:moveTo>
                      <a:pt x="102" y="37"/>
                    </a:moveTo>
                    <a:cubicBezTo>
                      <a:pt x="66" y="37"/>
                      <a:pt x="37" y="65"/>
                      <a:pt x="37" y="102"/>
                    </a:cubicBezTo>
                    <a:cubicBezTo>
                      <a:pt x="37" y="138"/>
                      <a:pt x="66" y="166"/>
                      <a:pt x="102" y="166"/>
                    </a:cubicBezTo>
                    <a:cubicBezTo>
                      <a:pt x="138" y="165"/>
                      <a:pt x="166" y="137"/>
                      <a:pt x="166" y="102"/>
                    </a:cubicBezTo>
                    <a:cubicBezTo>
                      <a:pt x="166" y="66"/>
                      <a:pt x="138" y="37"/>
                      <a:pt x="102" y="37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4" name="Freeform 14"/>
              <p:cNvSpPr/>
              <p:nvPr/>
            </p:nvSpPr>
            <p:spPr>
              <a:xfrm>
                <a:off x="4732338" y="2770188"/>
                <a:ext cx="338138" cy="339725"/>
              </a:xfrm>
              <a:custGeom>
                <a:avLst/>
                <a:gdLst/>
                <a:ahLst/>
                <a:cxnLst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2147483646" y="0"/>
                  </a:cxn>
                </a:cxnLst>
                <a:rect l="0" t="0" r="0" b="0"/>
                <a:pathLst>
                  <a:path w="89" h="89">
                    <a:moveTo>
                      <a:pt x="45" y="0"/>
                    </a:moveTo>
                    <a:cubicBezTo>
                      <a:pt x="69" y="0"/>
                      <a:pt x="89" y="19"/>
                      <a:pt x="89" y="44"/>
                    </a:cubicBezTo>
                    <a:cubicBezTo>
                      <a:pt x="89" y="69"/>
                      <a:pt x="69" y="89"/>
                      <a:pt x="44" y="88"/>
                    </a:cubicBezTo>
                    <a:cubicBezTo>
                      <a:pt x="20" y="88"/>
                      <a:pt x="0" y="69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4"/>
          <p:cNvSpPr/>
          <p:nvPr/>
        </p:nvSpPr>
        <p:spPr>
          <a:xfrm>
            <a:off x="0" y="0"/>
            <a:ext cx="12234863" cy="201613"/>
          </a:xfrm>
          <a:prstGeom prst="rect">
            <a:avLst/>
          </a:prstGeom>
          <a:solidFill>
            <a:srgbClr val="1F4E79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7411" name="任意多边形 211"/>
          <p:cNvSpPr/>
          <p:nvPr/>
        </p:nvSpPr>
        <p:spPr>
          <a:xfrm>
            <a:off x="-22225" y="6623050"/>
            <a:ext cx="12236450" cy="138113"/>
          </a:xfrm>
          <a:custGeom>
            <a:avLst/>
            <a:gdLst/>
            <a:ahLst/>
            <a:cxnLst>
              <a:cxn ang="0">
                <a:pos x="6382022" y="0"/>
              </a:cxn>
              <a:cxn ang="0">
                <a:pos x="12237456" y="0"/>
              </a:cxn>
              <a:cxn ang="0">
                <a:pos x="12237456" y="93543"/>
              </a:cxn>
              <a:cxn ang="0">
                <a:pos x="6363058" y="93543"/>
              </a:cxn>
              <a:cxn ang="0">
                <a:pos x="6370609" y="87288"/>
              </a:cxn>
              <a:cxn ang="0">
                <a:pos x="6392091" y="27858"/>
              </a:cxn>
              <a:cxn ang="0">
                <a:pos x="0" y="0"/>
              </a:cxn>
              <a:cxn ang="0">
                <a:pos x="5855433" y="0"/>
              </a:cxn>
              <a:cxn ang="0">
                <a:pos x="5845364" y="27858"/>
              </a:cxn>
              <a:cxn ang="0">
                <a:pos x="5866845" y="87288"/>
              </a:cxn>
              <a:cxn ang="0">
                <a:pos x="5874397" y="93543"/>
              </a:cxn>
              <a:cxn ang="0">
                <a:pos x="0" y="93543"/>
              </a:cxn>
            </a:cxnLst>
            <a:rect l="0" t="0" r="0" b="0"/>
            <a:pathLst>
              <a:path w="12235444" h="168111">
                <a:moveTo>
                  <a:pt x="6380972" y="0"/>
                </a:moveTo>
                <a:lnTo>
                  <a:pt x="12235444" y="0"/>
                </a:lnTo>
                <a:lnTo>
                  <a:pt x="12235444" y="168111"/>
                </a:lnTo>
                <a:lnTo>
                  <a:pt x="6362012" y="168111"/>
                </a:lnTo>
                <a:lnTo>
                  <a:pt x="6369561" y="156870"/>
                </a:lnTo>
                <a:cubicBezTo>
                  <a:pt x="6383392" y="124043"/>
                  <a:pt x="6391040" y="87951"/>
                  <a:pt x="6391040" y="50066"/>
                </a:cubicBezTo>
                <a:lnTo>
                  <a:pt x="6380972" y="0"/>
                </a:lnTo>
                <a:close/>
                <a:moveTo>
                  <a:pt x="0" y="0"/>
                </a:moveTo>
                <a:lnTo>
                  <a:pt x="5854471" y="0"/>
                </a:lnTo>
                <a:lnTo>
                  <a:pt x="5844402" y="50066"/>
                </a:lnTo>
                <a:cubicBezTo>
                  <a:pt x="5844402" y="87951"/>
                  <a:pt x="5852050" y="124043"/>
                  <a:pt x="5865881" y="156870"/>
                </a:cubicBezTo>
                <a:lnTo>
                  <a:pt x="5873431" y="168111"/>
                </a:lnTo>
                <a:lnTo>
                  <a:pt x="0" y="168111"/>
                </a:lnTo>
                <a:lnTo>
                  <a:pt x="0" y="0"/>
                </a:lnTo>
                <a:close/>
              </a:path>
            </a:pathLst>
          </a:custGeom>
          <a:solidFill>
            <a:srgbClr val="1F4E7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2" name="Oval 5"/>
          <p:cNvSpPr/>
          <p:nvPr/>
        </p:nvSpPr>
        <p:spPr>
          <a:xfrm>
            <a:off x="5892800" y="6450013"/>
            <a:ext cx="406400" cy="407987"/>
          </a:xfrm>
          <a:prstGeom prst="ellipse">
            <a:avLst/>
          </a:prstGeom>
          <a:solidFill>
            <a:srgbClr val="1F4E79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7413" name="矩形 4"/>
          <p:cNvSpPr/>
          <p:nvPr/>
        </p:nvSpPr>
        <p:spPr>
          <a:xfrm>
            <a:off x="5927725" y="6451600"/>
            <a:ext cx="3349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fld id="{9A0DB2DC-4C9A-4742-B13C-FB6460FD3503}" type="slidenum"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4" name="矩形 3"/>
          <p:cNvSpPr/>
          <p:nvPr/>
        </p:nvSpPr>
        <p:spPr>
          <a:xfrm>
            <a:off x="1239838" y="184150"/>
            <a:ext cx="355536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需求分析</a:t>
            </a:r>
          </a:p>
        </p:txBody>
      </p:sp>
      <p:sp>
        <p:nvSpPr>
          <p:cNvPr id="17415" name="矩形 4"/>
          <p:cNvSpPr/>
          <p:nvPr/>
        </p:nvSpPr>
        <p:spPr>
          <a:xfrm>
            <a:off x="1287463" y="860425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  <p:sp>
        <p:nvSpPr>
          <p:cNvPr id="77" name="矩形 76"/>
          <p:cNvSpPr/>
          <p:nvPr/>
        </p:nvSpPr>
        <p:spPr>
          <a:xfrm>
            <a:off x="1293813" y="773113"/>
            <a:ext cx="1743075" cy="4603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417" name="组合 7"/>
          <p:cNvGrpSpPr/>
          <p:nvPr/>
        </p:nvGrpSpPr>
        <p:grpSpPr>
          <a:xfrm>
            <a:off x="117475" y="201613"/>
            <a:ext cx="1058863" cy="1058862"/>
            <a:chOff x="3517681" y="279400"/>
            <a:chExt cx="1770062" cy="1771650"/>
          </a:xfrm>
        </p:grpSpPr>
        <p:sp>
          <p:nvSpPr>
            <p:cNvPr id="17422" name="Oval 5"/>
            <p:cNvSpPr/>
            <p:nvPr/>
          </p:nvSpPr>
          <p:spPr>
            <a:xfrm>
              <a:off x="3517681" y="279400"/>
              <a:ext cx="1770062" cy="1771650"/>
            </a:xfrm>
            <a:prstGeom prst="rect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7423" name="Oval 6"/>
            <p:cNvSpPr/>
            <p:nvPr/>
          </p:nvSpPr>
          <p:spPr>
            <a:xfrm>
              <a:off x="4325938" y="1093788"/>
              <a:ext cx="155575" cy="15398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7424" name="Freeform 7"/>
            <p:cNvSpPr>
              <a:spLocks noEditPoints="1"/>
            </p:cNvSpPr>
            <p:nvPr/>
          </p:nvSpPr>
          <p:spPr>
            <a:xfrm>
              <a:off x="4114800" y="508000"/>
              <a:ext cx="577850" cy="1312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53" h="348">
                  <a:moveTo>
                    <a:pt x="77" y="348"/>
                  </a:moveTo>
                  <a:cubicBezTo>
                    <a:pt x="34" y="348"/>
                    <a:pt x="0" y="272"/>
                    <a:pt x="0" y="174"/>
                  </a:cubicBezTo>
                  <a:cubicBezTo>
                    <a:pt x="0" y="77"/>
                    <a:pt x="34" y="0"/>
                    <a:pt x="77" y="0"/>
                  </a:cubicBezTo>
                  <a:cubicBezTo>
                    <a:pt x="120" y="0"/>
                    <a:pt x="153" y="77"/>
                    <a:pt x="153" y="174"/>
                  </a:cubicBezTo>
                  <a:cubicBezTo>
                    <a:pt x="153" y="272"/>
                    <a:pt x="120" y="348"/>
                    <a:pt x="77" y="348"/>
                  </a:cubicBezTo>
                  <a:close/>
                  <a:moveTo>
                    <a:pt x="77" y="13"/>
                  </a:moveTo>
                  <a:cubicBezTo>
                    <a:pt x="42" y="13"/>
                    <a:pt x="13" y="87"/>
                    <a:pt x="13" y="174"/>
                  </a:cubicBezTo>
                  <a:cubicBezTo>
                    <a:pt x="13" y="262"/>
                    <a:pt x="42" y="336"/>
                    <a:pt x="77" y="336"/>
                  </a:cubicBezTo>
                  <a:cubicBezTo>
                    <a:pt x="111" y="336"/>
                    <a:pt x="141" y="262"/>
                    <a:pt x="141" y="174"/>
                  </a:cubicBezTo>
                  <a:cubicBezTo>
                    <a:pt x="141" y="87"/>
                    <a:pt x="111" y="13"/>
                    <a:pt x="77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Freeform 8"/>
            <p:cNvSpPr>
              <a:spLocks noEditPoints="1"/>
            </p:cNvSpPr>
            <p:nvPr/>
          </p:nvSpPr>
          <p:spPr>
            <a:xfrm>
              <a:off x="3749675" y="877888"/>
              <a:ext cx="1312862" cy="5778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48" h="153">
                  <a:moveTo>
                    <a:pt x="174" y="153"/>
                  </a:moveTo>
                  <a:cubicBezTo>
                    <a:pt x="76" y="153"/>
                    <a:pt x="0" y="119"/>
                    <a:pt x="0" y="76"/>
                  </a:cubicBezTo>
                  <a:cubicBezTo>
                    <a:pt x="0" y="33"/>
                    <a:pt x="76" y="0"/>
                    <a:pt x="174" y="0"/>
                  </a:cubicBezTo>
                  <a:cubicBezTo>
                    <a:pt x="271" y="0"/>
                    <a:pt x="348" y="33"/>
                    <a:pt x="348" y="76"/>
                  </a:cubicBezTo>
                  <a:cubicBezTo>
                    <a:pt x="348" y="119"/>
                    <a:pt x="271" y="153"/>
                    <a:pt x="174" y="153"/>
                  </a:cubicBezTo>
                  <a:close/>
                  <a:moveTo>
                    <a:pt x="174" y="12"/>
                  </a:moveTo>
                  <a:cubicBezTo>
                    <a:pt x="86" y="12"/>
                    <a:pt x="12" y="42"/>
                    <a:pt x="12" y="76"/>
                  </a:cubicBezTo>
                  <a:cubicBezTo>
                    <a:pt x="12" y="111"/>
                    <a:pt x="86" y="140"/>
                    <a:pt x="174" y="140"/>
                  </a:cubicBezTo>
                  <a:cubicBezTo>
                    <a:pt x="261" y="140"/>
                    <a:pt x="335" y="111"/>
                    <a:pt x="335" y="76"/>
                  </a:cubicBezTo>
                  <a:cubicBezTo>
                    <a:pt x="335" y="42"/>
                    <a:pt x="261" y="12"/>
                    <a:pt x="174" y="1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Freeform 9"/>
            <p:cNvSpPr>
              <a:spLocks noEditPoints="1"/>
            </p:cNvSpPr>
            <p:nvPr/>
          </p:nvSpPr>
          <p:spPr>
            <a:xfrm>
              <a:off x="3881438" y="655638"/>
              <a:ext cx="1047750" cy="1019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8" h="270">
                  <a:moveTo>
                    <a:pt x="229" y="270"/>
                  </a:moveTo>
                  <a:cubicBezTo>
                    <a:pt x="190" y="270"/>
                    <a:pt x="134" y="238"/>
                    <a:pt x="85" y="189"/>
                  </a:cubicBezTo>
                  <a:cubicBezTo>
                    <a:pt x="52" y="157"/>
                    <a:pt x="27" y="121"/>
                    <a:pt x="14" y="89"/>
                  </a:cubicBezTo>
                  <a:cubicBezTo>
                    <a:pt x="0" y="55"/>
                    <a:pt x="0" y="27"/>
                    <a:pt x="16" y="12"/>
                  </a:cubicBezTo>
                  <a:cubicBezTo>
                    <a:pt x="24" y="4"/>
                    <a:pt x="35" y="0"/>
                    <a:pt x="48" y="0"/>
                  </a:cubicBezTo>
                  <a:cubicBezTo>
                    <a:pt x="87" y="0"/>
                    <a:pt x="144" y="32"/>
                    <a:pt x="193" y="81"/>
                  </a:cubicBezTo>
                  <a:cubicBezTo>
                    <a:pt x="225" y="113"/>
                    <a:pt x="250" y="149"/>
                    <a:pt x="264" y="182"/>
                  </a:cubicBezTo>
                  <a:cubicBezTo>
                    <a:pt x="278" y="216"/>
                    <a:pt x="277" y="243"/>
                    <a:pt x="262" y="258"/>
                  </a:cubicBezTo>
                  <a:cubicBezTo>
                    <a:pt x="254" y="266"/>
                    <a:pt x="243" y="270"/>
                    <a:pt x="229" y="270"/>
                  </a:cubicBezTo>
                  <a:close/>
                  <a:moveTo>
                    <a:pt x="48" y="13"/>
                  </a:moveTo>
                  <a:cubicBezTo>
                    <a:pt x="38" y="13"/>
                    <a:pt x="30" y="16"/>
                    <a:pt x="25" y="21"/>
                  </a:cubicBezTo>
                  <a:cubicBezTo>
                    <a:pt x="13" y="32"/>
                    <a:pt x="14" y="55"/>
                    <a:pt x="26" y="84"/>
                  </a:cubicBezTo>
                  <a:cubicBezTo>
                    <a:pt x="38" y="115"/>
                    <a:pt x="62" y="149"/>
                    <a:pt x="94" y="180"/>
                  </a:cubicBezTo>
                  <a:cubicBezTo>
                    <a:pt x="140" y="227"/>
                    <a:pt x="194" y="258"/>
                    <a:pt x="229" y="258"/>
                  </a:cubicBezTo>
                  <a:cubicBezTo>
                    <a:pt x="239" y="258"/>
                    <a:pt x="247" y="255"/>
                    <a:pt x="253" y="249"/>
                  </a:cubicBezTo>
                  <a:cubicBezTo>
                    <a:pt x="264" y="238"/>
                    <a:pt x="264" y="215"/>
                    <a:pt x="252" y="186"/>
                  </a:cubicBezTo>
                  <a:cubicBezTo>
                    <a:pt x="239" y="155"/>
                    <a:pt x="215" y="121"/>
                    <a:pt x="184" y="90"/>
                  </a:cubicBezTo>
                  <a:cubicBezTo>
                    <a:pt x="138" y="44"/>
                    <a:pt x="83" y="13"/>
                    <a:pt x="48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Freeform 10"/>
            <p:cNvSpPr>
              <a:spLocks noEditPoints="1"/>
            </p:cNvSpPr>
            <p:nvPr/>
          </p:nvSpPr>
          <p:spPr>
            <a:xfrm>
              <a:off x="3881438" y="655638"/>
              <a:ext cx="1047750" cy="1019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8" h="270">
                  <a:moveTo>
                    <a:pt x="48" y="270"/>
                  </a:moveTo>
                  <a:cubicBezTo>
                    <a:pt x="35" y="270"/>
                    <a:pt x="24" y="266"/>
                    <a:pt x="16" y="258"/>
                  </a:cubicBezTo>
                  <a:cubicBezTo>
                    <a:pt x="0" y="243"/>
                    <a:pt x="0" y="216"/>
                    <a:pt x="14" y="182"/>
                  </a:cubicBezTo>
                  <a:cubicBezTo>
                    <a:pt x="27" y="149"/>
                    <a:pt x="52" y="113"/>
                    <a:pt x="85" y="81"/>
                  </a:cubicBezTo>
                  <a:cubicBezTo>
                    <a:pt x="134" y="32"/>
                    <a:pt x="190" y="0"/>
                    <a:pt x="229" y="0"/>
                  </a:cubicBezTo>
                  <a:cubicBezTo>
                    <a:pt x="243" y="0"/>
                    <a:pt x="254" y="4"/>
                    <a:pt x="262" y="12"/>
                  </a:cubicBezTo>
                  <a:cubicBezTo>
                    <a:pt x="277" y="27"/>
                    <a:pt x="278" y="55"/>
                    <a:pt x="264" y="89"/>
                  </a:cubicBezTo>
                  <a:cubicBezTo>
                    <a:pt x="250" y="121"/>
                    <a:pt x="225" y="157"/>
                    <a:pt x="193" y="189"/>
                  </a:cubicBezTo>
                  <a:cubicBezTo>
                    <a:pt x="144" y="238"/>
                    <a:pt x="87" y="270"/>
                    <a:pt x="48" y="270"/>
                  </a:cubicBezTo>
                  <a:close/>
                  <a:moveTo>
                    <a:pt x="229" y="13"/>
                  </a:moveTo>
                  <a:cubicBezTo>
                    <a:pt x="194" y="13"/>
                    <a:pt x="140" y="44"/>
                    <a:pt x="94" y="90"/>
                  </a:cubicBezTo>
                  <a:cubicBezTo>
                    <a:pt x="62" y="121"/>
                    <a:pt x="38" y="155"/>
                    <a:pt x="26" y="186"/>
                  </a:cubicBezTo>
                  <a:cubicBezTo>
                    <a:pt x="14" y="215"/>
                    <a:pt x="13" y="238"/>
                    <a:pt x="25" y="249"/>
                  </a:cubicBezTo>
                  <a:cubicBezTo>
                    <a:pt x="30" y="255"/>
                    <a:pt x="38" y="258"/>
                    <a:pt x="48" y="258"/>
                  </a:cubicBezTo>
                  <a:cubicBezTo>
                    <a:pt x="83" y="258"/>
                    <a:pt x="138" y="227"/>
                    <a:pt x="184" y="180"/>
                  </a:cubicBezTo>
                  <a:cubicBezTo>
                    <a:pt x="215" y="149"/>
                    <a:pt x="239" y="115"/>
                    <a:pt x="252" y="84"/>
                  </a:cubicBezTo>
                  <a:cubicBezTo>
                    <a:pt x="264" y="55"/>
                    <a:pt x="264" y="32"/>
                    <a:pt x="253" y="21"/>
                  </a:cubicBezTo>
                  <a:cubicBezTo>
                    <a:pt x="247" y="16"/>
                    <a:pt x="239" y="13"/>
                    <a:pt x="229" y="1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9" name="TextBox 15"/>
          <p:cNvSpPr txBox="1"/>
          <p:nvPr/>
        </p:nvSpPr>
        <p:spPr>
          <a:xfrm>
            <a:off x="3851275" y="802640"/>
            <a:ext cx="2041525" cy="5143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/>
          <a:lstStyle/>
          <a:p>
            <a:pPr algn="l" eaLnBrk="1" hangingPunct="1"/>
            <a:r>
              <a:rPr lang="zh-CN" altLang="en-US" sz="24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表1 市场上已有的解魔方软件/网页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3664658956"/>
              </p:ext>
            </p:extLst>
          </p:nvPr>
        </p:nvGraphicFramePr>
        <p:xfrm>
          <a:off x="1294130" y="1390015"/>
          <a:ext cx="10295890" cy="5073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99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72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 rowSpan="2"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zh-CN" altLang="en-US" sz="1600" b="0" dirty="0">
                        <a:solidFill>
                          <a:srgbClr val="1F4E7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自动打乱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初始状态输入方式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还原魔方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步骤演示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结果记录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三维动画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配件及价格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旋转序列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面色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Cube Station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手机APP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Gan356i智能魔方淘宝429R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超级魔方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计客SUPERCUBE淘宝199R/289R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极限魔方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圣手魔方淘宝7.9R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智能魔方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小米智能魔方小米商城79R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Cube Explorer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电脑软件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cbsolver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3阶魔方还原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alg.cubing.net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网页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iamthecu.be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rubiksdiy.com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1F4E7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Cube Solver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网页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组合 45"/>
          <p:cNvGrpSpPr/>
          <p:nvPr/>
        </p:nvGrpSpPr>
        <p:grpSpPr>
          <a:xfrm>
            <a:off x="117475" y="184150"/>
            <a:ext cx="1076325" cy="1076325"/>
            <a:chOff x="8950325" y="2114550"/>
            <a:chExt cx="1774825" cy="1774825"/>
          </a:xfrm>
        </p:grpSpPr>
        <p:sp>
          <p:nvSpPr>
            <p:cNvPr id="28696" name="Oval 5"/>
            <p:cNvSpPr/>
            <p:nvPr/>
          </p:nvSpPr>
          <p:spPr>
            <a:xfrm>
              <a:off x="8950325" y="2114550"/>
              <a:ext cx="1774825" cy="1774825"/>
            </a:xfrm>
            <a:prstGeom prst="rect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28697" name="Freeform 6"/>
            <p:cNvSpPr/>
            <p:nvPr/>
          </p:nvSpPr>
          <p:spPr>
            <a:xfrm>
              <a:off x="9461500" y="2963863"/>
              <a:ext cx="814388" cy="46513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6" h="123">
                  <a:moveTo>
                    <a:pt x="216" y="81"/>
                  </a:moveTo>
                  <a:cubicBezTo>
                    <a:pt x="216" y="89"/>
                    <a:pt x="212" y="101"/>
                    <a:pt x="208" y="108"/>
                  </a:cubicBezTo>
                  <a:cubicBezTo>
                    <a:pt x="208" y="108"/>
                    <a:pt x="199" y="123"/>
                    <a:pt x="116" y="123"/>
                  </a:cubicBezTo>
                  <a:cubicBezTo>
                    <a:pt x="34" y="123"/>
                    <a:pt x="12" y="105"/>
                    <a:pt x="12" y="105"/>
                  </a:cubicBezTo>
                  <a:cubicBezTo>
                    <a:pt x="5" y="100"/>
                    <a:pt x="0" y="89"/>
                    <a:pt x="0" y="8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9" y="0"/>
                    <a:pt x="216" y="6"/>
                    <a:pt x="216" y="15"/>
                  </a:cubicBezTo>
                  <a:lnTo>
                    <a:pt x="216" y="81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Freeform 7"/>
            <p:cNvSpPr/>
            <p:nvPr/>
          </p:nvSpPr>
          <p:spPr>
            <a:xfrm>
              <a:off x="9097963" y="2654300"/>
              <a:ext cx="1476375" cy="514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91" h="136">
                  <a:moveTo>
                    <a:pt x="8" y="60"/>
                  </a:moveTo>
                  <a:cubicBezTo>
                    <a:pt x="0" y="62"/>
                    <a:pt x="0" y="66"/>
                    <a:pt x="8" y="69"/>
                  </a:cubicBezTo>
                  <a:cubicBezTo>
                    <a:pt x="193" y="134"/>
                    <a:pt x="193" y="134"/>
                    <a:pt x="193" y="134"/>
                  </a:cubicBezTo>
                  <a:cubicBezTo>
                    <a:pt x="201" y="136"/>
                    <a:pt x="213" y="136"/>
                    <a:pt x="221" y="133"/>
                  </a:cubicBezTo>
                  <a:cubicBezTo>
                    <a:pt x="384" y="73"/>
                    <a:pt x="384" y="73"/>
                    <a:pt x="384" y="73"/>
                  </a:cubicBezTo>
                  <a:cubicBezTo>
                    <a:pt x="391" y="70"/>
                    <a:pt x="391" y="66"/>
                    <a:pt x="384" y="63"/>
                  </a:cubicBezTo>
                  <a:cubicBezTo>
                    <a:pt x="210" y="2"/>
                    <a:pt x="210" y="2"/>
                    <a:pt x="210" y="2"/>
                  </a:cubicBezTo>
                  <a:cubicBezTo>
                    <a:pt x="202" y="0"/>
                    <a:pt x="189" y="0"/>
                    <a:pt x="182" y="2"/>
                  </a:cubicBezTo>
                  <a:lnTo>
                    <a:pt x="8" y="6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Freeform 8"/>
            <p:cNvSpPr/>
            <p:nvPr/>
          </p:nvSpPr>
          <p:spPr>
            <a:xfrm>
              <a:off x="10275888" y="3009900"/>
              <a:ext cx="57150" cy="3540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rect l="0" t="0" r="0" b="0"/>
              <a:pathLst>
                <a:path w="15" h="94">
                  <a:moveTo>
                    <a:pt x="15" y="79"/>
                  </a:moveTo>
                  <a:cubicBezTo>
                    <a:pt x="15" y="87"/>
                    <a:pt x="11" y="94"/>
                    <a:pt x="7" y="94"/>
                  </a:cubicBezTo>
                  <a:cubicBezTo>
                    <a:pt x="3" y="94"/>
                    <a:pt x="0" y="87"/>
                    <a:pt x="0" y="7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79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 cap="flat" cmpd="sng">
              <a:solidFill>
                <a:srgbClr val="203864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Freeform 9"/>
            <p:cNvSpPr/>
            <p:nvPr/>
          </p:nvSpPr>
          <p:spPr>
            <a:xfrm>
              <a:off x="10231438" y="3327400"/>
              <a:ext cx="134937" cy="1047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rect l="0" t="0" r="0" b="0"/>
              <a:pathLst>
                <a:path w="36" h="28">
                  <a:moveTo>
                    <a:pt x="36" y="14"/>
                  </a:moveTo>
                  <a:cubicBezTo>
                    <a:pt x="36" y="22"/>
                    <a:pt x="30" y="28"/>
                    <a:pt x="22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7" y="28"/>
                    <a:pt x="0" y="22"/>
                    <a:pt x="0" y="14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0"/>
                    <a:pt x="36" y="7"/>
                    <a:pt x="36" y="14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 cap="flat" cmpd="sng">
              <a:solidFill>
                <a:srgbClr val="203864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8675" name="图表 32"/>
          <p:cNvGraphicFramePr/>
          <p:nvPr/>
        </p:nvGraphicFramePr>
        <p:xfrm>
          <a:off x="4999038" y="2143125"/>
          <a:ext cx="2220912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3" imgW="2225040" imgH="2407920" progId="Excel.Chart.8">
                  <p:embed/>
                </p:oleObj>
              </mc:Choice>
              <mc:Fallback>
                <p:oleObj r:id="rId3" imgW="2225040" imgH="2407920" progId="Excel.Char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9038" y="2143125"/>
                        <a:ext cx="2220912" cy="2398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图表 20"/>
          <p:cNvGraphicFramePr/>
          <p:nvPr/>
        </p:nvGraphicFramePr>
        <p:xfrm>
          <a:off x="1168400" y="2143125"/>
          <a:ext cx="2220913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5" imgW="2225040" imgH="2407920" progId="Excel.Chart.8">
                  <p:embed/>
                </p:oleObj>
              </mc:Choice>
              <mc:Fallback>
                <p:oleObj r:id="rId5" imgW="2225040" imgH="2407920" progId="Excel.Char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8400" y="2143125"/>
                        <a:ext cx="2220913" cy="2398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图表 27"/>
          <p:cNvGraphicFramePr/>
          <p:nvPr/>
        </p:nvGraphicFramePr>
        <p:xfrm>
          <a:off x="8774113" y="2143125"/>
          <a:ext cx="2219325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r:id="rId7" imgW="2225040" imgH="2407920" progId="Excel.Chart.8">
                  <p:embed/>
                </p:oleObj>
              </mc:Choice>
              <mc:Fallback>
                <p:oleObj r:id="rId7" imgW="2225040" imgH="2407920" progId="Excel.Char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74113" y="2143125"/>
                        <a:ext cx="2219325" cy="2398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矩形 29"/>
          <p:cNvSpPr/>
          <p:nvPr/>
        </p:nvSpPr>
        <p:spPr>
          <a:xfrm>
            <a:off x="2058353" y="3032125"/>
            <a:ext cx="48069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40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4000" dirty="0">
              <a:solidFill>
                <a:srgbClr val="203864"/>
              </a:solidFill>
              <a:latin typeface="Calibri" panose="020F0502020204030204" pitchFamily="34" charset="0"/>
            </a:endParaRPr>
          </a:p>
        </p:txBody>
      </p:sp>
      <p:sp>
        <p:nvSpPr>
          <p:cNvPr id="28679" name="矩形 30"/>
          <p:cNvSpPr/>
          <p:nvPr/>
        </p:nvSpPr>
        <p:spPr>
          <a:xfrm>
            <a:off x="5889784" y="3032125"/>
            <a:ext cx="48069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40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4000" dirty="0">
              <a:solidFill>
                <a:srgbClr val="203864"/>
              </a:solidFill>
              <a:latin typeface="Calibri" panose="020F0502020204030204" pitchFamily="34" charset="0"/>
            </a:endParaRPr>
          </a:p>
        </p:txBody>
      </p:sp>
      <p:sp>
        <p:nvSpPr>
          <p:cNvPr id="28680" name="矩形 30"/>
          <p:cNvSpPr/>
          <p:nvPr/>
        </p:nvSpPr>
        <p:spPr>
          <a:xfrm>
            <a:off x="9633903" y="3032125"/>
            <a:ext cx="48069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40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4000" dirty="0">
              <a:solidFill>
                <a:srgbClr val="203864"/>
              </a:solidFill>
              <a:latin typeface="Calibri" panose="020F0502020204030204" pitchFamily="34" charset="0"/>
            </a:endParaRPr>
          </a:p>
        </p:txBody>
      </p:sp>
      <p:sp>
        <p:nvSpPr>
          <p:cNvPr id="28681" name="矩形 30"/>
          <p:cNvSpPr/>
          <p:nvPr/>
        </p:nvSpPr>
        <p:spPr>
          <a:xfrm>
            <a:off x="1496060" y="4435475"/>
            <a:ext cx="16852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手机APP：</a:t>
            </a:r>
            <a:endParaRPr lang="zh-CN" altLang="en-US" sz="2400" dirty="0">
              <a:solidFill>
                <a:srgbClr val="2A3D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2" name="矩形 31"/>
          <p:cNvSpPr/>
          <p:nvPr/>
        </p:nvSpPr>
        <p:spPr>
          <a:xfrm>
            <a:off x="5389880" y="4390708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电脑软件：</a:t>
            </a:r>
            <a:endParaRPr lang="zh-CN" altLang="en-US" sz="2400" dirty="0">
              <a:solidFill>
                <a:srgbClr val="2A3D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3" name="矩形 32"/>
          <p:cNvSpPr/>
          <p:nvPr/>
        </p:nvSpPr>
        <p:spPr>
          <a:xfrm>
            <a:off x="9216708" y="4391025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已有网页：</a:t>
            </a:r>
            <a:endParaRPr lang="zh-CN" altLang="en-US" sz="2400" dirty="0">
              <a:solidFill>
                <a:srgbClr val="2A3D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33"/>
          <p:cNvSpPr>
            <a:spLocks noChangeArrowheads="1"/>
          </p:cNvSpPr>
          <p:nvPr/>
        </p:nvSpPr>
        <p:spPr bwMode="auto">
          <a:xfrm>
            <a:off x="207010" y="4737735"/>
            <a:ext cx="4264025" cy="182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最大问题是需要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价钱贵的特定魔方实体配件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矩形 34"/>
          <p:cNvSpPr>
            <a:spLocks noChangeArrowheads="1"/>
          </p:cNvSpPr>
          <p:nvPr/>
        </p:nvSpPr>
        <p:spPr bwMode="auto">
          <a:xfrm>
            <a:off x="4696460" y="5073015"/>
            <a:ext cx="3598545" cy="77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最大问题是需要</a:t>
            </a:r>
          </a:p>
          <a:p>
            <a:pPr marL="0"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特定操作系统平台的支持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矩形 35"/>
          <p:cNvSpPr>
            <a:spLocks noChangeArrowheads="1"/>
          </p:cNvSpPr>
          <p:nvPr/>
        </p:nvSpPr>
        <p:spPr bwMode="auto">
          <a:xfrm>
            <a:off x="8369300" y="4895850"/>
            <a:ext cx="3206750" cy="105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最大问题是</a:t>
            </a:r>
          </a:p>
          <a:p>
            <a:pPr marL="0"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功能不全，自定输入、解魔方、三维动画没有兼得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687" name="TextBox 15"/>
          <p:cNvSpPr txBox="1"/>
          <p:nvPr/>
        </p:nvSpPr>
        <p:spPr>
          <a:xfrm>
            <a:off x="2978150" y="765175"/>
            <a:ext cx="6238875" cy="5143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/>
          <a:lstStyle/>
          <a:p>
            <a:pPr algn="ctr" eaLnBrk="1" hangingPunct="1"/>
            <a:endParaRPr lang="zh-CN" altLang="en-US" sz="3200" dirty="0">
              <a:solidFill>
                <a:srgbClr val="2038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15"/>
          <p:cNvSpPr txBox="1">
            <a:spLocks noChangeArrowheads="1"/>
          </p:cNvSpPr>
          <p:nvPr/>
        </p:nvSpPr>
        <p:spPr bwMode="auto">
          <a:xfrm>
            <a:off x="2058353" y="1634490"/>
            <a:ext cx="37449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对表1的分析，可以得出</a:t>
            </a:r>
            <a:endParaRPr kumimoji="0" lang="zh-CN" altLang="en-US" sz="2800" b="0" i="0" u="none" strike="noStrike" kern="1200" cap="none" spc="0" normalizeH="0" baseline="0" dirty="0">
              <a:solidFill>
                <a:srgbClr val="20386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8689" name="Rectangle 14"/>
          <p:cNvSpPr/>
          <p:nvPr/>
        </p:nvSpPr>
        <p:spPr>
          <a:xfrm>
            <a:off x="0" y="0"/>
            <a:ext cx="12234863" cy="201613"/>
          </a:xfrm>
          <a:prstGeom prst="rect">
            <a:avLst/>
          </a:prstGeom>
          <a:solidFill>
            <a:srgbClr val="1F4E79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8690" name="矩形 3"/>
          <p:cNvSpPr/>
          <p:nvPr/>
        </p:nvSpPr>
        <p:spPr>
          <a:xfrm>
            <a:off x="1239838" y="184150"/>
            <a:ext cx="355536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需求分析</a:t>
            </a:r>
          </a:p>
        </p:txBody>
      </p:sp>
      <p:sp>
        <p:nvSpPr>
          <p:cNvPr id="28691" name="矩形 4"/>
          <p:cNvSpPr/>
          <p:nvPr/>
        </p:nvSpPr>
        <p:spPr>
          <a:xfrm>
            <a:off x="1293813" y="919480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市场分析</a:t>
            </a:r>
            <a:endParaRPr lang="zh-CN" altLang="en-US" sz="24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93813" y="773113"/>
            <a:ext cx="1743075" cy="46038"/>
          </a:xfrm>
          <a:prstGeom prst="rect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93" name="任意多边形 39"/>
          <p:cNvSpPr/>
          <p:nvPr/>
        </p:nvSpPr>
        <p:spPr>
          <a:xfrm>
            <a:off x="-22225" y="6623050"/>
            <a:ext cx="12236450" cy="138113"/>
          </a:xfrm>
          <a:custGeom>
            <a:avLst/>
            <a:gdLst/>
            <a:ahLst/>
            <a:cxnLst>
              <a:cxn ang="0">
                <a:pos x="6382022" y="0"/>
              </a:cxn>
              <a:cxn ang="0">
                <a:pos x="12237456" y="0"/>
              </a:cxn>
              <a:cxn ang="0">
                <a:pos x="12237456" y="93543"/>
              </a:cxn>
              <a:cxn ang="0">
                <a:pos x="6363058" y="93543"/>
              </a:cxn>
              <a:cxn ang="0">
                <a:pos x="6370609" y="87288"/>
              </a:cxn>
              <a:cxn ang="0">
                <a:pos x="6392091" y="27858"/>
              </a:cxn>
              <a:cxn ang="0">
                <a:pos x="0" y="0"/>
              </a:cxn>
              <a:cxn ang="0">
                <a:pos x="5855433" y="0"/>
              </a:cxn>
              <a:cxn ang="0">
                <a:pos x="5845364" y="27858"/>
              </a:cxn>
              <a:cxn ang="0">
                <a:pos x="5866845" y="87288"/>
              </a:cxn>
              <a:cxn ang="0">
                <a:pos x="5874397" y="93543"/>
              </a:cxn>
              <a:cxn ang="0">
                <a:pos x="0" y="93543"/>
              </a:cxn>
            </a:cxnLst>
            <a:rect l="0" t="0" r="0" b="0"/>
            <a:pathLst>
              <a:path w="12235444" h="168111">
                <a:moveTo>
                  <a:pt x="6380972" y="0"/>
                </a:moveTo>
                <a:lnTo>
                  <a:pt x="12235444" y="0"/>
                </a:lnTo>
                <a:lnTo>
                  <a:pt x="12235444" y="168111"/>
                </a:lnTo>
                <a:lnTo>
                  <a:pt x="6362012" y="168111"/>
                </a:lnTo>
                <a:lnTo>
                  <a:pt x="6369561" y="156870"/>
                </a:lnTo>
                <a:cubicBezTo>
                  <a:pt x="6383392" y="124043"/>
                  <a:pt x="6391040" y="87951"/>
                  <a:pt x="6391040" y="50066"/>
                </a:cubicBezTo>
                <a:lnTo>
                  <a:pt x="6380972" y="0"/>
                </a:lnTo>
                <a:close/>
                <a:moveTo>
                  <a:pt x="0" y="0"/>
                </a:moveTo>
                <a:lnTo>
                  <a:pt x="5854471" y="0"/>
                </a:lnTo>
                <a:lnTo>
                  <a:pt x="5844402" y="50066"/>
                </a:lnTo>
                <a:cubicBezTo>
                  <a:pt x="5844402" y="87951"/>
                  <a:pt x="5852050" y="124043"/>
                  <a:pt x="5865881" y="156870"/>
                </a:cubicBezTo>
                <a:lnTo>
                  <a:pt x="5873431" y="168111"/>
                </a:lnTo>
                <a:lnTo>
                  <a:pt x="0" y="168111"/>
                </a:lnTo>
                <a:lnTo>
                  <a:pt x="0" y="0"/>
                </a:lnTo>
                <a:close/>
              </a:path>
            </a:pathLst>
          </a:custGeom>
          <a:solidFill>
            <a:srgbClr val="1F4E7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4" name="Oval 5"/>
          <p:cNvSpPr/>
          <p:nvPr/>
        </p:nvSpPr>
        <p:spPr>
          <a:xfrm>
            <a:off x="5892800" y="6450013"/>
            <a:ext cx="406400" cy="407987"/>
          </a:xfrm>
          <a:prstGeom prst="ellipse">
            <a:avLst/>
          </a:prstGeom>
          <a:solidFill>
            <a:srgbClr val="1F4E79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8695" name="矩形 4"/>
          <p:cNvSpPr/>
          <p:nvPr/>
        </p:nvSpPr>
        <p:spPr>
          <a:xfrm>
            <a:off x="5856288" y="6451600"/>
            <a:ext cx="41069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9A0DB2DC-4C9A-4742-B13C-FB6460FD3503}" type="slidenum"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/>
          <p:nvPr/>
        </p:nvSpPr>
        <p:spPr>
          <a:xfrm>
            <a:off x="911382" y="4890453"/>
            <a:ext cx="10083800" cy="102806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0723" name="组合 16"/>
          <p:cNvGrpSpPr/>
          <p:nvPr/>
        </p:nvGrpSpPr>
        <p:grpSpPr>
          <a:xfrm>
            <a:off x="1104900" y="1263650"/>
            <a:ext cx="1497013" cy="1497013"/>
            <a:chOff x="811213" y="1901825"/>
            <a:chExt cx="1992312" cy="1990725"/>
          </a:xfrm>
        </p:grpSpPr>
        <p:sp>
          <p:nvSpPr>
            <p:cNvPr id="30780" name="Oval 5"/>
            <p:cNvSpPr/>
            <p:nvPr/>
          </p:nvSpPr>
          <p:spPr>
            <a:xfrm>
              <a:off x="811213" y="1901825"/>
              <a:ext cx="1992312" cy="1990725"/>
            </a:xfrm>
            <a:prstGeom prst="ellipse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81" name="Freeform 6"/>
            <p:cNvSpPr/>
            <p:nvPr/>
          </p:nvSpPr>
          <p:spPr>
            <a:xfrm>
              <a:off x="1246188" y="2247900"/>
              <a:ext cx="1104900" cy="57308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rect l="0" t="0" r="0" b="0"/>
              <a:pathLst>
                <a:path w="696" h="361">
                  <a:moveTo>
                    <a:pt x="0" y="361"/>
                  </a:moveTo>
                  <a:lnTo>
                    <a:pt x="347" y="0"/>
                  </a:lnTo>
                  <a:lnTo>
                    <a:pt x="696" y="361"/>
                  </a:lnTo>
                  <a:lnTo>
                    <a:pt x="0" y="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2" name="Freeform 7"/>
            <p:cNvSpPr/>
            <p:nvPr/>
          </p:nvSpPr>
          <p:spPr>
            <a:xfrm>
              <a:off x="1471613" y="2414588"/>
              <a:ext cx="635000" cy="30162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rect l="0" t="0" r="0" b="0"/>
              <a:pathLst>
                <a:path w="400" h="190">
                  <a:moveTo>
                    <a:pt x="0" y="190"/>
                  </a:moveTo>
                  <a:lnTo>
                    <a:pt x="200" y="0"/>
                  </a:lnTo>
                  <a:lnTo>
                    <a:pt x="40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1F4E7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3" name="Rectangle 8"/>
            <p:cNvSpPr/>
            <p:nvPr/>
          </p:nvSpPr>
          <p:spPr>
            <a:xfrm>
              <a:off x="1295400" y="2840038"/>
              <a:ext cx="279400" cy="41275"/>
            </a:xfrm>
            <a:prstGeom prst="rect">
              <a:avLst/>
            </a:prstGeom>
            <a:solidFill>
              <a:srgbClr val="FFFB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84" name="Rectangle 9"/>
            <p:cNvSpPr/>
            <p:nvPr/>
          </p:nvSpPr>
          <p:spPr>
            <a:xfrm>
              <a:off x="1657350" y="2840038"/>
              <a:ext cx="279400" cy="41275"/>
            </a:xfrm>
            <a:prstGeom prst="rect">
              <a:avLst/>
            </a:prstGeom>
            <a:solidFill>
              <a:srgbClr val="FFFB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85" name="Rectangle 10"/>
            <p:cNvSpPr/>
            <p:nvPr/>
          </p:nvSpPr>
          <p:spPr>
            <a:xfrm>
              <a:off x="2019300" y="2840038"/>
              <a:ext cx="279400" cy="41275"/>
            </a:xfrm>
            <a:prstGeom prst="rect">
              <a:avLst/>
            </a:prstGeom>
            <a:solidFill>
              <a:srgbClr val="FFFB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86" name="Rectangle 11"/>
            <p:cNvSpPr/>
            <p:nvPr/>
          </p:nvSpPr>
          <p:spPr>
            <a:xfrm>
              <a:off x="1295400" y="2900363"/>
              <a:ext cx="279400" cy="41275"/>
            </a:xfrm>
            <a:prstGeom prst="rect">
              <a:avLst/>
            </a:prstGeom>
            <a:solidFill>
              <a:srgbClr val="FFFB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87" name="Rectangle 12"/>
            <p:cNvSpPr/>
            <p:nvPr/>
          </p:nvSpPr>
          <p:spPr>
            <a:xfrm>
              <a:off x="1657350" y="2900363"/>
              <a:ext cx="279400" cy="41275"/>
            </a:xfrm>
            <a:prstGeom prst="rect">
              <a:avLst/>
            </a:prstGeom>
            <a:solidFill>
              <a:srgbClr val="FFFB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88" name="Rectangle 13"/>
            <p:cNvSpPr/>
            <p:nvPr/>
          </p:nvSpPr>
          <p:spPr>
            <a:xfrm>
              <a:off x="2019300" y="2900363"/>
              <a:ext cx="279400" cy="41275"/>
            </a:xfrm>
            <a:prstGeom prst="rect">
              <a:avLst/>
            </a:prstGeom>
            <a:solidFill>
              <a:srgbClr val="FFFB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89" name="Rectangle 14"/>
            <p:cNvSpPr/>
            <p:nvPr/>
          </p:nvSpPr>
          <p:spPr>
            <a:xfrm>
              <a:off x="1295400" y="3322638"/>
              <a:ext cx="279400" cy="38100"/>
            </a:xfrm>
            <a:prstGeom prst="rect">
              <a:avLst/>
            </a:prstGeom>
            <a:solidFill>
              <a:srgbClr val="FFFB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90" name="Rectangle 15"/>
            <p:cNvSpPr/>
            <p:nvPr/>
          </p:nvSpPr>
          <p:spPr>
            <a:xfrm>
              <a:off x="1657350" y="3322638"/>
              <a:ext cx="279400" cy="38100"/>
            </a:xfrm>
            <a:prstGeom prst="rect">
              <a:avLst/>
            </a:prstGeom>
            <a:solidFill>
              <a:srgbClr val="FFFB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91" name="Rectangle 16"/>
            <p:cNvSpPr/>
            <p:nvPr/>
          </p:nvSpPr>
          <p:spPr>
            <a:xfrm>
              <a:off x="2019300" y="3322638"/>
              <a:ext cx="279400" cy="38100"/>
            </a:xfrm>
            <a:prstGeom prst="rect">
              <a:avLst/>
            </a:prstGeom>
            <a:solidFill>
              <a:srgbClr val="FFFB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92" name="Rectangle 17"/>
            <p:cNvSpPr/>
            <p:nvPr/>
          </p:nvSpPr>
          <p:spPr>
            <a:xfrm>
              <a:off x="1295400" y="3382963"/>
              <a:ext cx="279400" cy="38100"/>
            </a:xfrm>
            <a:prstGeom prst="rect">
              <a:avLst/>
            </a:prstGeom>
            <a:solidFill>
              <a:srgbClr val="FFFB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93" name="Rectangle 18"/>
            <p:cNvSpPr/>
            <p:nvPr/>
          </p:nvSpPr>
          <p:spPr>
            <a:xfrm>
              <a:off x="1657350" y="3382963"/>
              <a:ext cx="279400" cy="38100"/>
            </a:xfrm>
            <a:prstGeom prst="rect">
              <a:avLst/>
            </a:prstGeom>
            <a:solidFill>
              <a:srgbClr val="FFFB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94" name="Rectangle 19"/>
            <p:cNvSpPr/>
            <p:nvPr/>
          </p:nvSpPr>
          <p:spPr>
            <a:xfrm>
              <a:off x="2019300" y="3382963"/>
              <a:ext cx="279400" cy="38100"/>
            </a:xfrm>
            <a:prstGeom prst="rect">
              <a:avLst/>
            </a:prstGeom>
            <a:solidFill>
              <a:srgbClr val="FFFB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95" name="Rectangle 20"/>
            <p:cNvSpPr/>
            <p:nvPr/>
          </p:nvSpPr>
          <p:spPr>
            <a:xfrm>
              <a:off x="1355725" y="2933700"/>
              <a:ext cx="139700" cy="377825"/>
            </a:xfrm>
            <a:prstGeom prst="rect">
              <a:avLst/>
            </a:prstGeom>
            <a:solidFill>
              <a:srgbClr val="FFFB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96" name="Rectangle 21"/>
            <p:cNvSpPr/>
            <p:nvPr/>
          </p:nvSpPr>
          <p:spPr>
            <a:xfrm>
              <a:off x="1728788" y="2933700"/>
              <a:ext cx="139700" cy="377825"/>
            </a:xfrm>
            <a:prstGeom prst="rect">
              <a:avLst/>
            </a:prstGeom>
            <a:solidFill>
              <a:srgbClr val="FFFB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97" name="Rectangle 22"/>
            <p:cNvSpPr/>
            <p:nvPr/>
          </p:nvSpPr>
          <p:spPr>
            <a:xfrm>
              <a:off x="2090738" y="2933700"/>
              <a:ext cx="139700" cy="377825"/>
            </a:xfrm>
            <a:prstGeom prst="rect">
              <a:avLst/>
            </a:prstGeom>
            <a:solidFill>
              <a:srgbClr val="FFFB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98" name="Rectangle 23"/>
            <p:cNvSpPr/>
            <p:nvPr/>
          </p:nvSpPr>
          <p:spPr>
            <a:xfrm>
              <a:off x="1260475" y="3435350"/>
              <a:ext cx="1052512" cy="34925"/>
            </a:xfrm>
            <a:prstGeom prst="rect">
              <a:avLst/>
            </a:prstGeom>
            <a:solidFill>
              <a:srgbClr val="FFFB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99" name="Rectangle 24"/>
            <p:cNvSpPr/>
            <p:nvPr/>
          </p:nvSpPr>
          <p:spPr>
            <a:xfrm>
              <a:off x="1246188" y="3484563"/>
              <a:ext cx="1090612" cy="52388"/>
            </a:xfrm>
            <a:prstGeom prst="rect">
              <a:avLst/>
            </a:prstGeom>
            <a:solidFill>
              <a:srgbClr val="FFFB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0724" name="组合 4"/>
          <p:cNvGrpSpPr/>
          <p:nvPr/>
        </p:nvGrpSpPr>
        <p:grpSpPr>
          <a:xfrm>
            <a:off x="3948113" y="1263650"/>
            <a:ext cx="1497012" cy="1497013"/>
            <a:chOff x="4006850" y="1838325"/>
            <a:chExt cx="1992313" cy="1990725"/>
          </a:xfrm>
        </p:grpSpPr>
        <p:sp>
          <p:nvSpPr>
            <p:cNvPr id="30768" name="Oval 42"/>
            <p:cNvSpPr/>
            <p:nvPr/>
          </p:nvSpPr>
          <p:spPr>
            <a:xfrm>
              <a:off x="4006850" y="1838325"/>
              <a:ext cx="1992313" cy="1990725"/>
            </a:xfrm>
            <a:prstGeom prst="ellipse">
              <a:avLst/>
            </a:prstGeom>
            <a:solidFill>
              <a:srgbClr val="23588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69" name="Freeform 43"/>
            <p:cNvSpPr/>
            <p:nvPr/>
          </p:nvSpPr>
          <p:spPr>
            <a:xfrm>
              <a:off x="5119688" y="2559050"/>
              <a:ext cx="490538" cy="5953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rect l="0" t="0" r="0" b="0"/>
              <a:pathLst>
                <a:path w="309" h="375">
                  <a:moveTo>
                    <a:pt x="309" y="28"/>
                  </a:moveTo>
                  <a:lnTo>
                    <a:pt x="36" y="375"/>
                  </a:lnTo>
                  <a:lnTo>
                    <a:pt x="0" y="347"/>
                  </a:lnTo>
                  <a:lnTo>
                    <a:pt x="273" y="0"/>
                  </a:lnTo>
                  <a:lnTo>
                    <a:pt x="309" y="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0" name="Freeform 44"/>
            <p:cNvSpPr/>
            <p:nvPr/>
          </p:nvSpPr>
          <p:spPr>
            <a:xfrm>
              <a:off x="4765675" y="2562225"/>
              <a:ext cx="444500" cy="6270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80" h="395">
                  <a:moveTo>
                    <a:pt x="242" y="395"/>
                  </a:moveTo>
                  <a:lnTo>
                    <a:pt x="0" y="24"/>
                  </a:lnTo>
                  <a:lnTo>
                    <a:pt x="38" y="0"/>
                  </a:lnTo>
                  <a:lnTo>
                    <a:pt x="280" y="371"/>
                  </a:lnTo>
                  <a:lnTo>
                    <a:pt x="242" y="3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1" name="Freeform 45"/>
            <p:cNvSpPr/>
            <p:nvPr/>
          </p:nvSpPr>
          <p:spPr>
            <a:xfrm>
              <a:off x="4297363" y="2646363"/>
              <a:ext cx="504825" cy="57943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rect l="0" t="0" r="0" b="0"/>
              <a:pathLst>
                <a:path w="318" h="365">
                  <a:moveTo>
                    <a:pt x="0" y="337"/>
                  </a:moveTo>
                  <a:lnTo>
                    <a:pt x="285" y="0"/>
                  </a:lnTo>
                  <a:lnTo>
                    <a:pt x="318" y="28"/>
                  </a:lnTo>
                  <a:lnTo>
                    <a:pt x="33" y="365"/>
                  </a:lnTo>
                  <a:lnTo>
                    <a:pt x="0" y="3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2" name="Oval 46"/>
            <p:cNvSpPr/>
            <p:nvPr/>
          </p:nvSpPr>
          <p:spPr>
            <a:xfrm>
              <a:off x="4264025" y="2917825"/>
              <a:ext cx="346075" cy="346075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73" name="Oval 47"/>
            <p:cNvSpPr/>
            <p:nvPr/>
          </p:nvSpPr>
          <p:spPr>
            <a:xfrm>
              <a:off x="4357688" y="2995613"/>
              <a:ext cx="153988" cy="155575"/>
            </a:xfrm>
            <a:prstGeom prst="ellipse">
              <a:avLst/>
            </a:prstGeom>
            <a:solidFill>
              <a:srgbClr val="23588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74" name="Oval 48"/>
            <p:cNvSpPr/>
            <p:nvPr/>
          </p:nvSpPr>
          <p:spPr>
            <a:xfrm>
              <a:off x="4640263" y="2449513"/>
              <a:ext cx="347663" cy="347663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75" name="Oval 49"/>
            <p:cNvSpPr/>
            <p:nvPr/>
          </p:nvSpPr>
          <p:spPr>
            <a:xfrm>
              <a:off x="5002213" y="2947988"/>
              <a:ext cx="347663" cy="346075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76" name="Oval 50"/>
            <p:cNvSpPr/>
            <p:nvPr/>
          </p:nvSpPr>
          <p:spPr>
            <a:xfrm>
              <a:off x="5387975" y="2397125"/>
              <a:ext cx="347663" cy="346075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77" name="Oval 51"/>
            <p:cNvSpPr/>
            <p:nvPr/>
          </p:nvSpPr>
          <p:spPr>
            <a:xfrm>
              <a:off x="4735513" y="2547938"/>
              <a:ext cx="158750" cy="153988"/>
            </a:xfrm>
            <a:prstGeom prst="ellipse">
              <a:avLst/>
            </a:prstGeom>
            <a:solidFill>
              <a:srgbClr val="23588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78" name="Oval 52"/>
            <p:cNvSpPr/>
            <p:nvPr/>
          </p:nvSpPr>
          <p:spPr>
            <a:xfrm>
              <a:off x="5097463" y="3041650"/>
              <a:ext cx="158750" cy="153988"/>
            </a:xfrm>
            <a:prstGeom prst="ellipse">
              <a:avLst/>
            </a:prstGeom>
            <a:solidFill>
              <a:srgbClr val="23588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79" name="Oval 53"/>
            <p:cNvSpPr/>
            <p:nvPr/>
          </p:nvSpPr>
          <p:spPr>
            <a:xfrm>
              <a:off x="5481638" y="2490788"/>
              <a:ext cx="158750" cy="158750"/>
            </a:xfrm>
            <a:prstGeom prst="ellipse">
              <a:avLst/>
            </a:prstGeom>
            <a:solidFill>
              <a:srgbClr val="23588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0725" name="组合 6"/>
          <p:cNvGrpSpPr/>
          <p:nvPr/>
        </p:nvGrpSpPr>
        <p:grpSpPr>
          <a:xfrm>
            <a:off x="9632950" y="1268413"/>
            <a:ext cx="1506538" cy="1508125"/>
            <a:chOff x="9339263" y="1700213"/>
            <a:chExt cx="2005012" cy="2006600"/>
          </a:xfrm>
        </p:grpSpPr>
        <p:sp>
          <p:nvSpPr>
            <p:cNvPr id="30757" name="Oval 57"/>
            <p:cNvSpPr/>
            <p:nvPr/>
          </p:nvSpPr>
          <p:spPr>
            <a:xfrm>
              <a:off x="9339263" y="1700213"/>
              <a:ext cx="2005012" cy="2006600"/>
            </a:xfrm>
            <a:prstGeom prst="ellipse">
              <a:avLst/>
            </a:prstGeom>
            <a:solidFill>
              <a:srgbClr val="2A3D52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58" name="Freeform 58"/>
            <p:cNvSpPr/>
            <p:nvPr/>
          </p:nvSpPr>
          <p:spPr>
            <a:xfrm>
              <a:off x="9767888" y="2193926"/>
              <a:ext cx="265112" cy="2714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67" h="171">
                  <a:moveTo>
                    <a:pt x="167" y="131"/>
                  </a:moveTo>
                  <a:lnTo>
                    <a:pt x="107" y="124"/>
                  </a:lnTo>
                  <a:lnTo>
                    <a:pt x="69" y="171"/>
                  </a:lnTo>
                  <a:lnTo>
                    <a:pt x="57" y="112"/>
                  </a:lnTo>
                  <a:lnTo>
                    <a:pt x="0" y="91"/>
                  </a:lnTo>
                  <a:lnTo>
                    <a:pt x="53" y="60"/>
                  </a:lnTo>
                  <a:lnTo>
                    <a:pt x="57" y="0"/>
                  </a:lnTo>
                  <a:lnTo>
                    <a:pt x="102" y="41"/>
                  </a:lnTo>
                  <a:lnTo>
                    <a:pt x="159" y="26"/>
                  </a:lnTo>
                  <a:lnTo>
                    <a:pt x="136" y="81"/>
                  </a:lnTo>
                  <a:lnTo>
                    <a:pt x="167" y="131"/>
                  </a:lnTo>
                  <a:close/>
                </a:path>
              </a:pathLst>
            </a:custGeom>
            <a:solidFill>
              <a:srgbClr val="F5F5F5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Freeform 59"/>
            <p:cNvSpPr/>
            <p:nvPr/>
          </p:nvSpPr>
          <p:spPr>
            <a:xfrm>
              <a:off x="10688638" y="2379663"/>
              <a:ext cx="153987" cy="1619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7" h="102">
                  <a:moveTo>
                    <a:pt x="97" y="78"/>
                  </a:moveTo>
                  <a:lnTo>
                    <a:pt x="62" y="76"/>
                  </a:lnTo>
                  <a:lnTo>
                    <a:pt x="40" y="102"/>
                  </a:lnTo>
                  <a:lnTo>
                    <a:pt x="33" y="69"/>
                  </a:lnTo>
                  <a:lnTo>
                    <a:pt x="0" y="54"/>
                  </a:lnTo>
                  <a:lnTo>
                    <a:pt x="31" y="35"/>
                  </a:lnTo>
                  <a:lnTo>
                    <a:pt x="33" y="0"/>
                  </a:lnTo>
                  <a:lnTo>
                    <a:pt x="59" y="23"/>
                  </a:lnTo>
                  <a:lnTo>
                    <a:pt x="92" y="16"/>
                  </a:lnTo>
                  <a:lnTo>
                    <a:pt x="78" y="50"/>
                  </a:lnTo>
                  <a:lnTo>
                    <a:pt x="97" y="78"/>
                  </a:lnTo>
                  <a:close/>
                </a:path>
              </a:pathLst>
            </a:custGeom>
            <a:solidFill>
              <a:srgbClr val="F5F5F5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0" name="Freeform 60"/>
            <p:cNvSpPr/>
            <p:nvPr/>
          </p:nvSpPr>
          <p:spPr>
            <a:xfrm>
              <a:off x="10548938" y="2262188"/>
              <a:ext cx="87312" cy="904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5" h="57">
                  <a:moveTo>
                    <a:pt x="55" y="45"/>
                  </a:moveTo>
                  <a:lnTo>
                    <a:pt x="36" y="43"/>
                  </a:lnTo>
                  <a:lnTo>
                    <a:pt x="24" y="57"/>
                  </a:lnTo>
                  <a:lnTo>
                    <a:pt x="19" y="38"/>
                  </a:lnTo>
                  <a:lnTo>
                    <a:pt x="0" y="31"/>
                  </a:lnTo>
                  <a:lnTo>
                    <a:pt x="17" y="21"/>
                  </a:lnTo>
                  <a:lnTo>
                    <a:pt x="19" y="0"/>
                  </a:lnTo>
                  <a:lnTo>
                    <a:pt x="33" y="14"/>
                  </a:lnTo>
                  <a:lnTo>
                    <a:pt x="52" y="10"/>
                  </a:lnTo>
                  <a:lnTo>
                    <a:pt x="45" y="29"/>
                  </a:lnTo>
                  <a:lnTo>
                    <a:pt x="55" y="45"/>
                  </a:lnTo>
                  <a:close/>
                </a:path>
              </a:pathLst>
            </a:custGeom>
            <a:solidFill>
              <a:srgbClr val="F5F5F5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Freeform 61"/>
            <p:cNvSpPr/>
            <p:nvPr/>
          </p:nvSpPr>
          <p:spPr>
            <a:xfrm>
              <a:off x="10050463" y="2114551"/>
              <a:ext cx="155575" cy="1587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8" h="100">
                  <a:moveTo>
                    <a:pt x="98" y="79"/>
                  </a:moveTo>
                  <a:lnTo>
                    <a:pt x="62" y="74"/>
                  </a:lnTo>
                  <a:lnTo>
                    <a:pt x="41" y="100"/>
                  </a:lnTo>
                  <a:lnTo>
                    <a:pt x="34" y="67"/>
                  </a:lnTo>
                  <a:lnTo>
                    <a:pt x="0" y="53"/>
                  </a:lnTo>
                  <a:lnTo>
                    <a:pt x="31" y="36"/>
                  </a:lnTo>
                  <a:lnTo>
                    <a:pt x="34" y="0"/>
                  </a:lnTo>
                  <a:lnTo>
                    <a:pt x="60" y="24"/>
                  </a:lnTo>
                  <a:lnTo>
                    <a:pt x="93" y="15"/>
                  </a:lnTo>
                  <a:lnTo>
                    <a:pt x="79" y="48"/>
                  </a:lnTo>
                  <a:lnTo>
                    <a:pt x="98" y="79"/>
                  </a:lnTo>
                  <a:close/>
                </a:path>
              </a:pathLst>
            </a:custGeom>
            <a:solidFill>
              <a:srgbClr val="F5F5F5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Freeform 62"/>
            <p:cNvSpPr/>
            <p:nvPr/>
          </p:nvSpPr>
          <p:spPr>
            <a:xfrm>
              <a:off x="10137775" y="2368551"/>
              <a:ext cx="419100" cy="16510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rect l="0" t="0" r="0" b="0"/>
              <a:pathLst>
                <a:path w="264" h="104">
                  <a:moveTo>
                    <a:pt x="33" y="0"/>
                  </a:moveTo>
                  <a:lnTo>
                    <a:pt x="228" y="0"/>
                  </a:lnTo>
                  <a:lnTo>
                    <a:pt x="264" y="104"/>
                  </a:lnTo>
                  <a:lnTo>
                    <a:pt x="0" y="10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5F5F5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Freeform 63"/>
            <p:cNvSpPr/>
            <p:nvPr/>
          </p:nvSpPr>
          <p:spPr>
            <a:xfrm>
              <a:off x="9855200" y="2579688"/>
              <a:ext cx="474662" cy="16510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rect l="0" t="0" r="0" b="0"/>
              <a:pathLst>
                <a:path w="299" h="104">
                  <a:moveTo>
                    <a:pt x="36" y="0"/>
                  </a:moveTo>
                  <a:lnTo>
                    <a:pt x="259" y="0"/>
                  </a:lnTo>
                  <a:lnTo>
                    <a:pt x="299" y="104"/>
                  </a:lnTo>
                  <a:lnTo>
                    <a:pt x="0" y="10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F5F5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4" name="Freeform 64"/>
            <p:cNvSpPr/>
            <p:nvPr/>
          </p:nvSpPr>
          <p:spPr>
            <a:xfrm>
              <a:off x="10356850" y="2579688"/>
              <a:ext cx="477837" cy="16510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rect l="0" t="0" r="0" b="0"/>
              <a:pathLst>
                <a:path w="301" h="104">
                  <a:moveTo>
                    <a:pt x="38" y="0"/>
                  </a:moveTo>
                  <a:lnTo>
                    <a:pt x="261" y="0"/>
                  </a:lnTo>
                  <a:lnTo>
                    <a:pt x="301" y="104"/>
                  </a:lnTo>
                  <a:lnTo>
                    <a:pt x="0" y="10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5" name="Freeform 65"/>
            <p:cNvSpPr/>
            <p:nvPr/>
          </p:nvSpPr>
          <p:spPr>
            <a:xfrm>
              <a:off x="9605963" y="2801938"/>
              <a:ext cx="479425" cy="16668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rect l="0" t="0" r="0" b="0"/>
              <a:pathLst>
                <a:path w="302" h="105">
                  <a:moveTo>
                    <a:pt x="38" y="0"/>
                  </a:moveTo>
                  <a:lnTo>
                    <a:pt x="261" y="0"/>
                  </a:lnTo>
                  <a:lnTo>
                    <a:pt x="302" y="105"/>
                  </a:lnTo>
                  <a:lnTo>
                    <a:pt x="0" y="10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Freeform 66"/>
            <p:cNvSpPr/>
            <p:nvPr/>
          </p:nvSpPr>
          <p:spPr>
            <a:xfrm>
              <a:off x="10104438" y="2801938"/>
              <a:ext cx="477837" cy="16668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rect l="0" t="0" r="0" b="0"/>
              <a:pathLst>
                <a:path w="301" h="105">
                  <a:moveTo>
                    <a:pt x="38" y="0"/>
                  </a:moveTo>
                  <a:lnTo>
                    <a:pt x="261" y="0"/>
                  </a:lnTo>
                  <a:lnTo>
                    <a:pt x="301" y="105"/>
                  </a:lnTo>
                  <a:lnTo>
                    <a:pt x="0" y="10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Freeform 67"/>
            <p:cNvSpPr/>
            <p:nvPr/>
          </p:nvSpPr>
          <p:spPr>
            <a:xfrm>
              <a:off x="10601325" y="2801938"/>
              <a:ext cx="479425" cy="16668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rect l="0" t="0" r="0" b="0"/>
              <a:pathLst>
                <a:path w="302" h="105">
                  <a:moveTo>
                    <a:pt x="38" y="0"/>
                  </a:moveTo>
                  <a:lnTo>
                    <a:pt x="261" y="0"/>
                  </a:lnTo>
                  <a:lnTo>
                    <a:pt x="302" y="105"/>
                  </a:lnTo>
                  <a:lnTo>
                    <a:pt x="0" y="10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26" name="组合 5"/>
          <p:cNvGrpSpPr/>
          <p:nvPr/>
        </p:nvGrpSpPr>
        <p:grpSpPr>
          <a:xfrm>
            <a:off x="6789738" y="1263650"/>
            <a:ext cx="1498600" cy="1498600"/>
            <a:chOff x="6816725" y="1885156"/>
            <a:chExt cx="1990725" cy="1992313"/>
          </a:xfrm>
        </p:grpSpPr>
        <p:sp>
          <p:nvSpPr>
            <p:cNvPr id="30751" name="Oval 103"/>
            <p:cNvSpPr/>
            <p:nvPr/>
          </p:nvSpPr>
          <p:spPr>
            <a:xfrm>
              <a:off x="6816725" y="1885156"/>
              <a:ext cx="1990725" cy="1992313"/>
            </a:xfrm>
            <a:prstGeom prst="ellipse">
              <a:avLst/>
            </a:prstGeom>
            <a:solidFill>
              <a:srgbClr val="38526E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52" name="Rectangle 104"/>
            <p:cNvSpPr/>
            <p:nvPr/>
          </p:nvSpPr>
          <p:spPr>
            <a:xfrm>
              <a:off x="7383463" y="3145631"/>
              <a:ext cx="839788" cy="10636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53" name="Rectangle 105"/>
            <p:cNvSpPr/>
            <p:nvPr/>
          </p:nvSpPr>
          <p:spPr>
            <a:xfrm>
              <a:off x="7458075" y="2799556"/>
              <a:ext cx="106363" cy="3016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54" name="Rectangle 106"/>
            <p:cNvSpPr/>
            <p:nvPr/>
          </p:nvSpPr>
          <p:spPr>
            <a:xfrm>
              <a:off x="7654925" y="2742406"/>
              <a:ext cx="104775" cy="35877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55" name="Rectangle 107"/>
            <p:cNvSpPr/>
            <p:nvPr/>
          </p:nvSpPr>
          <p:spPr>
            <a:xfrm>
              <a:off x="7835900" y="2655094"/>
              <a:ext cx="104775" cy="44608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56" name="Rectangle 108"/>
            <p:cNvSpPr/>
            <p:nvPr/>
          </p:nvSpPr>
          <p:spPr>
            <a:xfrm>
              <a:off x="8027988" y="2561431"/>
              <a:ext cx="104775" cy="5397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30727" name="矩形 117"/>
          <p:cNvSpPr/>
          <p:nvPr/>
        </p:nvSpPr>
        <p:spPr>
          <a:xfrm>
            <a:off x="1468438" y="2825433"/>
            <a:ext cx="9709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（1）</a:t>
            </a:r>
            <a:endParaRPr lang="zh-CN" altLang="en-US" sz="2400" dirty="0">
              <a:solidFill>
                <a:srgbClr val="2A3D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124"/>
          <p:cNvSpPr>
            <a:spLocks noChangeArrowheads="1"/>
          </p:cNvSpPr>
          <p:nvPr/>
        </p:nvSpPr>
        <p:spPr bwMode="auto">
          <a:xfrm>
            <a:off x="725170" y="3270885"/>
            <a:ext cx="2341563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基于网页，无需特定魔方实体配件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矩形 127"/>
          <p:cNvSpPr>
            <a:spLocks noChangeArrowheads="1"/>
          </p:cNvSpPr>
          <p:nvPr/>
        </p:nvSpPr>
        <p:spPr bwMode="auto">
          <a:xfrm>
            <a:off x="9390380" y="3547745"/>
            <a:ext cx="213106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结果记录支持离线保存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32" name="矩形 128"/>
          <p:cNvSpPr/>
          <p:nvPr/>
        </p:nvSpPr>
        <p:spPr>
          <a:xfrm>
            <a:off x="3316605" y="3532505"/>
            <a:ext cx="276034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支持旋转序列输入和涂色输入</a:t>
            </a:r>
            <a:endParaRPr lang="zh-CN" altLang="en-US" sz="18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4" name="矩形 130"/>
          <p:cNvSpPr/>
          <p:nvPr/>
        </p:nvSpPr>
        <p:spPr>
          <a:xfrm>
            <a:off x="9970135" y="2871153"/>
            <a:ext cx="9709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（4）</a:t>
            </a:r>
            <a:endParaRPr lang="zh-CN" altLang="en-US" sz="2400" dirty="0">
              <a:solidFill>
                <a:srgbClr val="2A3D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5" name="矩形 132"/>
          <p:cNvSpPr/>
          <p:nvPr/>
        </p:nvSpPr>
        <p:spPr>
          <a:xfrm>
            <a:off x="2770408" y="5054918"/>
            <a:ext cx="6186309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目标：魔方小白也能还原魔方</a:t>
            </a:r>
          </a:p>
        </p:txBody>
      </p:sp>
      <p:cxnSp>
        <p:nvCxnSpPr>
          <p:cNvPr id="80" name="直接连接符 79"/>
          <p:cNvCxnSpPr>
            <a:cxnSpLocks/>
          </p:cNvCxnSpPr>
          <p:nvPr/>
        </p:nvCxnSpPr>
        <p:spPr>
          <a:xfrm>
            <a:off x="2233325" y="5715953"/>
            <a:ext cx="7211602" cy="412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8" name="Rectangle 14"/>
          <p:cNvSpPr/>
          <p:nvPr/>
        </p:nvSpPr>
        <p:spPr>
          <a:xfrm>
            <a:off x="0" y="0"/>
            <a:ext cx="12234863" cy="201613"/>
          </a:xfrm>
          <a:prstGeom prst="rect">
            <a:avLst/>
          </a:prstGeom>
          <a:solidFill>
            <a:srgbClr val="1F4E79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0739" name="矩形 3"/>
          <p:cNvSpPr/>
          <p:nvPr/>
        </p:nvSpPr>
        <p:spPr>
          <a:xfrm>
            <a:off x="1239838" y="184150"/>
            <a:ext cx="355536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需求分析</a:t>
            </a:r>
          </a:p>
        </p:txBody>
      </p:sp>
      <p:sp>
        <p:nvSpPr>
          <p:cNvPr id="30740" name="矩形 4"/>
          <p:cNvSpPr/>
          <p:nvPr/>
        </p:nvSpPr>
        <p:spPr>
          <a:xfrm>
            <a:off x="1342073" y="822960"/>
            <a:ext cx="1097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l" eaLnBrk="1" hangingPunct="1"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创新点</a:t>
            </a:r>
          </a:p>
        </p:txBody>
      </p:sp>
      <p:sp>
        <p:nvSpPr>
          <p:cNvPr id="99" name="矩形 98"/>
          <p:cNvSpPr/>
          <p:nvPr/>
        </p:nvSpPr>
        <p:spPr>
          <a:xfrm>
            <a:off x="1287463" y="767398"/>
            <a:ext cx="1743075" cy="46038"/>
          </a:xfrm>
          <a:prstGeom prst="rect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42" name="任意多边形 106"/>
          <p:cNvSpPr/>
          <p:nvPr/>
        </p:nvSpPr>
        <p:spPr>
          <a:xfrm>
            <a:off x="-22225" y="6623050"/>
            <a:ext cx="12236450" cy="138113"/>
          </a:xfrm>
          <a:custGeom>
            <a:avLst/>
            <a:gdLst/>
            <a:ahLst/>
            <a:cxnLst>
              <a:cxn ang="0">
                <a:pos x="6382022" y="0"/>
              </a:cxn>
              <a:cxn ang="0">
                <a:pos x="12237456" y="0"/>
              </a:cxn>
              <a:cxn ang="0">
                <a:pos x="12237456" y="93543"/>
              </a:cxn>
              <a:cxn ang="0">
                <a:pos x="6363058" y="93543"/>
              </a:cxn>
              <a:cxn ang="0">
                <a:pos x="6370609" y="87288"/>
              </a:cxn>
              <a:cxn ang="0">
                <a:pos x="6392091" y="27858"/>
              </a:cxn>
              <a:cxn ang="0">
                <a:pos x="0" y="0"/>
              </a:cxn>
              <a:cxn ang="0">
                <a:pos x="5855433" y="0"/>
              </a:cxn>
              <a:cxn ang="0">
                <a:pos x="5845364" y="27858"/>
              </a:cxn>
              <a:cxn ang="0">
                <a:pos x="5866845" y="87288"/>
              </a:cxn>
              <a:cxn ang="0">
                <a:pos x="5874397" y="93543"/>
              </a:cxn>
              <a:cxn ang="0">
                <a:pos x="0" y="93543"/>
              </a:cxn>
            </a:cxnLst>
            <a:rect l="0" t="0" r="0" b="0"/>
            <a:pathLst>
              <a:path w="12235444" h="168111">
                <a:moveTo>
                  <a:pt x="6380972" y="0"/>
                </a:moveTo>
                <a:lnTo>
                  <a:pt x="12235444" y="0"/>
                </a:lnTo>
                <a:lnTo>
                  <a:pt x="12235444" y="168111"/>
                </a:lnTo>
                <a:lnTo>
                  <a:pt x="6362012" y="168111"/>
                </a:lnTo>
                <a:lnTo>
                  <a:pt x="6369561" y="156870"/>
                </a:lnTo>
                <a:cubicBezTo>
                  <a:pt x="6383392" y="124043"/>
                  <a:pt x="6391040" y="87951"/>
                  <a:pt x="6391040" y="50066"/>
                </a:cubicBezTo>
                <a:lnTo>
                  <a:pt x="6380972" y="0"/>
                </a:lnTo>
                <a:close/>
                <a:moveTo>
                  <a:pt x="0" y="0"/>
                </a:moveTo>
                <a:lnTo>
                  <a:pt x="5854471" y="0"/>
                </a:lnTo>
                <a:lnTo>
                  <a:pt x="5844402" y="50066"/>
                </a:lnTo>
                <a:cubicBezTo>
                  <a:pt x="5844402" y="87951"/>
                  <a:pt x="5852050" y="124043"/>
                  <a:pt x="5865881" y="156870"/>
                </a:cubicBezTo>
                <a:lnTo>
                  <a:pt x="5873431" y="168111"/>
                </a:lnTo>
                <a:lnTo>
                  <a:pt x="0" y="168111"/>
                </a:lnTo>
                <a:lnTo>
                  <a:pt x="0" y="0"/>
                </a:lnTo>
                <a:close/>
              </a:path>
            </a:pathLst>
          </a:custGeom>
          <a:solidFill>
            <a:srgbClr val="1F4E7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3" name="Oval 5"/>
          <p:cNvSpPr/>
          <p:nvPr/>
        </p:nvSpPr>
        <p:spPr>
          <a:xfrm>
            <a:off x="5892800" y="6450013"/>
            <a:ext cx="406400" cy="407987"/>
          </a:xfrm>
          <a:prstGeom prst="ellipse">
            <a:avLst/>
          </a:prstGeom>
          <a:solidFill>
            <a:srgbClr val="1F4E79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0744" name="矩形 4"/>
          <p:cNvSpPr/>
          <p:nvPr/>
        </p:nvSpPr>
        <p:spPr>
          <a:xfrm>
            <a:off x="5856288" y="6451600"/>
            <a:ext cx="41069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9A0DB2DC-4C9A-4742-B13C-FB6460FD3503}" type="slidenum"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45" name="组合 109"/>
          <p:cNvGrpSpPr/>
          <p:nvPr/>
        </p:nvGrpSpPr>
        <p:grpSpPr>
          <a:xfrm>
            <a:off x="117475" y="184150"/>
            <a:ext cx="1076325" cy="1076325"/>
            <a:chOff x="8950325" y="2114550"/>
            <a:chExt cx="1774825" cy="1774825"/>
          </a:xfrm>
        </p:grpSpPr>
        <p:sp>
          <p:nvSpPr>
            <p:cNvPr id="30746" name="Oval 5"/>
            <p:cNvSpPr/>
            <p:nvPr/>
          </p:nvSpPr>
          <p:spPr>
            <a:xfrm>
              <a:off x="8950325" y="2114550"/>
              <a:ext cx="1774825" cy="1774825"/>
            </a:xfrm>
            <a:prstGeom prst="rect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0747" name="Freeform 6"/>
            <p:cNvSpPr/>
            <p:nvPr/>
          </p:nvSpPr>
          <p:spPr>
            <a:xfrm>
              <a:off x="9461500" y="2963863"/>
              <a:ext cx="814388" cy="46513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6" h="123">
                  <a:moveTo>
                    <a:pt x="216" y="81"/>
                  </a:moveTo>
                  <a:cubicBezTo>
                    <a:pt x="216" y="89"/>
                    <a:pt x="212" y="101"/>
                    <a:pt x="208" y="108"/>
                  </a:cubicBezTo>
                  <a:cubicBezTo>
                    <a:pt x="208" y="108"/>
                    <a:pt x="199" y="123"/>
                    <a:pt x="116" y="123"/>
                  </a:cubicBezTo>
                  <a:cubicBezTo>
                    <a:pt x="34" y="123"/>
                    <a:pt x="12" y="105"/>
                    <a:pt x="12" y="105"/>
                  </a:cubicBezTo>
                  <a:cubicBezTo>
                    <a:pt x="5" y="100"/>
                    <a:pt x="0" y="89"/>
                    <a:pt x="0" y="8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9" y="0"/>
                    <a:pt x="216" y="6"/>
                    <a:pt x="216" y="15"/>
                  </a:cubicBezTo>
                  <a:lnTo>
                    <a:pt x="216" y="81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Freeform 7"/>
            <p:cNvSpPr/>
            <p:nvPr/>
          </p:nvSpPr>
          <p:spPr>
            <a:xfrm>
              <a:off x="9097963" y="2654300"/>
              <a:ext cx="1476375" cy="514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91" h="136">
                  <a:moveTo>
                    <a:pt x="8" y="60"/>
                  </a:moveTo>
                  <a:cubicBezTo>
                    <a:pt x="0" y="62"/>
                    <a:pt x="0" y="66"/>
                    <a:pt x="8" y="69"/>
                  </a:cubicBezTo>
                  <a:cubicBezTo>
                    <a:pt x="193" y="134"/>
                    <a:pt x="193" y="134"/>
                    <a:pt x="193" y="134"/>
                  </a:cubicBezTo>
                  <a:cubicBezTo>
                    <a:pt x="201" y="136"/>
                    <a:pt x="213" y="136"/>
                    <a:pt x="221" y="133"/>
                  </a:cubicBezTo>
                  <a:cubicBezTo>
                    <a:pt x="384" y="73"/>
                    <a:pt x="384" y="73"/>
                    <a:pt x="384" y="73"/>
                  </a:cubicBezTo>
                  <a:cubicBezTo>
                    <a:pt x="391" y="70"/>
                    <a:pt x="391" y="66"/>
                    <a:pt x="384" y="63"/>
                  </a:cubicBezTo>
                  <a:cubicBezTo>
                    <a:pt x="210" y="2"/>
                    <a:pt x="210" y="2"/>
                    <a:pt x="210" y="2"/>
                  </a:cubicBezTo>
                  <a:cubicBezTo>
                    <a:pt x="202" y="0"/>
                    <a:pt x="189" y="0"/>
                    <a:pt x="182" y="2"/>
                  </a:cubicBezTo>
                  <a:lnTo>
                    <a:pt x="8" y="6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Freeform 8"/>
            <p:cNvSpPr/>
            <p:nvPr/>
          </p:nvSpPr>
          <p:spPr>
            <a:xfrm>
              <a:off x="10275888" y="3009900"/>
              <a:ext cx="57150" cy="3540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rect l="0" t="0" r="0" b="0"/>
              <a:pathLst>
                <a:path w="15" h="94">
                  <a:moveTo>
                    <a:pt x="15" y="79"/>
                  </a:moveTo>
                  <a:cubicBezTo>
                    <a:pt x="15" y="87"/>
                    <a:pt x="11" y="94"/>
                    <a:pt x="7" y="94"/>
                  </a:cubicBezTo>
                  <a:cubicBezTo>
                    <a:pt x="3" y="94"/>
                    <a:pt x="0" y="87"/>
                    <a:pt x="0" y="7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79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 cap="flat" cmpd="sng">
              <a:solidFill>
                <a:srgbClr val="203864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Freeform 9"/>
            <p:cNvSpPr/>
            <p:nvPr/>
          </p:nvSpPr>
          <p:spPr>
            <a:xfrm>
              <a:off x="10231438" y="3327400"/>
              <a:ext cx="134937" cy="1047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rect l="0" t="0" r="0" b="0"/>
              <a:pathLst>
                <a:path w="36" h="28">
                  <a:moveTo>
                    <a:pt x="36" y="14"/>
                  </a:moveTo>
                  <a:cubicBezTo>
                    <a:pt x="36" y="22"/>
                    <a:pt x="30" y="28"/>
                    <a:pt x="22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7" y="28"/>
                    <a:pt x="0" y="22"/>
                    <a:pt x="0" y="14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0"/>
                    <a:pt x="36" y="7"/>
                    <a:pt x="36" y="14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 cap="flat" cmpd="sng">
              <a:solidFill>
                <a:srgbClr val="203864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 rot="10800000" flipV="1">
            <a:off x="6191250" y="3547745"/>
            <a:ext cx="29851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解的结果支持按进度条演示、三维动画支持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40860" y="2825750"/>
            <a:ext cx="9709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zh-CN" altLang="en-US" sz="2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05955" y="2871470"/>
            <a:ext cx="7740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（3）</a:t>
            </a:r>
            <a:endParaRPr lang="en-US" altLang="zh-CN" sz="2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70"/>
          <p:cNvGrpSpPr/>
          <p:nvPr/>
        </p:nvGrpSpPr>
        <p:grpSpPr>
          <a:xfrm>
            <a:off x="5505450" y="2827338"/>
            <a:ext cx="1217613" cy="1219200"/>
            <a:chOff x="4846638" y="76200"/>
            <a:chExt cx="1773237" cy="1774825"/>
          </a:xfrm>
        </p:grpSpPr>
        <p:sp>
          <p:nvSpPr>
            <p:cNvPr id="23710" name="Oval 18"/>
            <p:cNvSpPr/>
            <p:nvPr/>
          </p:nvSpPr>
          <p:spPr>
            <a:xfrm>
              <a:off x="4846638" y="76200"/>
              <a:ext cx="1773237" cy="1774825"/>
            </a:xfrm>
            <a:prstGeom prst="ellipse">
              <a:avLst/>
            </a:prstGeom>
            <a:solidFill>
              <a:srgbClr val="1F4E79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23711" name="Freeform 19"/>
            <p:cNvSpPr/>
            <p:nvPr/>
          </p:nvSpPr>
          <p:spPr>
            <a:xfrm>
              <a:off x="5345113" y="446088"/>
              <a:ext cx="800100" cy="10350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2" h="274">
                  <a:moveTo>
                    <a:pt x="212" y="257"/>
                  </a:moveTo>
                  <a:cubicBezTo>
                    <a:pt x="212" y="266"/>
                    <a:pt x="205" y="274"/>
                    <a:pt x="196" y="274"/>
                  </a:cubicBezTo>
                  <a:cubicBezTo>
                    <a:pt x="17" y="274"/>
                    <a:pt x="17" y="274"/>
                    <a:pt x="17" y="274"/>
                  </a:cubicBezTo>
                  <a:cubicBezTo>
                    <a:pt x="7" y="274"/>
                    <a:pt x="0" y="266"/>
                    <a:pt x="0" y="2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5" y="0"/>
                    <a:pt x="212" y="8"/>
                    <a:pt x="212" y="17"/>
                  </a:cubicBezTo>
                  <a:lnTo>
                    <a:pt x="212" y="257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Freeform 20"/>
            <p:cNvSpPr/>
            <p:nvPr/>
          </p:nvSpPr>
          <p:spPr>
            <a:xfrm>
              <a:off x="5432425" y="563563"/>
              <a:ext cx="625475" cy="8001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66" h="212">
                  <a:moveTo>
                    <a:pt x="166" y="199"/>
                  </a:moveTo>
                  <a:cubicBezTo>
                    <a:pt x="166" y="206"/>
                    <a:pt x="160" y="212"/>
                    <a:pt x="153" y="212"/>
                  </a:cubicBezTo>
                  <a:cubicBezTo>
                    <a:pt x="13" y="212"/>
                    <a:pt x="13" y="212"/>
                    <a:pt x="13" y="212"/>
                  </a:cubicBezTo>
                  <a:cubicBezTo>
                    <a:pt x="6" y="212"/>
                    <a:pt x="0" y="206"/>
                    <a:pt x="0" y="19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60" y="0"/>
                    <a:pt x="166" y="5"/>
                    <a:pt x="166" y="13"/>
                  </a:cubicBezTo>
                  <a:lnTo>
                    <a:pt x="166" y="199"/>
                  </a:lnTo>
                  <a:close/>
                </a:path>
              </a:pathLst>
            </a:custGeom>
            <a:solidFill>
              <a:srgbClr val="1F4E7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Freeform 21"/>
            <p:cNvSpPr/>
            <p:nvPr/>
          </p:nvSpPr>
          <p:spPr>
            <a:xfrm>
              <a:off x="5624513" y="728663"/>
              <a:ext cx="365125" cy="42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7" h="11">
                  <a:moveTo>
                    <a:pt x="97" y="8"/>
                  </a:moveTo>
                  <a:cubicBezTo>
                    <a:pt x="97" y="10"/>
                    <a:pt x="95" y="11"/>
                    <a:pt x="9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1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1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Freeform 22"/>
            <p:cNvSpPr/>
            <p:nvPr/>
          </p:nvSpPr>
          <p:spPr>
            <a:xfrm>
              <a:off x="5510213" y="709613"/>
              <a:ext cx="84137" cy="841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22" y="17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1"/>
                    <a:pt x="22" y="4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Freeform 23"/>
            <p:cNvSpPr/>
            <p:nvPr/>
          </p:nvSpPr>
          <p:spPr>
            <a:xfrm>
              <a:off x="5624513" y="842963"/>
              <a:ext cx="365125" cy="444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7" h="12">
                  <a:moveTo>
                    <a:pt x="97" y="8"/>
                  </a:moveTo>
                  <a:cubicBezTo>
                    <a:pt x="97" y="10"/>
                    <a:pt x="95" y="12"/>
                    <a:pt x="9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Freeform 24"/>
            <p:cNvSpPr/>
            <p:nvPr/>
          </p:nvSpPr>
          <p:spPr>
            <a:xfrm>
              <a:off x="5510213" y="823913"/>
              <a:ext cx="84137" cy="82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22" y="18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7" name="Freeform 25"/>
            <p:cNvSpPr/>
            <p:nvPr/>
          </p:nvSpPr>
          <p:spPr>
            <a:xfrm>
              <a:off x="5624513" y="955675"/>
              <a:ext cx="365125" cy="46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7" h="12">
                  <a:moveTo>
                    <a:pt x="97" y="8"/>
                  </a:moveTo>
                  <a:cubicBezTo>
                    <a:pt x="97" y="10"/>
                    <a:pt x="95" y="12"/>
                    <a:pt x="9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Freeform 26"/>
            <p:cNvSpPr/>
            <p:nvPr/>
          </p:nvSpPr>
          <p:spPr>
            <a:xfrm>
              <a:off x="5510213" y="936625"/>
              <a:ext cx="84137" cy="82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22" y="18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Freeform 27"/>
            <p:cNvSpPr/>
            <p:nvPr/>
          </p:nvSpPr>
          <p:spPr>
            <a:xfrm>
              <a:off x="5624513" y="1068388"/>
              <a:ext cx="365125" cy="46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7" h="12">
                  <a:moveTo>
                    <a:pt x="97" y="8"/>
                  </a:moveTo>
                  <a:cubicBezTo>
                    <a:pt x="97" y="10"/>
                    <a:pt x="95" y="12"/>
                    <a:pt x="9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0" name="Freeform 28"/>
            <p:cNvSpPr/>
            <p:nvPr/>
          </p:nvSpPr>
          <p:spPr>
            <a:xfrm>
              <a:off x="5510213" y="1049338"/>
              <a:ext cx="84137" cy="841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22" y="18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1" name="Freeform 29"/>
            <p:cNvSpPr/>
            <p:nvPr/>
          </p:nvSpPr>
          <p:spPr>
            <a:xfrm>
              <a:off x="5624513" y="1185863"/>
              <a:ext cx="365125" cy="412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7" h="11">
                  <a:moveTo>
                    <a:pt x="97" y="7"/>
                  </a:moveTo>
                  <a:cubicBezTo>
                    <a:pt x="97" y="10"/>
                    <a:pt x="95" y="11"/>
                    <a:pt x="9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1"/>
                    <a:pt x="0" y="10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1"/>
                    <a:pt x="97" y="3"/>
                  </a:cubicBezTo>
                  <a:lnTo>
                    <a:pt x="97" y="7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2" name="Freeform 30"/>
            <p:cNvSpPr/>
            <p:nvPr/>
          </p:nvSpPr>
          <p:spPr>
            <a:xfrm>
              <a:off x="5510213" y="1163638"/>
              <a:ext cx="84137" cy="82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22" y="18"/>
                  </a:moveTo>
                  <a:cubicBezTo>
                    <a:pt x="22" y="21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5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3" name="Freeform 31"/>
            <p:cNvSpPr/>
            <p:nvPr/>
          </p:nvSpPr>
          <p:spPr>
            <a:xfrm>
              <a:off x="5594350" y="495300"/>
              <a:ext cx="285750" cy="1476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6" h="39">
                  <a:moveTo>
                    <a:pt x="76" y="25"/>
                  </a:moveTo>
                  <a:cubicBezTo>
                    <a:pt x="76" y="33"/>
                    <a:pt x="70" y="39"/>
                    <a:pt x="63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6" y="39"/>
                    <a:pt x="0" y="33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0" y="0"/>
                    <a:pt x="76" y="6"/>
                    <a:pt x="76" y="13"/>
                  </a:cubicBezTo>
                  <a:lnTo>
                    <a:pt x="76" y="25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5" name="矩形 3"/>
          <p:cNvSpPr/>
          <p:nvPr/>
        </p:nvSpPr>
        <p:spPr>
          <a:xfrm>
            <a:off x="7034213" y="2730500"/>
            <a:ext cx="18084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</a:p>
        </p:txBody>
      </p:sp>
      <p:sp>
        <p:nvSpPr>
          <p:cNvPr id="6" name="矩形 5"/>
          <p:cNvSpPr/>
          <p:nvPr/>
        </p:nvSpPr>
        <p:spPr>
          <a:xfrm>
            <a:off x="7088188" y="3319463"/>
            <a:ext cx="1743075" cy="4603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9" name="任意多边形 148"/>
          <p:cNvSpPr/>
          <p:nvPr/>
        </p:nvSpPr>
        <p:spPr>
          <a:xfrm rot="5400000">
            <a:off x="-651669" y="643731"/>
            <a:ext cx="6858000" cy="5570538"/>
          </a:xfrm>
          <a:custGeom>
            <a:avLst/>
            <a:gdLst>
              <a:gd name="connsiteX0" fmla="*/ 0 w 6858003"/>
              <a:gd name="connsiteY0" fmla="*/ 5570435 h 5570435"/>
              <a:gd name="connsiteX1" fmla="*/ 3017701 w 6858003"/>
              <a:gd name="connsiteY1" fmla="*/ 0 h 5570435"/>
              <a:gd name="connsiteX2" fmla="*/ 3073804 w 6858003"/>
              <a:gd name="connsiteY2" fmla="*/ 46248 h 5570435"/>
              <a:gd name="connsiteX3" fmla="*/ 3436968 w 6858003"/>
              <a:gd name="connsiteY3" fmla="*/ 157079 h 5570435"/>
              <a:gd name="connsiteX4" fmla="*/ 3800132 w 6858003"/>
              <a:gd name="connsiteY4" fmla="*/ 46248 h 5570435"/>
              <a:gd name="connsiteX5" fmla="*/ 3845222 w 6858003"/>
              <a:gd name="connsiteY5" fmla="*/ 9079 h 5570435"/>
              <a:gd name="connsiteX6" fmla="*/ 6858003 w 6858003"/>
              <a:gd name="connsiteY6" fmla="*/ 5570435 h 557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3" h="5570435">
                <a:moveTo>
                  <a:pt x="0" y="5570435"/>
                </a:moveTo>
                <a:lnTo>
                  <a:pt x="3017701" y="0"/>
                </a:lnTo>
                <a:lnTo>
                  <a:pt x="3073804" y="46248"/>
                </a:lnTo>
                <a:cubicBezTo>
                  <a:pt x="3177471" y="116221"/>
                  <a:pt x="3302444" y="157079"/>
                  <a:pt x="3436968" y="157079"/>
                </a:cubicBezTo>
                <a:cubicBezTo>
                  <a:pt x="3571492" y="157079"/>
                  <a:pt x="3696465" y="116221"/>
                  <a:pt x="3800132" y="46248"/>
                </a:cubicBezTo>
                <a:lnTo>
                  <a:pt x="3845222" y="9079"/>
                </a:lnTo>
                <a:lnTo>
                  <a:pt x="6858003" y="5570435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8" name="Freeform 20"/>
          <p:cNvSpPr>
            <a:spLocks noEditPoints="1"/>
          </p:cNvSpPr>
          <p:nvPr/>
        </p:nvSpPr>
        <p:spPr>
          <a:xfrm>
            <a:off x="3133725" y="3154363"/>
            <a:ext cx="247650" cy="1635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8" h="58">
                <a:moveTo>
                  <a:pt x="80" y="58"/>
                </a:moveTo>
                <a:cubicBezTo>
                  <a:pt x="8" y="58"/>
                  <a:pt x="8" y="58"/>
                  <a:pt x="8" y="58"/>
                </a:cubicBezTo>
                <a:cubicBezTo>
                  <a:pt x="4" y="58"/>
                  <a:pt x="0" y="55"/>
                  <a:pt x="0" y="50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3"/>
                  <a:pt x="88" y="8"/>
                </a:cubicBezTo>
                <a:cubicBezTo>
                  <a:pt x="88" y="50"/>
                  <a:pt x="88" y="50"/>
                  <a:pt x="88" y="50"/>
                </a:cubicBezTo>
                <a:cubicBezTo>
                  <a:pt x="88" y="55"/>
                  <a:pt x="84" y="58"/>
                  <a:pt x="80" y="58"/>
                </a:cubicBezTo>
                <a:close/>
                <a:moveTo>
                  <a:pt x="8" y="8"/>
                </a:moveTo>
                <a:cubicBezTo>
                  <a:pt x="8" y="50"/>
                  <a:pt x="8" y="50"/>
                  <a:pt x="8" y="50"/>
                </a:cubicBezTo>
                <a:cubicBezTo>
                  <a:pt x="80" y="50"/>
                  <a:pt x="80" y="50"/>
                  <a:pt x="80" y="50"/>
                </a:cubicBezTo>
                <a:cubicBezTo>
                  <a:pt x="80" y="8"/>
                  <a:pt x="80" y="8"/>
                  <a:pt x="80" y="8"/>
                </a:cubicBezTo>
                <a:cubicBezTo>
                  <a:pt x="8" y="8"/>
                  <a:pt x="8" y="8"/>
                  <a:pt x="8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9" name="Freeform 21"/>
          <p:cNvSpPr/>
          <p:nvPr/>
        </p:nvSpPr>
        <p:spPr>
          <a:xfrm>
            <a:off x="3173413" y="3046413"/>
            <a:ext cx="169862" cy="127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0" h="45">
                <a:moveTo>
                  <a:pt x="56" y="45"/>
                </a:moveTo>
                <a:cubicBezTo>
                  <a:pt x="53" y="45"/>
                  <a:pt x="52" y="43"/>
                  <a:pt x="52" y="41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18"/>
                  <a:pt x="42" y="8"/>
                  <a:pt x="30" y="8"/>
                </a:cubicBezTo>
                <a:cubicBezTo>
                  <a:pt x="18" y="8"/>
                  <a:pt x="8" y="18"/>
                  <a:pt x="8" y="30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3"/>
                  <a:pt x="7" y="45"/>
                  <a:pt x="4" y="45"/>
                </a:cubicBezTo>
                <a:cubicBezTo>
                  <a:pt x="2" y="45"/>
                  <a:pt x="0" y="43"/>
                  <a:pt x="0" y="4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4" y="0"/>
                  <a:pt x="30" y="0"/>
                </a:cubicBezTo>
                <a:cubicBezTo>
                  <a:pt x="46" y="0"/>
                  <a:pt x="60" y="13"/>
                  <a:pt x="60" y="30"/>
                </a:cubicBezTo>
                <a:cubicBezTo>
                  <a:pt x="60" y="41"/>
                  <a:pt x="60" y="41"/>
                  <a:pt x="60" y="41"/>
                </a:cubicBezTo>
                <a:cubicBezTo>
                  <a:pt x="60" y="43"/>
                  <a:pt x="58" y="45"/>
                  <a:pt x="56" y="45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0" name="Freeform 22"/>
          <p:cNvSpPr/>
          <p:nvPr/>
        </p:nvSpPr>
        <p:spPr>
          <a:xfrm>
            <a:off x="3235325" y="3197225"/>
            <a:ext cx="44450" cy="698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16" h="25">
                <a:moveTo>
                  <a:pt x="8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2"/>
                  <a:pt x="1" y="15"/>
                  <a:pt x="4" y="16"/>
                </a:cubicBezTo>
                <a:cubicBezTo>
                  <a:pt x="4" y="25"/>
                  <a:pt x="4" y="25"/>
                  <a:pt x="4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16"/>
                  <a:pt x="12" y="16"/>
                  <a:pt x="12" y="16"/>
                </a:cubicBezTo>
                <a:cubicBezTo>
                  <a:pt x="15" y="15"/>
                  <a:pt x="16" y="12"/>
                  <a:pt x="16" y="9"/>
                </a:cubicBezTo>
                <a:cubicBezTo>
                  <a:pt x="16" y="4"/>
                  <a:pt x="13" y="0"/>
                  <a:pt x="8" y="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1" name="Freeform 23"/>
          <p:cNvSpPr>
            <a:spLocks noEditPoints="1"/>
          </p:cNvSpPr>
          <p:nvPr/>
        </p:nvSpPr>
        <p:spPr>
          <a:xfrm>
            <a:off x="930275" y="4743450"/>
            <a:ext cx="282575" cy="246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0" h="87">
                <a:moveTo>
                  <a:pt x="51" y="87"/>
                </a:moveTo>
                <a:cubicBezTo>
                  <a:pt x="50" y="87"/>
                  <a:pt x="49" y="87"/>
                  <a:pt x="49" y="87"/>
                </a:cubicBezTo>
                <a:cubicBezTo>
                  <a:pt x="49" y="86"/>
                  <a:pt x="48" y="86"/>
                  <a:pt x="48" y="86"/>
                </a:cubicBezTo>
                <a:cubicBezTo>
                  <a:pt x="47" y="85"/>
                  <a:pt x="47" y="85"/>
                  <a:pt x="47" y="85"/>
                </a:cubicBezTo>
                <a:cubicBezTo>
                  <a:pt x="44" y="83"/>
                  <a:pt x="36" y="78"/>
                  <a:pt x="31" y="74"/>
                </a:cubicBezTo>
                <a:cubicBezTo>
                  <a:pt x="13" y="60"/>
                  <a:pt x="3" y="49"/>
                  <a:pt x="1" y="41"/>
                </a:cubicBezTo>
                <a:cubicBezTo>
                  <a:pt x="0" y="38"/>
                  <a:pt x="0" y="35"/>
                  <a:pt x="0" y="32"/>
                </a:cubicBezTo>
                <a:cubicBezTo>
                  <a:pt x="0" y="23"/>
                  <a:pt x="3" y="15"/>
                  <a:pt x="9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7" y="0"/>
                  <a:pt x="44" y="4"/>
                  <a:pt x="50" y="10"/>
                </a:cubicBezTo>
                <a:cubicBezTo>
                  <a:pt x="55" y="4"/>
                  <a:pt x="63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87" y="0"/>
                  <a:pt x="100" y="14"/>
                  <a:pt x="100" y="31"/>
                </a:cubicBezTo>
                <a:cubicBezTo>
                  <a:pt x="100" y="34"/>
                  <a:pt x="100" y="37"/>
                  <a:pt x="99" y="40"/>
                </a:cubicBezTo>
                <a:cubicBezTo>
                  <a:pt x="98" y="48"/>
                  <a:pt x="88" y="59"/>
                  <a:pt x="70" y="74"/>
                </a:cubicBezTo>
                <a:cubicBezTo>
                  <a:pt x="63" y="79"/>
                  <a:pt x="57" y="84"/>
                  <a:pt x="53" y="86"/>
                </a:cubicBezTo>
                <a:cubicBezTo>
                  <a:pt x="52" y="87"/>
                  <a:pt x="52" y="87"/>
                  <a:pt x="51" y="87"/>
                </a:cubicBezTo>
                <a:close/>
                <a:moveTo>
                  <a:pt x="29" y="9"/>
                </a:moveTo>
                <a:cubicBezTo>
                  <a:pt x="24" y="9"/>
                  <a:pt x="19" y="11"/>
                  <a:pt x="15" y="15"/>
                </a:cubicBezTo>
                <a:cubicBezTo>
                  <a:pt x="11" y="19"/>
                  <a:pt x="8" y="25"/>
                  <a:pt x="8" y="32"/>
                </a:cubicBezTo>
                <a:cubicBezTo>
                  <a:pt x="8" y="34"/>
                  <a:pt x="9" y="37"/>
                  <a:pt x="9" y="39"/>
                </a:cubicBezTo>
                <a:cubicBezTo>
                  <a:pt x="10" y="42"/>
                  <a:pt x="15" y="50"/>
                  <a:pt x="37" y="67"/>
                </a:cubicBezTo>
                <a:cubicBezTo>
                  <a:pt x="41" y="71"/>
                  <a:pt x="47" y="75"/>
                  <a:pt x="51" y="78"/>
                </a:cubicBezTo>
                <a:cubicBezTo>
                  <a:pt x="55" y="75"/>
                  <a:pt x="59" y="72"/>
                  <a:pt x="65" y="67"/>
                </a:cubicBezTo>
                <a:cubicBezTo>
                  <a:pt x="86" y="50"/>
                  <a:pt x="90" y="41"/>
                  <a:pt x="91" y="38"/>
                </a:cubicBezTo>
                <a:cubicBezTo>
                  <a:pt x="92" y="35"/>
                  <a:pt x="92" y="33"/>
                  <a:pt x="92" y="31"/>
                </a:cubicBezTo>
                <a:cubicBezTo>
                  <a:pt x="92" y="18"/>
                  <a:pt x="83" y="8"/>
                  <a:pt x="71" y="8"/>
                </a:cubicBezTo>
                <a:cubicBezTo>
                  <a:pt x="71" y="8"/>
                  <a:pt x="71" y="8"/>
                  <a:pt x="71" y="8"/>
                </a:cubicBezTo>
                <a:cubicBezTo>
                  <a:pt x="64" y="8"/>
                  <a:pt x="57" y="12"/>
                  <a:pt x="54" y="19"/>
                </a:cubicBezTo>
                <a:cubicBezTo>
                  <a:pt x="53" y="20"/>
                  <a:pt x="52" y="21"/>
                  <a:pt x="50" y="21"/>
                </a:cubicBezTo>
                <a:cubicBezTo>
                  <a:pt x="49" y="21"/>
                  <a:pt x="47" y="20"/>
                  <a:pt x="46" y="19"/>
                </a:cubicBezTo>
                <a:cubicBezTo>
                  <a:pt x="42" y="13"/>
                  <a:pt x="36" y="9"/>
                  <a:pt x="29" y="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2" name="Freeform 24"/>
          <p:cNvSpPr/>
          <p:nvPr/>
        </p:nvSpPr>
        <p:spPr>
          <a:xfrm>
            <a:off x="1125538" y="4784725"/>
            <a:ext cx="47625" cy="682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" h="24">
                <a:moveTo>
                  <a:pt x="13" y="24"/>
                </a:moveTo>
                <a:cubicBezTo>
                  <a:pt x="13" y="24"/>
                  <a:pt x="13" y="24"/>
                  <a:pt x="13" y="23"/>
                </a:cubicBezTo>
                <a:cubicBezTo>
                  <a:pt x="12" y="23"/>
                  <a:pt x="11" y="22"/>
                  <a:pt x="11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8"/>
                  <a:pt x="12" y="17"/>
                  <a:pt x="12" y="16"/>
                </a:cubicBezTo>
                <a:cubicBezTo>
                  <a:pt x="12" y="9"/>
                  <a:pt x="8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0" y="0"/>
                  <a:pt x="16" y="7"/>
                  <a:pt x="16" y="16"/>
                </a:cubicBezTo>
                <a:cubicBezTo>
                  <a:pt x="17" y="18"/>
                  <a:pt x="16" y="19"/>
                  <a:pt x="16" y="21"/>
                </a:cubicBezTo>
                <a:cubicBezTo>
                  <a:pt x="16" y="22"/>
                  <a:pt x="16" y="22"/>
                  <a:pt x="16" y="22"/>
                </a:cubicBezTo>
                <a:cubicBezTo>
                  <a:pt x="15" y="23"/>
                  <a:pt x="14" y="24"/>
                  <a:pt x="13" y="2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563" name="组合 8"/>
          <p:cNvGrpSpPr/>
          <p:nvPr/>
        </p:nvGrpSpPr>
        <p:grpSpPr>
          <a:xfrm>
            <a:off x="3835400" y="2617788"/>
            <a:ext cx="431800" cy="576262"/>
            <a:chOff x="3707136" y="2697164"/>
            <a:chExt cx="431800" cy="576262"/>
          </a:xfrm>
        </p:grpSpPr>
        <p:sp>
          <p:nvSpPr>
            <p:cNvPr id="23706" name="Freeform 25"/>
            <p:cNvSpPr/>
            <p:nvPr/>
          </p:nvSpPr>
          <p:spPr>
            <a:xfrm>
              <a:off x="3910336" y="2982914"/>
              <a:ext cx="25400" cy="2508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6" h="158">
                  <a:moveTo>
                    <a:pt x="16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58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" name="Oval 26"/>
            <p:cNvSpPr/>
            <p:nvPr/>
          </p:nvSpPr>
          <p:spPr>
            <a:xfrm>
              <a:off x="3896049" y="2971801"/>
              <a:ext cx="53975" cy="52388"/>
            </a:xfrm>
            <a:prstGeom prst="ellipse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23708" name="Freeform 27"/>
            <p:cNvSpPr/>
            <p:nvPr/>
          </p:nvSpPr>
          <p:spPr>
            <a:xfrm>
              <a:off x="3762699" y="2697164"/>
              <a:ext cx="315913" cy="476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99" h="30">
                  <a:moveTo>
                    <a:pt x="19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3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" name="Freeform 28"/>
            <p:cNvSpPr>
              <a:spLocks noEditPoints="1"/>
            </p:cNvSpPr>
            <p:nvPr/>
          </p:nvSpPr>
          <p:spPr>
            <a:xfrm>
              <a:off x="3707136" y="2759076"/>
              <a:ext cx="431800" cy="514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72" h="324">
                  <a:moveTo>
                    <a:pt x="147" y="324"/>
                  </a:moveTo>
                  <a:lnTo>
                    <a:pt x="122" y="324"/>
                  </a:lnTo>
                  <a:lnTo>
                    <a:pt x="0" y="167"/>
                  </a:lnTo>
                  <a:lnTo>
                    <a:pt x="53" y="57"/>
                  </a:lnTo>
                  <a:lnTo>
                    <a:pt x="53" y="0"/>
                  </a:lnTo>
                  <a:lnTo>
                    <a:pt x="218" y="0"/>
                  </a:lnTo>
                  <a:lnTo>
                    <a:pt x="218" y="57"/>
                  </a:lnTo>
                  <a:lnTo>
                    <a:pt x="272" y="167"/>
                  </a:lnTo>
                  <a:lnTo>
                    <a:pt x="147" y="324"/>
                  </a:lnTo>
                  <a:close/>
                  <a:moveTo>
                    <a:pt x="35" y="164"/>
                  </a:moveTo>
                  <a:lnTo>
                    <a:pt x="135" y="290"/>
                  </a:lnTo>
                  <a:lnTo>
                    <a:pt x="234" y="164"/>
                  </a:lnTo>
                  <a:lnTo>
                    <a:pt x="186" y="64"/>
                  </a:lnTo>
                  <a:lnTo>
                    <a:pt x="186" y="31"/>
                  </a:lnTo>
                  <a:lnTo>
                    <a:pt x="85" y="31"/>
                  </a:lnTo>
                  <a:lnTo>
                    <a:pt x="85" y="64"/>
                  </a:lnTo>
                  <a:lnTo>
                    <a:pt x="35" y="164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4" name="Freeform 29"/>
          <p:cNvSpPr/>
          <p:nvPr/>
        </p:nvSpPr>
        <p:spPr>
          <a:xfrm>
            <a:off x="406400" y="4918075"/>
            <a:ext cx="211138" cy="254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75" h="90">
                <a:moveTo>
                  <a:pt x="75" y="90"/>
                </a:moveTo>
                <a:cubicBezTo>
                  <a:pt x="57" y="90"/>
                  <a:pt x="57" y="90"/>
                  <a:pt x="57" y="90"/>
                </a:cubicBezTo>
                <a:cubicBezTo>
                  <a:pt x="57" y="55"/>
                  <a:pt x="33" y="25"/>
                  <a:pt x="0" y="17"/>
                </a:cubicBezTo>
                <a:cubicBezTo>
                  <a:pt x="4" y="0"/>
                  <a:pt x="4" y="0"/>
                  <a:pt x="4" y="0"/>
                </a:cubicBezTo>
                <a:cubicBezTo>
                  <a:pt x="46" y="10"/>
                  <a:pt x="75" y="47"/>
                  <a:pt x="75" y="9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5" name="Freeform 30"/>
          <p:cNvSpPr/>
          <p:nvPr/>
        </p:nvSpPr>
        <p:spPr>
          <a:xfrm>
            <a:off x="93663" y="4921250"/>
            <a:ext cx="204787" cy="250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3" h="89">
                <a:moveTo>
                  <a:pt x="18" y="89"/>
                </a:moveTo>
                <a:cubicBezTo>
                  <a:pt x="0" y="89"/>
                  <a:pt x="0" y="89"/>
                  <a:pt x="0" y="89"/>
                </a:cubicBezTo>
                <a:cubicBezTo>
                  <a:pt x="0" y="47"/>
                  <a:pt x="28" y="11"/>
                  <a:pt x="68" y="0"/>
                </a:cubicBezTo>
                <a:cubicBezTo>
                  <a:pt x="73" y="17"/>
                  <a:pt x="73" y="17"/>
                  <a:pt x="73" y="17"/>
                </a:cubicBezTo>
                <a:cubicBezTo>
                  <a:pt x="41" y="26"/>
                  <a:pt x="18" y="55"/>
                  <a:pt x="18" y="8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6" name="Freeform 31"/>
          <p:cNvSpPr>
            <a:spLocks noEditPoints="1"/>
          </p:cNvSpPr>
          <p:nvPr/>
        </p:nvSpPr>
        <p:spPr>
          <a:xfrm>
            <a:off x="42863" y="5135563"/>
            <a:ext cx="157162" cy="158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9" h="100">
                <a:moveTo>
                  <a:pt x="99" y="100"/>
                </a:moveTo>
                <a:lnTo>
                  <a:pt x="0" y="100"/>
                </a:lnTo>
                <a:lnTo>
                  <a:pt x="0" y="0"/>
                </a:lnTo>
                <a:lnTo>
                  <a:pt x="99" y="0"/>
                </a:lnTo>
                <a:lnTo>
                  <a:pt x="99" y="100"/>
                </a:lnTo>
                <a:close/>
                <a:moveTo>
                  <a:pt x="32" y="68"/>
                </a:moveTo>
                <a:lnTo>
                  <a:pt x="67" y="68"/>
                </a:lnTo>
                <a:lnTo>
                  <a:pt x="67" y="30"/>
                </a:lnTo>
                <a:lnTo>
                  <a:pt x="32" y="30"/>
                </a:lnTo>
                <a:lnTo>
                  <a:pt x="32" y="68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7" name="Freeform 32"/>
          <p:cNvSpPr>
            <a:spLocks noEditPoints="1"/>
          </p:cNvSpPr>
          <p:nvPr/>
        </p:nvSpPr>
        <p:spPr>
          <a:xfrm>
            <a:off x="511175" y="5135563"/>
            <a:ext cx="157163" cy="158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9" h="100">
                <a:moveTo>
                  <a:pt x="99" y="100"/>
                </a:moveTo>
                <a:lnTo>
                  <a:pt x="0" y="100"/>
                </a:lnTo>
                <a:lnTo>
                  <a:pt x="0" y="0"/>
                </a:lnTo>
                <a:lnTo>
                  <a:pt x="99" y="0"/>
                </a:lnTo>
                <a:lnTo>
                  <a:pt x="99" y="100"/>
                </a:lnTo>
                <a:close/>
                <a:moveTo>
                  <a:pt x="32" y="68"/>
                </a:moveTo>
                <a:lnTo>
                  <a:pt x="67" y="68"/>
                </a:lnTo>
                <a:lnTo>
                  <a:pt x="67" y="30"/>
                </a:lnTo>
                <a:lnTo>
                  <a:pt x="32" y="30"/>
                </a:lnTo>
                <a:lnTo>
                  <a:pt x="32" y="68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8" name="Freeform 33"/>
          <p:cNvSpPr>
            <a:spLocks noEditPoints="1"/>
          </p:cNvSpPr>
          <p:nvPr/>
        </p:nvSpPr>
        <p:spPr>
          <a:xfrm>
            <a:off x="276225" y="4862513"/>
            <a:ext cx="158750" cy="1571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0" h="99">
                <a:moveTo>
                  <a:pt x="100" y="99"/>
                </a:moveTo>
                <a:lnTo>
                  <a:pt x="0" y="99"/>
                </a:lnTo>
                <a:lnTo>
                  <a:pt x="0" y="0"/>
                </a:lnTo>
                <a:lnTo>
                  <a:pt x="100" y="0"/>
                </a:lnTo>
                <a:lnTo>
                  <a:pt x="100" y="99"/>
                </a:lnTo>
                <a:close/>
                <a:moveTo>
                  <a:pt x="32" y="67"/>
                </a:moveTo>
                <a:lnTo>
                  <a:pt x="68" y="67"/>
                </a:lnTo>
                <a:lnTo>
                  <a:pt x="68" y="32"/>
                </a:lnTo>
                <a:lnTo>
                  <a:pt x="32" y="32"/>
                </a:lnTo>
                <a:lnTo>
                  <a:pt x="32" y="67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9" name="Freeform 34"/>
          <p:cNvSpPr/>
          <p:nvPr/>
        </p:nvSpPr>
        <p:spPr>
          <a:xfrm>
            <a:off x="98425" y="4913313"/>
            <a:ext cx="195263" cy="2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3" h="16">
                <a:moveTo>
                  <a:pt x="123" y="16"/>
                </a:moveTo>
                <a:lnTo>
                  <a:pt x="0" y="16"/>
                </a:lnTo>
                <a:lnTo>
                  <a:pt x="0" y="0"/>
                </a:lnTo>
                <a:lnTo>
                  <a:pt x="123" y="0"/>
                </a:lnTo>
                <a:lnTo>
                  <a:pt x="123" y="16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0" name="Oval 35"/>
          <p:cNvSpPr/>
          <p:nvPr/>
        </p:nvSpPr>
        <p:spPr>
          <a:xfrm>
            <a:off x="68263" y="4899025"/>
            <a:ext cx="52387" cy="52388"/>
          </a:xfrm>
          <a:prstGeom prst="ellipse">
            <a:avLst/>
          </a:prstGeom>
          <a:solidFill>
            <a:srgbClr val="CCCCCC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3571" name="Freeform 36"/>
          <p:cNvSpPr/>
          <p:nvPr/>
        </p:nvSpPr>
        <p:spPr>
          <a:xfrm>
            <a:off x="423863" y="4913313"/>
            <a:ext cx="193675" cy="2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2" h="16">
                <a:moveTo>
                  <a:pt x="122" y="16"/>
                </a:moveTo>
                <a:lnTo>
                  <a:pt x="0" y="16"/>
                </a:lnTo>
                <a:lnTo>
                  <a:pt x="0" y="0"/>
                </a:lnTo>
                <a:lnTo>
                  <a:pt x="122" y="0"/>
                </a:lnTo>
                <a:lnTo>
                  <a:pt x="122" y="16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2" name="Oval 37"/>
          <p:cNvSpPr/>
          <p:nvPr/>
        </p:nvSpPr>
        <p:spPr>
          <a:xfrm>
            <a:off x="588963" y="4899025"/>
            <a:ext cx="53975" cy="52388"/>
          </a:xfrm>
          <a:prstGeom prst="ellipse">
            <a:avLst/>
          </a:prstGeom>
          <a:solidFill>
            <a:srgbClr val="CCCCCC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3573" name="Freeform 38"/>
          <p:cNvSpPr>
            <a:spLocks noEditPoints="1"/>
          </p:cNvSpPr>
          <p:nvPr/>
        </p:nvSpPr>
        <p:spPr>
          <a:xfrm>
            <a:off x="1131888" y="1939925"/>
            <a:ext cx="265112" cy="265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4" h="94">
                <a:moveTo>
                  <a:pt x="52" y="94"/>
                </a:moveTo>
                <a:cubicBezTo>
                  <a:pt x="42" y="94"/>
                  <a:pt x="42" y="94"/>
                  <a:pt x="42" y="94"/>
                </a:cubicBezTo>
                <a:cubicBezTo>
                  <a:pt x="38" y="94"/>
                  <a:pt x="35" y="91"/>
                  <a:pt x="35" y="87"/>
                </a:cubicBezTo>
                <a:cubicBezTo>
                  <a:pt x="35" y="80"/>
                  <a:pt x="35" y="80"/>
                  <a:pt x="35" y="80"/>
                </a:cubicBezTo>
                <a:cubicBezTo>
                  <a:pt x="32" y="79"/>
                  <a:pt x="32" y="79"/>
                  <a:pt x="32" y="79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0" y="86"/>
                  <a:pt x="18" y="84"/>
                </a:cubicBezTo>
                <a:cubicBezTo>
                  <a:pt x="10" y="76"/>
                  <a:pt x="10" y="76"/>
                  <a:pt x="10" y="76"/>
                </a:cubicBezTo>
                <a:cubicBezTo>
                  <a:pt x="9" y="75"/>
                  <a:pt x="8" y="73"/>
                  <a:pt x="8" y="71"/>
                </a:cubicBezTo>
                <a:cubicBezTo>
                  <a:pt x="8" y="70"/>
                  <a:pt x="9" y="68"/>
                  <a:pt x="10" y="67"/>
                </a:cubicBezTo>
                <a:cubicBezTo>
                  <a:pt x="15" y="62"/>
                  <a:pt x="15" y="62"/>
                  <a:pt x="15" y="62"/>
                </a:cubicBezTo>
                <a:cubicBezTo>
                  <a:pt x="14" y="59"/>
                  <a:pt x="14" y="59"/>
                  <a:pt x="14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3" y="59"/>
                  <a:pt x="0" y="56"/>
                  <a:pt x="0" y="5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38"/>
                  <a:pt x="3" y="35"/>
                  <a:pt x="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5" y="32"/>
                  <a:pt x="15" y="32"/>
                  <a:pt x="15" y="32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5"/>
                  <a:pt x="8" y="24"/>
                  <a:pt x="8" y="22"/>
                </a:cubicBezTo>
                <a:cubicBezTo>
                  <a:pt x="8" y="20"/>
                  <a:pt x="9" y="18"/>
                  <a:pt x="10" y="17"/>
                </a:cubicBezTo>
                <a:cubicBezTo>
                  <a:pt x="18" y="10"/>
                  <a:pt x="18" y="10"/>
                  <a:pt x="18" y="10"/>
                </a:cubicBezTo>
                <a:cubicBezTo>
                  <a:pt x="20" y="7"/>
                  <a:pt x="25" y="7"/>
                  <a:pt x="27" y="10"/>
                </a:cubicBezTo>
                <a:cubicBezTo>
                  <a:pt x="32" y="14"/>
                  <a:pt x="32" y="14"/>
                  <a:pt x="32" y="14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6"/>
                  <a:pt x="35" y="6"/>
                  <a:pt x="35" y="6"/>
                </a:cubicBezTo>
                <a:cubicBezTo>
                  <a:pt x="35" y="3"/>
                  <a:pt x="38" y="0"/>
                  <a:pt x="4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6" y="0"/>
                  <a:pt x="59" y="3"/>
                  <a:pt x="59" y="6"/>
                </a:cubicBezTo>
                <a:cubicBezTo>
                  <a:pt x="59" y="13"/>
                  <a:pt x="59" y="13"/>
                  <a:pt x="59" y="13"/>
                </a:cubicBezTo>
                <a:cubicBezTo>
                  <a:pt x="62" y="14"/>
                  <a:pt x="62" y="14"/>
                  <a:pt x="62" y="14"/>
                </a:cubicBezTo>
                <a:cubicBezTo>
                  <a:pt x="67" y="10"/>
                  <a:pt x="67" y="10"/>
                  <a:pt x="67" y="10"/>
                </a:cubicBezTo>
                <a:cubicBezTo>
                  <a:pt x="68" y="9"/>
                  <a:pt x="70" y="8"/>
                  <a:pt x="72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4" y="8"/>
                  <a:pt x="76" y="9"/>
                  <a:pt x="77" y="10"/>
                </a:cubicBezTo>
                <a:cubicBezTo>
                  <a:pt x="84" y="17"/>
                  <a:pt x="84" y="17"/>
                  <a:pt x="84" y="17"/>
                </a:cubicBezTo>
                <a:cubicBezTo>
                  <a:pt x="85" y="18"/>
                  <a:pt x="86" y="20"/>
                  <a:pt x="86" y="22"/>
                </a:cubicBezTo>
                <a:cubicBezTo>
                  <a:pt x="86" y="24"/>
                  <a:pt x="85" y="25"/>
                  <a:pt x="84" y="27"/>
                </a:cubicBezTo>
                <a:cubicBezTo>
                  <a:pt x="79" y="31"/>
                  <a:pt x="79" y="31"/>
                  <a:pt x="79" y="31"/>
                </a:cubicBezTo>
                <a:cubicBezTo>
                  <a:pt x="81" y="35"/>
                  <a:pt x="81" y="35"/>
                  <a:pt x="81" y="35"/>
                </a:cubicBezTo>
                <a:cubicBezTo>
                  <a:pt x="87" y="35"/>
                  <a:pt x="87" y="35"/>
                  <a:pt x="87" y="35"/>
                </a:cubicBezTo>
                <a:cubicBezTo>
                  <a:pt x="91" y="35"/>
                  <a:pt x="94" y="38"/>
                  <a:pt x="94" y="42"/>
                </a:cubicBezTo>
                <a:cubicBezTo>
                  <a:pt x="94" y="52"/>
                  <a:pt x="94" y="52"/>
                  <a:pt x="94" y="52"/>
                </a:cubicBezTo>
                <a:cubicBezTo>
                  <a:pt x="94" y="56"/>
                  <a:pt x="91" y="59"/>
                  <a:pt x="87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0" y="62"/>
                  <a:pt x="80" y="62"/>
                  <a:pt x="80" y="62"/>
                </a:cubicBezTo>
                <a:cubicBezTo>
                  <a:pt x="84" y="67"/>
                  <a:pt x="84" y="67"/>
                  <a:pt x="84" y="67"/>
                </a:cubicBezTo>
                <a:cubicBezTo>
                  <a:pt x="85" y="68"/>
                  <a:pt x="86" y="70"/>
                  <a:pt x="86" y="71"/>
                </a:cubicBezTo>
                <a:cubicBezTo>
                  <a:pt x="86" y="73"/>
                  <a:pt x="85" y="75"/>
                  <a:pt x="84" y="76"/>
                </a:cubicBezTo>
                <a:cubicBezTo>
                  <a:pt x="77" y="84"/>
                  <a:pt x="77" y="84"/>
                  <a:pt x="77" y="84"/>
                </a:cubicBezTo>
                <a:cubicBezTo>
                  <a:pt x="74" y="86"/>
                  <a:pt x="70" y="86"/>
                  <a:pt x="67" y="84"/>
                </a:cubicBezTo>
                <a:cubicBezTo>
                  <a:pt x="62" y="79"/>
                  <a:pt x="62" y="79"/>
                  <a:pt x="62" y="79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87"/>
                  <a:pt x="59" y="87"/>
                  <a:pt x="59" y="87"/>
                </a:cubicBezTo>
                <a:cubicBezTo>
                  <a:pt x="59" y="91"/>
                  <a:pt x="56" y="94"/>
                  <a:pt x="52" y="94"/>
                </a:cubicBezTo>
                <a:close/>
                <a:moveTo>
                  <a:pt x="43" y="86"/>
                </a:moveTo>
                <a:cubicBezTo>
                  <a:pt x="51" y="86"/>
                  <a:pt x="51" y="86"/>
                  <a:pt x="51" y="86"/>
                </a:cubicBezTo>
                <a:cubicBezTo>
                  <a:pt x="51" y="80"/>
                  <a:pt x="51" y="80"/>
                  <a:pt x="51" y="80"/>
                </a:cubicBezTo>
                <a:cubicBezTo>
                  <a:pt x="51" y="77"/>
                  <a:pt x="53" y="74"/>
                  <a:pt x="57" y="73"/>
                </a:cubicBezTo>
                <a:cubicBezTo>
                  <a:pt x="59" y="72"/>
                  <a:pt x="59" y="72"/>
                  <a:pt x="59" y="72"/>
                </a:cubicBezTo>
                <a:cubicBezTo>
                  <a:pt x="60" y="71"/>
                  <a:pt x="61" y="71"/>
                  <a:pt x="62" y="71"/>
                </a:cubicBezTo>
                <a:cubicBezTo>
                  <a:pt x="65" y="71"/>
                  <a:pt x="67" y="72"/>
                  <a:pt x="68" y="73"/>
                </a:cubicBezTo>
                <a:cubicBezTo>
                  <a:pt x="72" y="77"/>
                  <a:pt x="72" y="77"/>
                  <a:pt x="72" y="77"/>
                </a:cubicBezTo>
                <a:cubicBezTo>
                  <a:pt x="78" y="71"/>
                  <a:pt x="78" y="71"/>
                  <a:pt x="78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1" y="65"/>
                  <a:pt x="71" y="61"/>
                  <a:pt x="72" y="58"/>
                </a:cubicBezTo>
                <a:cubicBezTo>
                  <a:pt x="73" y="56"/>
                  <a:pt x="73" y="56"/>
                  <a:pt x="73" y="56"/>
                </a:cubicBezTo>
                <a:cubicBezTo>
                  <a:pt x="74" y="53"/>
                  <a:pt x="78" y="51"/>
                  <a:pt x="81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6" y="43"/>
                  <a:pt x="86" y="43"/>
                  <a:pt x="86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78" y="43"/>
                  <a:pt x="74" y="40"/>
                  <a:pt x="73" y="37"/>
                </a:cubicBezTo>
                <a:cubicBezTo>
                  <a:pt x="72" y="35"/>
                  <a:pt x="72" y="35"/>
                  <a:pt x="72" y="35"/>
                </a:cubicBezTo>
                <a:cubicBezTo>
                  <a:pt x="71" y="32"/>
                  <a:pt x="71" y="28"/>
                  <a:pt x="74" y="26"/>
                </a:cubicBezTo>
                <a:cubicBezTo>
                  <a:pt x="78" y="22"/>
                  <a:pt x="78" y="22"/>
                  <a:pt x="78" y="22"/>
                </a:cubicBezTo>
                <a:cubicBezTo>
                  <a:pt x="72" y="16"/>
                  <a:pt x="72" y="16"/>
                  <a:pt x="72" y="16"/>
                </a:cubicBezTo>
                <a:cubicBezTo>
                  <a:pt x="68" y="20"/>
                  <a:pt x="68" y="20"/>
                  <a:pt x="68" y="20"/>
                </a:cubicBezTo>
                <a:cubicBezTo>
                  <a:pt x="66" y="22"/>
                  <a:pt x="62" y="23"/>
                  <a:pt x="59" y="22"/>
                </a:cubicBezTo>
                <a:cubicBezTo>
                  <a:pt x="56" y="21"/>
                  <a:pt x="56" y="21"/>
                  <a:pt x="56" y="21"/>
                </a:cubicBezTo>
                <a:cubicBezTo>
                  <a:pt x="53" y="20"/>
                  <a:pt x="51" y="16"/>
                  <a:pt x="51" y="13"/>
                </a:cubicBezTo>
                <a:cubicBezTo>
                  <a:pt x="51" y="8"/>
                  <a:pt x="51" y="8"/>
                  <a:pt x="51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13"/>
                  <a:pt x="43" y="13"/>
                  <a:pt x="43" y="13"/>
                </a:cubicBezTo>
                <a:cubicBezTo>
                  <a:pt x="43" y="16"/>
                  <a:pt x="41" y="20"/>
                  <a:pt x="38" y="21"/>
                </a:cubicBezTo>
                <a:cubicBezTo>
                  <a:pt x="35" y="22"/>
                  <a:pt x="35" y="22"/>
                  <a:pt x="35" y="22"/>
                </a:cubicBezTo>
                <a:cubicBezTo>
                  <a:pt x="34" y="22"/>
                  <a:pt x="33" y="22"/>
                  <a:pt x="32" y="22"/>
                </a:cubicBezTo>
                <a:cubicBezTo>
                  <a:pt x="30" y="22"/>
                  <a:pt x="28" y="22"/>
                  <a:pt x="26" y="20"/>
                </a:cubicBezTo>
                <a:cubicBezTo>
                  <a:pt x="22" y="16"/>
                  <a:pt x="22" y="16"/>
                  <a:pt x="22" y="16"/>
                </a:cubicBezTo>
                <a:cubicBezTo>
                  <a:pt x="17" y="22"/>
                  <a:pt x="17" y="22"/>
                  <a:pt x="17" y="22"/>
                </a:cubicBezTo>
                <a:cubicBezTo>
                  <a:pt x="21" y="26"/>
                  <a:pt x="21" y="26"/>
                  <a:pt x="21" y="26"/>
                </a:cubicBezTo>
                <a:cubicBezTo>
                  <a:pt x="23" y="28"/>
                  <a:pt x="24" y="32"/>
                  <a:pt x="22" y="35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40"/>
                  <a:pt x="17" y="43"/>
                  <a:pt x="14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51"/>
                  <a:pt x="8" y="51"/>
                  <a:pt x="8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7" y="51"/>
                  <a:pt x="20" y="53"/>
                  <a:pt x="21" y="56"/>
                </a:cubicBezTo>
                <a:cubicBezTo>
                  <a:pt x="22" y="59"/>
                  <a:pt x="22" y="59"/>
                  <a:pt x="22" y="59"/>
                </a:cubicBezTo>
                <a:cubicBezTo>
                  <a:pt x="24" y="61"/>
                  <a:pt x="23" y="65"/>
                  <a:pt x="21" y="68"/>
                </a:cubicBezTo>
                <a:cubicBezTo>
                  <a:pt x="17" y="71"/>
                  <a:pt x="17" y="71"/>
                  <a:pt x="17" y="71"/>
                </a:cubicBezTo>
                <a:cubicBezTo>
                  <a:pt x="22" y="77"/>
                  <a:pt x="22" y="77"/>
                  <a:pt x="22" y="77"/>
                </a:cubicBezTo>
                <a:cubicBezTo>
                  <a:pt x="26" y="73"/>
                  <a:pt x="26" y="73"/>
                  <a:pt x="26" y="73"/>
                </a:cubicBezTo>
                <a:cubicBezTo>
                  <a:pt x="29" y="71"/>
                  <a:pt x="33" y="70"/>
                  <a:pt x="35" y="72"/>
                </a:cubicBezTo>
                <a:cubicBezTo>
                  <a:pt x="38" y="73"/>
                  <a:pt x="38" y="73"/>
                  <a:pt x="38" y="73"/>
                </a:cubicBezTo>
                <a:cubicBezTo>
                  <a:pt x="41" y="74"/>
                  <a:pt x="43" y="77"/>
                  <a:pt x="43" y="80"/>
                </a:cubicBezTo>
                <a:cubicBezTo>
                  <a:pt x="43" y="86"/>
                  <a:pt x="43" y="86"/>
                  <a:pt x="43" y="86"/>
                </a:cubicBezTo>
                <a:close/>
                <a:moveTo>
                  <a:pt x="47" y="64"/>
                </a:moveTo>
                <a:cubicBezTo>
                  <a:pt x="38" y="64"/>
                  <a:pt x="30" y="56"/>
                  <a:pt x="30" y="47"/>
                </a:cubicBezTo>
                <a:cubicBezTo>
                  <a:pt x="30" y="37"/>
                  <a:pt x="38" y="29"/>
                  <a:pt x="47" y="29"/>
                </a:cubicBezTo>
                <a:cubicBezTo>
                  <a:pt x="57" y="29"/>
                  <a:pt x="65" y="37"/>
                  <a:pt x="65" y="47"/>
                </a:cubicBezTo>
                <a:cubicBezTo>
                  <a:pt x="65" y="56"/>
                  <a:pt x="57" y="64"/>
                  <a:pt x="47" y="64"/>
                </a:cubicBezTo>
                <a:close/>
                <a:moveTo>
                  <a:pt x="47" y="37"/>
                </a:moveTo>
                <a:cubicBezTo>
                  <a:pt x="42" y="37"/>
                  <a:pt x="38" y="41"/>
                  <a:pt x="38" y="47"/>
                </a:cubicBezTo>
                <a:cubicBezTo>
                  <a:pt x="38" y="52"/>
                  <a:pt x="42" y="56"/>
                  <a:pt x="47" y="56"/>
                </a:cubicBezTo>
                <a:cubicBezTo>
                  <a:pt x="52" y="56"/>
                  <a:pt x="57" y="52"/>
                  <a:pt x="57" y="47"/>
                </a:cubicBezTo>
                <a:cubicBezTo>
                  <a:pt x="57" y="41"/>
                  <a:pt x="52" y="37"/>
                  <a:pt x="47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4" name="Freeform 46"/>
          <p:cNvSpPr>
            <a:spLocks noEditPoints="1"/>
          </p:cNvSpPr>
          <p:nvPr/>
        </p:nvSpPr>
        <p:spPr>
          <a:xfrm>
            <a:off x="3175" y="3292475"/>
            <a:ext cx="425450" cy="4254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51" h="151">
                <a:moveTo>
                  <a:pt x="74" y="151"/>
                </a:moveTo>
                <a:cubicBezTo>
                  <a:pt x="74" y="151"/>
                  <a:pt x="74" y="151"/>
                  <a:pt x="74" y="151"/>
                </a:cubicBezTo>
                <a:cubicBezTo>
                  <a:pt x="71" y="151"/>
                  <a:pt x="67" y="149"/>
                  <a:pt x="65" y="147"/>
                </a:cubicBezTo>
                <a:cubicBezTo>
                  <a:pt x="4" y="86"/>
                  <a:pt x="4" y="86"/>
                  <a:pt x="4" y="86"/>
                </a:cubicBezTo>
                <a:cubicBezTo>
                  <a:pt x="1" y="83"/>
                  <a:pt x="0" y="80"/>
                  <a:pt x="0" y="76"/>
                </a:cubicBezTo>
                <a:cubicBezTo>
                  <a:pt x="0" y="72"/>
                  <a:pt x="1" y="69"/>
                  <a:pt x="4" y="66"/>
                </a:cubicBezTo>
                <a:cubicBezTo>
                  <a:pt x="23" y="47"/>
                  <a:pt x="23" y="47"/>
                  <a:pt x="23" y="47"/>
                </a:cubicBezTo>
                <a:cubicBezTo>
                  <a:pt x="24" y="46"/>
                  <a:pt x="27" y="45"/>
                  <a:pt x="29" y="46"/>
                </a:cubicBezTo>
                <a:cubicBezTo>
                  <a:pt x="31" y="46"/>
                  <a:pt x="33" y="48"/>
                  <a:pt x="34" y="51"/>
                </a:cubicBezTo>
                <a:cubicBezTo>
                  <a:pt x="34" y="53"/>
                  <a:pt x="35" y="56"/>
                  <a:pt x="37" y="58"/>
                </a:cubicBezTo>
                <a:cubicBezTo>
                  <a:pt x="43" y="63"/>
                  <a:pt x="52" y="63"/>
                  <a:pt x="58" y="58"/>
                </a:cubicBezTo>
                <a:cubicBezTo>
                  <a:pt x="63" y="52"/>
                  <a:pt x="63" y="43"/>
                  <a:pt x="58" y="37"/>
                </a:cubicBezTo>
                <a:cubicBezTo>
                  <a:pt x="56" y="35"/>
                  <a:pt x="53" y="34"/>
                  <a:pt x="51" y="33"/>
                </a:cubicBezTo>
                <a:cubicBezTo>
                  <a:pt x="48" y="33"/>
                  <a:pt x="46" y="31"/>
                  <a:pt x="46" y="29"/>
                </a:cubicBezTo>
                <a:cubicBezTo>
                  <a:pt x="45" y="27"/>
                  <a:pt x="46" y="24"/>
                  <a:pt x="47" y="23"/>
                </a:cubicBezTo>
                <a:cubicBezTo>
                  <a:pt x="65" y="6"/>
                  <a:pt x="65" y="6"/>
                  <a:pt x="65" y="6"/>
                </a:cubicBezTo>
                <a:cubicBezTo>
                  <a:pt x="70" y="0"/>
                  <a:pt x="79" y="0"/>
                  <a:pt x="84" y="6"/>
                </a:cubicBezTo>
                <a:cubicBezTo>
                  <a:pt x="96" y="18"/>
                  <a:pt x="96" y="18"/>
                  <a:pt x="96" y="18"/>
                </a:cubicBezTo>
                <a:cubicBezTo>
                  <a:pt x="98" y="15"/>
                  <a:pt x="100" y="13"/>
                  <a:pt x="102" y="10"/>
                </a:cubicBezTo>
                <a:cubicBezTo>
                  <a:pt x="107" y="5"/>
                  <a:pt x="114" y="2"/>
                  <a:pt x="121" y="2"/>
                </a:cubicBezTo>
                <a:cubicBezTo>
                  <a:pt x="128" y="2"/>
                  <a:pt x="135" y="5"/>
                  <a:pt x="140" y="10"/>
                </a:cubicBezTo>
                <a:cubicBezTo>
                  <a:pt x="151" y="21"/>
                  <a:pt x="151" y="38"/>
                  <a:pt x="140" y="49"/>
                </a:cubicBezTo>
                <a:cubicBezTo>
                  <a:pt x="138" y="51"/>
                  <a:pt x="135" y="53"/>
                  <a:pt x="132" y="54"/>
                </a:cubicBezTo>
                <a:cubicBezTo>
                  <a:pt x="145" y="66"/>
                  <a:pt x="145" y="66"/>
                  <a:pt x="145" y="66"/>
                </a:cubicBezTo>
                <a:cubicBezTo>
                  <a:pt x="147" y="69"/>
                  <a:pt x="149" y="72"/>
                  <a:pt x="149" y="76"/>
                </a:cubicBezTo>
                <a:cubicBezTo>
                  <a:pt x="149" y="80"/>
                  <a:pt x="147" y="83"/>
                  <a:pt x="145" y="86"/>
                </a:cubicBezTo>
                <a:cubicBezTo>
                  <a:pt x="128" y="103"/>
                  <a:pt x="128" y="103"/>
                  <a:pt x="128" y="103"/>
                </a:cubicBezTo>
                <a:cubicBezTo>
                  <a:pt x="126" y="105"/>
                  <a:pt x="124" y="105"/>
                  <a:pt x="121" y="105"/>
                </a:cubicBezTo>
                <a:cubicBezTo>
                  <a:pt x="119" y="104"/>
                  <a:pt x="117" y="102"/>
                  <a:pt x="117" y="100"/>
                </a:cubicBezTo>
                <a:cubicBezTo>
                  <a:pt x="116" y="97"/>
                  <a:pt x="115" y="95"/>
                  <a:pt x="113" y="93"/>
                </a:cubicBezTo>
                <a:cubicBezTo>
                  <a:pt x="108" y="87"/>
                  <a:pt x="98" y="87"/>
                  <a:pt x="93" y="93"/>
                </a:cubicBezTo>
                <a:cubicBezTo>
                  <a:pt x="87" y="98"/>
                  <a:pt x="87" y="107"/>
                  <a:pt x="93" y="113"/>
                </a:cubicBezTo>
                <a:cubicBezTo>
                  <a:pt x="95" y="115"/>
                  <a:pt x="97" y="116"/>
                  <a:pt x="100" y="117"/>
                </a:cubicBezTo>
                <a:cubicBezTo>
                  <a:pt x="102" y="117"/>
                  <a:pt x="104" y="119"/>
                  <a:pt x="105" y="121"/>
                </a:cubicBezTo>
                <a:cubicBezTo>
                  <a:pt x="105" y="124"/>
                  <a:pt x="105" y="126"/>
                  <a:pt x="103" y="128"/>
                </a:cubicBezTo>
                <a:cubicBezTo>
                  <a:pt x="84" y="147"/>
                  <a:pt x="84" y="147"/>
                  <a:pt x="84" y="147"/>
                </a:cubicBezTo>
                <a:cubicBezTo>
                  <a:pt x="81" y="149"/>
                  <a:pt x="78" y="151"/>
                  <a:pt x="74" y="151"/>
                </a:cubicBezTo>
                <a:close/>
                <a:moveTo>
                  <a:pt x="25" y="63"/>
                </a:moveTo>
                <a:cubicBezTo>
                  <a:pt x="13" y="75"/>
                  <a:pt x="13" y="75"/>
                  <a:pt x="13" y="75"/>
                </a:cubicBezTo>
                <a:cubicBezTo>
                  <a:pt x="12" y="76"/>
                  <a:pt x="12" y="76"/>
                  <a:pt x="12" y="76"/>
                </a:cubicBezTo>
                <a:cubicBezTo>
                  <a:pt x="12" y="76"/>
                  <a:pt x="12" y="77"/>
                  <a:pt x="13" y="77"/>
                </a:cubicBezTo>
                <a:cubicBezTo>
                  <a:pt x="74" y="138"/>
                  <a:pt x="74" y="138"/>
                  <a:pt x="74" y="138"/>
                </a:cubicBezTo>
                <a:cubicBezTo>
                  <a:pt x="74" y="138"/>
                  <a:pt x="74" y="138"/>
                  <a:pt x="75" y="138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86" y="124"/>
                  <a:pt x="85" y="123"/>
                  <a:pt x="84" y="122"/>
                </a:cubicBezTo>
                <a:cubicBezTo>
                  <a:pt x="73" y="111"/>
                  <a:pt x="73" y="94"/>
                  <a:pt x="84" y="84"/>
                </a:cubicBezTo>
                <a:cubicBezTo>
                  <a:pt x="89" y="79"/>
                  <a:pt x="96" y="76"/>
                  <a:pt x="103" y="76"/>
                </a:cubicBezTo>
                <a:cubicBezTo>
                  <a:pt x="110" y="76"/>
                  <a:pt x="117" y="79"/>
                  <a:pt x="122" y="84"/>
                </a:cubicBezTo>
                <a:cubicBezTo>
                  <a:pt x="123" y="85"/>
                  <a:pt x="124" y="86"/>
                  <a:pt x="125" y="87"/>
                </a:cubicBezTo>
                <a:cubicBezTo>
                  <a:pt x="136" y="77"/>
                  <a:pt x="136" y="77"/>
                  <a:pt x="136" y="77"/>
                </a:cubicBezTo>
                <a:cubicBezTo>
                  <a:pt x="136" y="77"/>
                  <a:pt x="136" y="76"/>
                  <a:pt x="136" y="76"/>
                </a:cubicBezTo>
                <a:cubicBezTo>
                  <a:pt x="136" y="76"/>
                  <a:pt x="136" y="76"/>
                  <a:pt x="136" y="7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3" y="53"/>
                  <a:pt x="112" y="50"/>
                  <a:pt x="114" y="47"/>
                </a:cubicBezTo>
                <a:cubicBezTo>
                  <a:pt x="115" y="45"/>
                  <a:pt x="117" y="43"/>
                  <a:pt x="120" y="44"/>
                </a:cubicBezTo>
                <a:cubicBezTo>
                  <a:pt x="124" y="44"/>
                  <a:pt x="128" y="43"/>
                  <a:pt x="131" y="40"/>
                </a:cubicBezTo>
                <a:cubicBezTo>
                  <a:pt x="137" y="34"/>
                  <a:pt x="137" y="25"/>
                  <a:pt x="131" y="19"/>
                </a:cubicBezTo>
                <a:cubicBezTo>
                  <a:pt x="126" y="14"/>
                  <a:pt x="116" y="14"/>
                  <a:pt x="111" y="19"/>
                </a:cubicBezTo>
                <a:cubicBezTo>
                  <a:pt x="108" y="22"/>
                  <a:pt x="106" y="26"/>
                  <a:pt x="107" y="31"/>
                </a:cubicBezTo>
                <a:cubicBezTo>
                  <a:pt x="107" y="33"/>
                  <a:pt x="105" y="36"/>
                  <a:pt x="103" y="37"/>
                </a:cubicBezTo>
                <a:cubicBezTo>
                  <a:pt x="101" y="38"/>
                  <a:pt x="98" y="37"/>
                  <a:pt x="96" y="36"/>
                </a:cubicBezTo>
                <a:cubicBezTo>
                  <a:pt x="75" y="15"/>
                  <a:pt x="75" y="15"/>
                  <a:pt x="75" y="15"/>
                </a:cubicBezTo>
                <a:cubicBezTo>
                  <a:pt x="74" y="14"/>
                  <a:pt x="74" y="14"/>
                  <a:pt x="74" y="15"/>
                </a:cubicBezTo>
                <a:cubicBezTo>
                  <a:pt x="63" y="25"/>
                  <a:pt x="63" y="25"/>
                  <a:pt x="63" y="25"/>
                </a:cubicBezTo>
                <a:cubicBezTo>
                  <a:pt x="64" y="26"/>
                  <a:pt x="66" y="27"/>
                  <a:pt x="67" y="28"/>
                </a:cubicBezTo>
                <a:cubicBezTo>
                  <a:pt x="77" y="39"/>
                  <a:pt x="77" y="56"/>
                  <a:pt x="67" y="67"/>
                </a:cubicBezTo>
                <a:cubicBezTo>
                  <a:pt x="62" y="72"/>
                  <a:pt x="55" y="75"/>
                  <a:pt x="48" y="75"/>
                </a:cubicBezTo>
                <a:cubicBezTo>
                  <a:pt x="40" y="75"/>
                  <a:pt x="34" y="72"/>
                  <a:pt x="28" y="67"/>
                </a:cubicBezTo>
                <a:cubicBezTo>
                  <a:pt x="27" y="66"/>
                  <a:pt x="26" y="64"/>
                  <a:pt x="25" y="6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5" name="Freeform 47"/>
          <p:cNvSpPr/>
          <p:nvPr/>
        </p:nvSpPr>
        <p:spPr>
          <a:xfrm>
            <a:off x="42863" y="2886075"/>
            <a:ext cx="123825" cy="123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4" h="44">
                <a:moveTo>
                  <a:pt x="20" y="44"/>
                </a:moveTo>
                <a:cubicBezTo>
                  <a:pt x="14" y="44"/>
                  <a:pt x="9" y="42"/>
                  <a:pt x="6" y="38"/>
                </a:cubicBezTo>
                <a:cubicBezTo>
                  <a:pt x="2" y="35"/>
                  <a:pt x="0" y="30"/>
                  <a:pt x="0" y="24"/>
                </a:cubicBezTo>
                <a:cubicBezTo>
                  <a:pt x="0" y="19"/>
                  <a:pt x="2" y="14"/>
                  <a:pt x="6" y="11"/>
                </a:cubicBezTo>
                <a:cubicBezTo>
                  <a:pt x="15" y="1"/>
                  <a:pt x="15" y="1"/>
                  <a:pt x="15" y="1"/>
                </a:cubicBezTo>
                <a:cubicBezTo>
                  <a:pt x="17" y="0"/>
                  <a:pt x="19" y="0"/>
                  <a:pt x="21" y="1"/>
                </a:cubicBezTo>
                <a:cubicBezTo>
                  <a:pt x="23" y="3"/>
                  <a:pt x="23" y="5"/>
                  <a:pt x="21" y="7"/>
                </a:cubicBezTo>
                <a:cubicBezTo>
                  <a:pt x="11" y="16"/>
                  <a:pt x="11" y="16"/>
                  <a:pt x="11" y="16"/>
                </a:cubicBezTo>
                <a:cubicBezTo>
                  <a:pt x="9" y="18"/>
                  <a:pt x="8" y="21"/>
                  <a:pt x="8" y="24"/>
                </a:cubicBezTo>
                <a:cubicBezTo>
                  <a:pt x="8" y="27"/>
                  <a:pt x="9" y="30"/>
                  <a:pt x="11" y="33"/>
                </a:cubicBezTo>
                <a:cubicBezTo>
                  <a:pt x="16" y="37"/>
                  <a:pt x="23" y="37"/>
                  <a:pt x="28" y="33"/>
                </a:cubicBezTo>
                <a:cubicBezTo>
                  <a:pt x="37" y="23"/>
                  <a:pt x="37" y="23"/>
                  <a:pt x="37" y="23"/>
                </a:cubicBezTo>
                <a:cubicBezTo>
                  <a:pt x="39" y="21"/>
                  <a:pt x="41" y="21"/>
                  <a:pt x="43" y="23"/>
                </a:cubicBezTo>
                <a:cubicBezTo>
                  <a:pt x="44" y="25"/>
                  <a:pt x="44" y="27"/>
                  <a:pt x="43" y="29"/>
                </a:cubicBezTo>
                <a:cubicBezTo>
                  <a:pt x="33" y="38"/>
                  <a:pt x="33" y="38"/>
                  <a:pt x="33" y="38"/>
                </a:cubicBezTo>
                <a:cubicBezTo>
                  <a:pt x="30" y="42"/>
                  <a:pt x="25" y="44"/>
                  <a:pt x="20" y="4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6" name="Freeform 48"/>
          <p:cNvSpPr>
            <a:spLocks noEditPoints="1"/>
          </p:cNvSpPr>
          <p:nvPr/>
        </p:nvSpPr>
        <p:spPr>
          <a:xfrm>
            <a:off x="76200" y="2773363"/>
            <a:ext cx="203200" cy="2000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2" h="71">
                <a:moveTo>
                  <a:pt x="31" y="71"/>
                </a:moveTo>
                <a:cubicBezTo>
                  <a:pt x="30" y="71"/>
                  <a:pt x="28" y="71"/>
                  <a:pt x="28" y="70"/>
                </a:cubicBezTo>
                <a:cubicBezTo>
                  <a:pt x="21" y="59"/>
                  <a:pt x="13" y="51"/>
                  <a:pt x="2" y="44"/>
                </a:cubicBezTo>
                <a:cubicBezTo>
                  <a:pt x="1" y="43"/>
                  <a:pt x="0" y="41"/>
                  <a:pt x="1" y="39"/>
                </a:cubicBezTo>
                <a:cubicBezTo>
                  <a:pt x="18" y="3"/>
                  <a:pt x="18" y="3"/>
                  <a:pt x="18" y="3"/>
                </a:cubicBezTo>
                <a:cubicBezTo>
                  <a:pt x="19" y="2"/>
                  <a:pt x="20" y="1"/>
                  <a:pt x="21" y="1"/>
                </a:cubicBezTo>
                <a:cubicBezTo>
                  <a:pt x="22" y="0"/>
                  <a:pt x="23" y="1"/>
                  <a:pt x="24" y="1"/>
                </a:cubicBezTo>
                <a:cubicBezTo>
                  <a:pt x="43" y="13"/>
                  <a:pt x="59" y="29"/>
                  <a:pt x="71" y="48"/>
                </a:cubicBezTo>
                <a:cubicBezTo>
                  <a:pt x="71" y="49"/>
                  <a:pt x="72" y="50"/>
                  <a:pt x="71" y="51"/>
                </a:cubicBezTo>
                <a:cubicBezTo>
                  <a:pt x="71" y="52"/>
                  <a:pt x="70" y="53"/>
                  <a:pt x="69" y="54"/>
                </a:cubicBezTo>
                <a:cubicBezTo>
                  <a:pt x="33" y="71"/>
                  <a:pt x="33" y="71"/>
                  <a:pt x="33" y="71"/>
                </a:cubicBezTo>
                <a:cubicBezTo>
                  <a:pt x="32" y="71"/>
                  <a:pt x="32" y="71"/>
                  <a:pt x="31" y="71"/>
                </a:cubicBezTo>
                <a:close/>
                <a:moveTo>
                  <a:pt x="10" y="40"/>
                </a:moveTo>
                <a:cubicBezTo>
                  <a:pt x="19" y="46"/>
                  <a:pt x="26" y="53"/>
                  <a:pt x="32" y="62"/>
                </a:cubicBezTo>
                <a:cubicBezTo>
                  <a:pt x="61" y="48"/>
                  <a:pt x="61" y="48"/>
                  <a:pt x="61" y="48"/>
                </a:cubicBezTo>
                <a:cubicBezTo>
                  <a:pt x="51" y="34"/>
                  <a:pt x="38" y="21"/>
                  <a:pt x="24" y="11"/>
                </a:cubicBezTo>
                <a:cubicBezTo>
                  <a:pt x="10" y="40"/>
                  <a:pt x="10" y="40"/>
                  <a:pt x="10" y="4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7" name="Freeform 49"/>
          <p:cNvSpPr/>
          <p:nvPr/>
        </p:nvSpPr>
        <p:spPr>
          <a:xfrm>
            <a:off x="119063" y="2978150"/>
            <a:ext cx="66675" cy="381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4" h="13">
                <a:moveTo>
                  <a:pt x="14" y="13"/>
                </a:moveTo>
                <a:cubicBezTo>
                  <a:pt x="10" y="13"/>
                  <a:pt x="6" y="11"/>
                  <a:pt x="2" y="8"/>
                </a:cubicBezTo>
                <a:cubicBezTo>
                  <a:pt x="0" y="6"/>
                  <a:pt x="0" y="4"/>
                  <a:pt x="2" y="2"/>
                </a:cubicBezTo>
                <a:cubicBezTo>
                  <a:pt x="4" y="0"/>
                  <a:pt x="6" y="0"/>
                  <a:pt x="8" y="2"/>
                </a:cubicBezTo>
                <a:cubicBezTo>
                  <a:pt x="11" y="5"/>
                  <a:pt x="15" y="6"/>
                  <a:pt x="17" y="4"/>
                </a:cubicBezTo>
                <a:cubicBezTo>
                  <a:pt x="19" y="3"/>
                  <a:pt x="21" y="3"/>
                  <a:pt x="23" y="4"/>
                </a:cubicBezTo>
                <a:cubicBezTo>
                  <a:pt x="24" y="6"/>
                  <a:pt x="24" y="8"/>
                  <a:pt x="23" y="10"/>
                </a:cubicBezTo>
                <a:cubicBezTo>
                  <a:pt x="21" y="12"/>
                  <a:pt x="18" y="13"/>
                  <a:pt x="14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8" name="Freeform 50"/>
          <p:cNvSpPr>
            <a:spLocks noEditPoints="1"/>
          </p:cNvSpPr>
          <p:nvPr/>
        </p:nvSpPr>
        <p:spPr>
          <a:xfrm>
            <a:off x="406400" y="2341563"/>
            <a:ext cx="998538" cy="11826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4" h="419">
                <a:moveTo>
                  <a:pt x="257" y="419"/>
                </a:moveTo>
                <a:cubicBezTo>
                  <a:pt x="98" y="419"/>
                  <a:pt x="98" y="419"/>
                  <a:pt x="98" y="419"/>
                </a:cubicBezTo>
                <a:cubicBezTo>
                  <a:pt x="92" y="419"/>
                  <a:pt x="87" y="417"/>
                  <a:pt x="83" y="413"/>
                </a:cubicBezTo>
                <a:cubicBezTo>
                  <a:pt x="79" y="408"/>
                  <a:pt x="77" y="403"/>
                  <a:pt x="77" y="397"/>
                </a:cubicBezTo>
                <a:cubicBezTo>
                  <a:pt x="78" y="382"/>
                  <a:pt x="76" y="354"/>
                  <a:pt x="67" y="342"/>
                </a:cubicBezTo>
                <a:cubicBezTo>
                  <a:pt x="1" y="257"/>
                  <a:pt x="0" y="178"/>
                  <a:pt x="0" y="177"/>
                </a:cubicBezTo>
                <a:cubicBezTo>
                  <a:pt x="0" y="79"/>
                  <a:pt x="80" y="0"/>
                  <a:pt x="177" y="0"/>
                </a:cubicBezTo>
                <a:cubicBezTo>
                  <a:pt x="275" y="0"/>
                  <a:pt x="354" y="79"/>
                  <a:pt x="354" y="177"/>
                </a:cubicBezTo>
                <a:cubicBezTo>
                  <a:pt x="354" y="178"/>
                  <a:pt x="353" y="257"/>
                  <a:pt x="287" y="342"/>
                </a:cubicBezTo>
                <a:cubicBezTo>
                  <a:pt x="278" y="355"/>
                  <a:pt x="277" y="384"/>
                  <a:pt x="278" y="397"/>
                </a:cubicBezTo>
                <a:cubicBezTo>
                  <a:pt x="278" y="403"/>
                  <a:pt x="276" y="408"/>
                  <a:pt x="272" y="413"/>
                </a:cubicBezTo>
                <a:cubicBezTo>
                  <a:pt x="268" y="417"/>
                  <a:pt x="263" y="419"/>
                  <a:pt x="257" y="419"/>
                </a:cubicBezTo>
                <a:close/>
                <a:moveTo>
                  <a:pt x="119" y="377"/>
                </a:moveTo>
                <a:cubicBezTo>
                  <a:pt x="236" y="377"/>
                  <a:pt x="236" y="377"/>
                  <a:pt x="236" y="377"/>
                </a:cubicBezTo>
                <a:cubicBezTo>
                  <a:pt x="237" y="359"/>
                  <a:pt x="241" y="334"/>
                  <a:pt x="254" y="317"/>
                </a:cubicBezTo>
                <a:cubicBezTo>
                  <a:pt x="309" y="245"/>
                  <a:pt x="312" y="177"/>
                  <a:pt x="312" y="177"/>
                </a:cubicBezTo>
                <a:cubicBezTo>
                  <a:pt x="312" y="102"/>
                  <a:pt x="251" y="42"/>
                  <a:pt x="177" y="42"/>
                </a:cubicBezTo>
                <a:cubicBezTo>
                  <a:pt x="103" y="42"/>
                  <a:pt x="42" y="102"/>
                  <a:pt x="42" y="177"/>
                </a:cubicBezTo>
                <a:cubicBezTo>
                  <a:pt x="42" y="177"/>
                  <a:pt x="45" y="245"/>
                  <a:pt x="100" y="317"/>
                </a:cubicBezTo>
                <a:cubicBezTo>
                  <a:pt x="113" y="334"/>
                  <a:pt x="118" y="359"/>
                  <a:pt x="119" y="37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9" name="Freeform 51"/>
          <p:cNvSpPr/>
          <p:nvPr/>
        </p:nvSpPr>
        <p:spPr>
          <a:xfrm>
            <a:off x="612775" y="3538538"/>
            <a:ext cx="585788" cy="1174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08" h="42">
                <a:moveTo>
                  <a:pt x="187" y="42"/>
                </a:moveTo>
                <a:cubicBezTo>
                  <a:pt x="22" y="42"/>
                  <a:pt x="22" y="42"/>
                  <a:pt x="22" y="42"/>
                </a:cubicBezTo>
                <a:cubicBezTo>
                  <a:pt x="10" y="42"/>
                  <a:pt x="0" y="33"/>
                  <a:pt x="0" y="21"/>
                </a:cubicBezTo>
                <a:cubicBezTo>
                  <a:pt x="0" y="10"/>
                  <a:pt x="10" y="0"/>
                  <a:pt x="22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98" y="0"/>
                  <a:pt x="208" y="10"/>
                  <a:pt x="208" y="21"/>
                </a:cubicBezTo>
                <a:cubicBezTo>
                  <a:pt x="208" y="33"/>
                  <a:pt x="198" y="42"/>
                  <a:pt x="187" y="4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0" name="Freeform 52"/>
          <p:cNvSpPr/>
          <p:nvPr/>
        </p:nvSpPr>
        <p:spPr>
          <a:xfrm>
            <a:off x="668338" y="3667125"/>
            <a:ext cx="474662" cy="1222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68" h="43">
                <a:moveTo>
                  <a:pt x="147" y="43"/>
                </a:moveTo>
                <a:cubicBezTo>
                  <a:pt x="21" y="43"/>
                  <a:pt x="21" y="43"/>
                  <a:pt x="21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8" y="0"/>
                  <a:pt x="168" y="10"/>
                  <a:pt x="168" y="21"/>
                </a:cubicBezTo>
                <a:cubicBezTo>
                  <a:pt x="168" y="33"/>
                  <a:pt x="158" y="43"/>
                  <a:pt x="147" y="4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1" name="Freeform 53"/>
          <p:cNvSpPr/>
          <p:nvPr/>
        </p:nvSpPr>
        <p:spPr>
          <a:xfrm>
            <a:off x="725488" y="2828925"/>
            <a:ext cx="131762" cy="627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3" h="395">
                <a:moveTo>
                  <a:pt x="46" y="395"/>
                </a:moveTo>
                <a:lnTo>
                  <a:pt x="0" y="4"/>
                </a:lnTo>
                <a:lnTo>
                  <a:pt x="37" y="0"/>
                </a:lnTo>
                <a:lnTo>
                  <a:pt x="83" y="391"/>
                </a:lnTo>
                <a:lnTo>
                  <a:pt x="46" y="395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2" name="Freeform 54"/>
          <p:cNvSpPr/>
          <p:nvPr/>
        </p:nvSpPr>
        <p:spPr>
          <a:xfrm>
            <a:off x="954088" y="2828925"/>
            <a:ext cx="134937" cy="627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5" h="395">
                <a:moveTo>
                  <a:pt x="37" y="395"/>
                </a:moveTo>
                <a:lnTo>
                  <a:pt x="0" y="391"/>
                </a:lnTo>
                <a:lnTo>
                  <a:pt x="48" y="0"/>
                </a:lnTo>
                <a:lnTo>
                  <a:pt x="85" y="4"/>
                </a:lnTo>
                <a:lnTo>
                  <a:pt x="37" y="395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3" name="Freeform 55"/>
          <p:cNvSpPr/>
          <p:nvPr/>
        </p:nvSpPr>
        <p:spPr>
          <a:xfrm>
            <a:off x="741363" y="2882900"/>
            <a:ext cx="319087" cy="101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3" h="36">
                <a:moveTo>
                  <a:pt x="96" y="36"/>
                </a:moveTo>
                <a:cubicBezTo>
                  <a:pt x="89" y="36"/>
                  <a:pt x="85" y="32"/>
                  <a:pt x="83" y="29"/>
                </a:cubicBezTo>
                <a:cubicBezTo>
                  <a:pt x="80" y="32"/>
                  <a:pt x="76" y="36"/>
                  <a:pt x="70" y="36"/>
                </a:cubicBezTo>
                <a:cubicBezTo>
                  <a:pt x="63" y="36"/>
                  <a:pt x="59" y="32"/>
                  <a:pt x="57" y="29"/>
                </a:cubicBezTo>
                <a:cubicBezTo>
                  <a:pt x="54" y="32"/>
                  <a:pt x="50" y="36"/>
                  <a:pt x="44" y="36"/>
                </a:cubicBezTo>
                <a:cubicBezTo>
                  <a:pt x="37" y="36"/>
                  <a:pt x="33" y="32"/>
                  <a:pt x="31" y="29"/>
                </a:cubicBezTo>
                <a:cubicBezTo>
                  <a:pt x="28" y="32"/>
                  <a:pt x="24" y="36"/>
                  <a:pt x="18" y="36"/>
                </a:cubicBezTo>
                <a:cubicBezTo>
                  <a:pt x="8" y="36"/>
                  <a:pt x="4" y="27"/>
                  <a:pt x="2" y="23"/>
                </a:cubicBezTo>
                <a:cubicBezTo>
                  <a:pt x="1" y="22"/>
                  <a:pt x="1" y="20"/>
                  <a:pt x="0" y="20"/>
                </a:cubicBezTo>
                <a:cubicBezTo>
                  <a:pt x="1" y="20"/>
                  <a:pt x="3" y="22"/>
                  <a:pt x="5" y="22"/>
                </a:cubicBezTo>
                <a:cubicBezTo>
                  <a:pt x="5" y="0"/>
                  <a:pt x="5" y="0"/>
                  <a:pt x="5" y="0"/>
                </a:cubicBezTo>
                <a:cubicBezTo>
                  <a:pt x="11" y="0"/>
                  <a:pt x="15" y="4"/>
                  <a:pt x="18" y="8"/>
                </a:cubicBezTo>
                <a:cubicBezTo>
                  <a:pt x="20" y="4"/>
                  <a:pt x="24" y="0"/>
                  <a:pt x="31" y="0"/>
                </a:cubicBezTo>
                <a:cubicBezTo>
                  <a:pt x="37" y="0"/>
                  <a:pt x="41" y="4"/>
                  <a:pt x="44" y="8"/>
                </a:cubicBezTo>
                <a:cubicBezTo>
                  <a:pt x="46" y="4"/>
                  <a:pt x="50" y="0"/>
                  <a:pt x="57" y="0"/>
                </a:cubicBezTo>
                <a:cubicBezTo>
                  <a:pt x="63" y="0"/>
                  <a:pt x="67" y="4"/>
                  <a:pt x="70" y="8"/>
                </a:cubicBezTo>
                <a:cubicBezTo>
                  <a:pt x="72" y="4"/>
                  <a:pt x="76" y="0"/>
                  <a:pt x="83" y="0"/>
                </a:cubicBezTo>
                <a:cubicBezTo>
                  <a:pt x="89" y="0"/>
                  <a:pt x="93" y="4"/>
                  <a:pt x="96" y="8"/>
                </a:cubicBezTo>
                <a:cubicBezTo>
                  <a:pt x="98" y="4"/>
                  <a:pt x="102" y="0"/>
                  <a:pt x="109" y="0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11" y="22"/>
                  <a:pt x="113" y="20"/>
                  <a:pt x="113" y="20"/>
                </a:cubicBezTo>
                <a:cubicBezTo>
                  <a:pt x="113" y="20"/>
                  <a:pt x="112" y="22"/>
                  <a:pt x="112" y="23"/>
                </a:cubicBezTo>
                <a:cubicBezTo>
                  <a:pt x="110" y="27"/>
                  <a:pt x="106" y="36"/>
                  <a:pt x="96" y="3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4" name="Freeform 56"/>
          <p:cNvSpPr/>
          <p:nvPr/>
        </p:nvSpPr>
        <p:spPr>
          <a:xfrm>
            <a:off x="290513" y="1960563"/>
            <a:ext cx="369887" cy="3667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1" h="130">
                <a:moveTo>
                  <a:pt x="31" y="130"/>
                </a:moveTo>
                <a:cubicBezTo>
                  <a:pt x="29" y="130"/>
                  <a:pt x="26" y="129"/>
                  <a:pt x="24" y="127"/>
                </a:cubicBezTo>
                <a:cubicBezTo>
                  <a:pt x="21" y="123"/>
                  <a:pt x="22" y="117"/>
                  <a:pt x="26" y="114"/>
                </a:cubicBezTo>
                <a:cubicBezTo>
                  <a:pt x="58" y="92"/>
                  <a:pt x="86" y="63"/>
                  <a:pt x="109" y="31"/>
                </a:cubicBezTo>
                <a:cubicBezTo>
                  <a:pt x="112" y="27"/>
                  <a:pt x="112" y="21"/>
                  <a:pt x="111" y="20"/>
                </a:cubicBezTo>
                <a:cubicBezTo>
                  <a:pt x="110" y="19"/>
                  <a:pt x="105" y="19"/>
                  <a:pt x="100" y="22"/>
                </a:cubicBezTo>
                <a:cubicBezTo>
                  <a:pt x="68" y="45"/>
                  <a:pt x="40" y="74"/>
                  <a:pt x="17" y="105"/>
                </a:cubicBezTo>
                <a:cubicBezTo>
                  <a:pt x="14" y="109"/>
                  <a:pt x="8" y="110"/>
                  <a:pt x="4" y="107"/>
                </a:cubicBezTo>
                <a:cubicBezTo>
                  <a:pt x="1" y="104"/>
                  <a:pt x="0" y="99"/>
                  <a:pt x="2" y="95"/>
                </a:cubicBezTo>
                <a:cubicBezTo>
                  <a:pt x="26" y="62"/>
                  <a:pt x="56" y="32"/>
                  <a:pt x="90" y="8"/>
                </a:cubicBezTo>
                <a:cubicBezTo>
                  <a:pt x="101" y="0"/>
                  <a:pt x="116" y="0"/>
                  <a:pt x="124" y="8"/>
                </a:cubicBezTo>
                <a:cubicBezTo>
                  <a:pt x="131" y="15"/>
                  <a:pt x="131" y="30"/>
                  <a:pt x="124" y="41"/>
                </a:cubicBezTo>
                <a:cubicBezTo>
                  <a:pt x="100" y="75"/>
                  <a:pt x="70" y="105"/>
                  <a:pt x="36" y="129"/>
                </a:cubicBezTo>
                <a:cubicBezTo>
                  <a:pt x="35" y="130"/>
                  <a:pt x="33" y="130"/>
                  <a:pt x="31" y="13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5" name="Freeform 57"/>
          <p:cNvSpPr/>
          <p:nvPr/>
        </p:nvSpPr>
        <p:spPr>
          <a:xfrm>
            <a:off x="257175" y="2239963"/>
            <a:ext cx="123825" cy="123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4" h="44">
                <a:moveTo>
                  <a:pt x="34" y="44"/>
                </a:moveTo>
                <a:cubicBezTo>
                  <a:pt x="32" y="44"/>
                  <a:pt x="30" y="43"/>
                  <a:pt x="28" y="41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3"/>
                  <a:pt x="0" y="7"/>
                  <a:pt x="3" y="4"/>
                </a:cubicBezTo>
                <a:cubicBezTo>
                  <a:pt x="6" y="0"/>
                  <a:pt x="12" y="0"/>
                  <a:pt x="16" y="4"/>
                </a:cubicBezTo>
                <a:cubicBezTo>
                  <a:pt x="41" y="29"/>
                  <a:pt x="41" y="29"/>
                  <a:pt x="41" y="29"/>
                </a:cubicBezTo>
                <a:cubicBezTo>
                  <a:pt x="44" y="32"/>
                  <a:pt x="44" y="38"/>
                  <a:pt x="41" y="41"/>
                </a:cubicBezTo>
                <a:cubicBezTo>
                  <a:pt x="39" y="43"/>
                  <a:pt x="37" y="44"/>
                  <a:pt x="34" y="4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6" name="Freeform 58"/>
          <p:cNvSpPr/>
          <p:nvPr/>
        </p:nvSpPr>
        <p:spPr>
          <a:xfrm>
            <a:off x="273050" y="2219325"/>
            <a:ext cx="127000" cy="123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5" h="44">
                <a:moveTo>
                  <a:pt x="35" y="44"/>
                </a:moveTo>
                <a:cubicBezTo>
                  <a:pt x="33" y="44"/>
                  <a:pt x="31" y="43"/>
                  <a:pt x="29" y="42"/>
                </a:cubicBezTo>
                <a:cubicBezTo>
                  <a:pt x="4" y="16"/>
                  <a:pt x="4" y="16"/>
                  <a:pt x="4" y="16"/>
                </a:cubicBezTo>
                <a:cubicBezTo>
                  <a:pt x="0" y="13"/>
                  <a:pt x="0" y="7"/>
                  <a:pt x="4" y="4"/>
                </a:cubicBezTo>
                <a:cubicBezTo>
                  <a:pt x="7" y="0"/>
                  <a:pt x="13" y="0"/>
                  <a:pt x="16" y="4"/>
                </a:cubicBezTo>
                <a:cubicBezTo>
                  <a:pt x="41" y="29"/>
                  <a:pt x="41" y="29"/>
                  <a:pt x="41" y="29"/>
                </a:cubicBezTo>
                <a:cubicBezTo>
                  <a:pt x="45" y="33"/>
                  <a:pt x="45" y="38"/>
                  <a:pt x="41" y="42"/>
                </a:cubicBezTo>
                <a:cubicBezTo>
                  <a:pt x="40" y="43"/>
                  <a:pt x="37" y="44"/>
                  <a:pt x="35" y="4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7" name="Freeform 59"/>
          <p:cNvSpPr>
            <a:spLocks noEditPoints="1"/>
          </p:cNvSpPr>
          <p:nvPr/>
        </p:nvSpPr>
        <p:spPr>
          <a:xfrm>
            <a:off x="73025" y="2287588"/>
            <a:ext cx="271463" cy="2619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6" h="93">
                <a:moveTo>
                  <a:pt x="15" y="93"/>
                </a:moveTo>
                <a:cubicBezTo>
                  <a:pt x="14" y="93"/>
                  <a:pt x="13" y="93"/>
                  <a:pt x="13" y="93"/>
                </a:cubicBezTo>
                <a:cubicBezTo>
                  <a:pt x="10" y="92"/>
                  <a:pt x="7" y="90"/>
                  <a:pt x="6" y="86"/>
                </a:cubicBezTo>
                <a:cubicBezTo>
                  <a:pt x="0" y="62"/>
                  <a:pt x="6" y="29"/>
                  <a:pt x="31" y="14"/>
                </a:cubicBezTo>
                <a:cubicBezTo>
                  <a:pt x="39" y="9"/>
                  <a:pt x="48" y="5"/>
                  <a:pt x="56" y="1"/>
                </a:cubicBezTo>
                <a:cubicBezTo>
                  <a:pt x="59" y="0"/>
                  <a:pt x="63" y="0"/>
                  <a:pt x="66" y="3"/>
                </a:cubicBezTo>
                <a:cubicBezTo>
                  <a:pt x="93" y="29"/>
                  <a:pt x="93" y="29"/>
                  <a:pt x="93" y="29"/>
                </a:cubicBezTo>
                <a:cubicBezTo>
                  <a:pt x="95" y="32"/>
                  <a:pt x="96" y="35"/>
                  <a:pt x="95" y="37"/>
                </a:cubicBezTo>
                <a:cubicBezTo>
                  <a:pt x="93" y="48"/>
                  <a:pt x="89" y="62"/>
                  <a:pt x="77" y="69"/>
                </a:cubicBezTo>
                <a:cubicBezTo>
                  <a:pt x="66" y="75"/>
                  <a:pt x="57" y="77"/>
                  <a:pt x="49" y="78"/>
                </a:cubicBezTo>
                <a:cubicBezTo>
                  <a:pt x="38" y="79"/>
                  <a:pt x="31" y="80"/>
                  <a:pt x="21" y="90"/>
                </a:cubicBezTo>
                <a:cubicBezTo>
                  <a:pt x="20" y="92"/>
                  <a:pt x="17" y="93"/>
                  <a:pt x="15" y="93"/>
                </a:cubicBezTo>
                <a:close/>
                <a:moveTo>
                  <a:pt x="58" y="20"/>
                </a:moveTo>
                <a:cubicBezTo>
                  <a:pt x="52" y="23"/>
                  <a:pt x="46" y="26"/>
                  <a:pt x="40" y="29"/>
                </a:cubicBezTo>
                <a:cubicBezTo>
                  <a:pt x="27" y="37"/>
                  <a:pt x="22" y="52"/>
                  <a:pt x="22" y="67"/>
                </a:cubicBezTo>
                <a:cubicBezTo>
                  <a:pt x="30" y="62"/>
                  <a:pt x="39" y="61"/>
                  <a:pt x="46" y="60"/>
                </a:cubicBezTo>
                <a:cubicBezTo>
                  <a:pt x="54" y="59"/>
                  <a:pt x="60" y="58"/>
                  <a:pt x="68" y="54"/>
                </a:cubicBezTo>
                <a:cubicBezTo>
                  <a:pt x="71" y="52"/>
                  <a:pt x="74" y="47"/>
                  <a:pt x="77" y="39"/>
                </a:cubicBezTo>
                <a:cubicBezTo>
                  <a:pt x="58" y="20"/>
                  <a:pt x="58" y="20"/>
                  <a:pt x="58" y="2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8" name="Freeform 60"/>
          <p:cNvSpPr>
            <a:spLocks noEditPoints="1"/>
          </p:cNvSpPr>
          <p:nvPr/>
        </p:nvSpPr>
        <p:spPr>
          <a:xfrm>
            <a:off x="109538" y="1387475"/>
            <a:ext cx="85725" cy="841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30">
                <a:moveTo>
                  <a:pt x="15" y="30"/>
                </a:moveTo>
                <a:cubicBezTo>
                  <a:pt x="7" y="30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3" y="0"/>
                  <a:pt x="30" y="7"/>
                  <a:pt x="30" y="15"/>
                </a:cubicBezTo>
                <a:cubicBezTo>
                  <a:pt x="30" y="23"/>
                  <a:pt x="23" y="30"/>
                  <a:pt x="15" y="30"/>
                </a:cubicBezTo>
                <a:close/>
                <a:moveTo>
                  <a:pt x="15" y="8"/>
                </a:moveTo>
                <a:cubicBezTo>
                  <a:pt x="11" y="8"/>
                  <a:pt x="8" y="11"/>
                  <a:pt x="8" y="15"/>
                </a:cubicBezTo>
                <a:cubicBezTo>
                  <a:pt x="8" y="19"/>
                  <a:pt x="11" y="22"/>
                  <a:pt x="15" y="22"/>
                </a:cubicBezTo>
                <a:cubicBezTo>
                  <a:pt x="19" y="22"/>
                  <a:pt x="22" y="19"/>
                  <a:pt x="22" y="15"/>
                </a:cubicBezTo>
                <a:cubicBezTo>
                  <a:pt x="22" y="11"/>
                  <a:pt x="19" y="8"/>
                  <a:pt x="15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9" name="Freeform 61"/>
          <p:cNvSpPr>
            <a:spLocks noEditPoints="1"/>
          </p:cNvSpPr>
          <p:nvPr/>
        </p:nvSpPr>
        <p:spPr>
          <a:xfrm>
            <a:off x="220663" y="1257300"/>
            <a:ext cx="87312" cy="87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6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lose/>
                <a:moveTo>
                  <a:pt x="16" y="8"/>
                </a:moveTo>
                <a:cubicBezTo>
                  <a:pt x="12" y="8"/>
                  <a:pt x="8" y="11"/>
                  <a:pt x="8" y="16"/>
                </a:cubicBezTo>
                <a:cubicBezTo>
                  <a:pt x="8" y="20"/>
                  <a:pt x="12" y="23"/>
                  <a:pt x="16" y="23"/>
                </a:cubicBezTo>
                <a:cubicBezTo>
                  <a:pt x="20" y="23"/>
                  <a:pt x="23" y="20"/>
                  <a:pt x="23" y="16"/>
                </a:cubicBezTo>
                <a:cubicBezTo>
                  <a:pt x="23" y="11"/>
                  <a:pt x="20" y="8"/>
                  <a:pt x="16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0" name="Freeform 62"/>
          <p:cNvSpPr/>
          <p:nvPr/>
        </p:nvSpPr>
        <p:spPr>
          <a:xfrm>
            <a:off x="146050" y="1322388"/>
            <a:ext cx="71438" cy="66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5" h="24">
                <a:moveTo>
                  <a:pt x="21" y="24"/>
                </a:moveTo>
                <a:cubicBezTo>
                  <a:pt x="21" y="24"/>
                  <a:pt x="21" y="24"/>
                  <a:pt x="21" y="24"/>
                </a:cubicBezTo>
                <a:cubicBezTo>
                  <a:pt x="18" y="24"/>
                  <a:pt x="17" y="23"/>
                  <a:pt x="17" y="20"/>
                </a:cubicBezTo>
                <a:cubicBezTo>
                  <a:pt x="17" y="8"/>
                  <a:pt x="17" y="8"/>
                  <a:pt x="17" y="8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1"/>
                  <a:pt x="23" y="2"/>
                </a:cubicBezTo>
                <a:cubicBezTo>
                  <a:pt x="24" y="2"/>
                  <a:pt x="25" y="3"/>
                  <a:pt x="25" y="4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3"/>
                  <a:pt x="23" y="24"/>
                  <a:pt x="21" y="2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1" name="Freeform 63"/>
          <p:cNvSpPr/>
          <p:nvPr/>
        </p:nvSpPr>
        <p:spPr>
          <a:xfrm>
            <a:off x="146050" y="1323975"/>
            <a:ext cx="65088" cy="85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3" h="30">
                <a:moveTo>
                  <a:pt x="4" y="30"/>
                </a:moveTo>
                <a:cubicBezTo>
                  <a:pt x="4" y="30"/>
                  <a:pt x="4" y="30"/>
                  <a:pt x="3" y="30"/>
                </a:cubicBezTo>
                <a:cubicBezTo>
                  <a:pt x="1" y="29"/>
                  <a:pt x="0" y="27"/>
                  <a:pt x="1" y="25"/>
                </a:cubicBezTo>
                <a:cubicBezTo>
                  <a:pt x="3" y="17"/>
                  <a:pt x="7" y="11"/>
                  <a:pt x="13" y="5"/>
                </a:cubicBezTo>
                <a:cubicBezTo>
                  <a:pt x="14" y="4"/>
                  <a:pt x="15" y="3"/>
                  <a:pt x="16" y="2"/>
                </a:cubicBezTo>
                <a:cubicBezTo>
                  <a:pt x="18" y="0"/>
                  <a:pt x="21" y="1"/>
                  <a:pt x="22" y="2"/>
                </a:cubicBezTo>
                <a:cubicBezTo>
                  <a:pt x="23" y="4"/>
                  <a:pt x="23" y="7"/>
                  <a:pt x="21" y="8"/>
                </a:cubicBezTo>
                <a:cubicBezTo>
                  <a:pt x="20" y="9"/>
                  <a:pt x="19" y="10"/>
                  <a:pt x="18" y="11"/>
                </a:cubicBezTo>
                <a:cubicBezTo>
                  <a:pt x="14" y="15"/>
                  <a:pt x="10" y="21"/>
                  <a:pt x="8" y="27"/>
                </a:cubicBezTo>
                <a:cubicBezTo>
                  <a:pt x="8" y="29"/>
                  <a:pt x="6" y="30"/>
                  <a:pt x="4" y="3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2" name="Freeform 64"/>
          <p:cNvSpPr/>
          <p:nvPr/>
        </p:nvSpPr>
        <p:spPr>
          <a:xfrm>
            <a:off x="57150" y="1262063"/>
            <a:ext cx="290513" cy="2746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3" h="97">
                <a:moveTo>
                  <a:pt x="52" y="97"/>
                </a:moveTo>
                <a:cubicBezTo>
                  <a:pt x="39" y="97"/>
                  <a:pt x="27" y="92"/>
                  <a:pt x="18" y="83"/>
                </a:cubicBezTo>
                <a:cubicBezTo>
                  <a:pt x="0" y="65"/>
                  <a:pt x="0" y="35"/>
                  <a:pt x="18" y="17"/>
                </a:cubicBezTo>
                <a:cubicBezTo>
                  <a:pt x="30" y="4"/>
                  <a:pt x="48" y="0"/>
                  <a:pt x="65" y="5"/>
                </a:cubicBezTo>
                <a:cubicBezTo>
                  <a:pt x="67" y="5"/>
                  <a:pt x="68" y="8"/>
                  <a:pt x="67" y="10"/>
                </a:cubicBezTo>
                <a:cubicBezTo>
                  <a:pt x="67" y="12"/>
                  <a:pt x="65" y="13"/>
                  <a:pt x="62" y="12"/>
                </a:cubicBezTo>
                <a:cubicBezTo>
                  <a:pt x="49" y="8"/>
                  <a:pt x="34" y="12"/>
                  <a:pt x="24" y="22"/>
                </a:cubicBezTo>
                <a:cubicBezTo>
                  <a:pt x="9" y="37"/>
                  <a:pt x="9" y="62"/>
                  <a:pt x="24" y="78"/>
                </a:cubicBezTo>
                <a:cubicBezTo>
                  <a:pt x="39" y="93"/>
                  <a:pt x="64" y="93"/>
                  <a:pt x="79" y="78"/>
                </a:cubicBezTo>
                <a:cubicBezTo>
                  <a:pt x="94" y="63"/>
                  <a:pt x="95" y="39"/>
                  <a:pt x="80" y="23"/>
                </a:cubicBezTo>
                <a:cubicBezTo>
                  <a:pt x="79" y="22"/>
                  <a:pt x="79" y="19"/>
                  <a:pt x="80" y="18"/>
                </a:cubicBezTo>
                <a:cubicBezTo>
                  <a:pt x="82" y="16"/>
                  <a:pt x="84" y="16"/>
                  <a:pt x="86" y="18"/>
                </a:cubicBezTo>
                <a:cubicBezTo>
                  <a:pt x="103" y="36"/>
                  <a:pt x="103" y="65"/>
                  <a:pt x="85" y="83"/>
                </a:cubicBezTo>
                <a:cubicBezTo>
                  <a:pt x="76" y="92"/>
                  <a:pt x="64" y="97"/>
                  <a:pt x="52" y="9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3" name="Freeform 65"/>
          <p:cNvSpPr/>
          <p:nvPr/>
        </p:nvSpPr>
        <p:spPr>
          <a:xfrm>
            <a:off x="228600" y="1395413"/>
            <a:ext cx="58738" cy="587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1" h="21">
                <a:moveTo>
                  <a:pt x="4" y="21"/>
                </a:moveTo>
                <a:cubicBezTo>
                  <a:pt x="3" y="21"/>
                  <a:pt x="2" y="20"/>
                  <a:pt x="1" y="20"/>
                </a:cubicBezTo>
                <a:cubicBezTo>
                  <a:pt x="0" y="18"/>
                  <a:pt x="0" y="16"/>
                  <a:pt x="1" y="14"/>
                </a:cubicBezTo>
                <a:cubicBezTo>
                  <a:pt x="14" y="2"/>
                  <a:pt x="14" y="2"/>
                  <a:pt x="14" y="2"/>
                </a:cubicBezTo>
                <a:cubicBezTo>
                  <a:pt x="15" y="0"/>
                  <a:pt x="18" y="0"/>
                  <a:pt x="19" y="2"/>
                </a:cubicBezTo>
                <a:cubicBezTo>
                  <a:pt x="21" y="3"/>
                  <a:pt x="21" y="6"/>
                  <a:pt x="19" y="7"/>
                </a:cubicBezTo>
                <a:cubicBezTo>
                  <a:pt x="7" y="20"/>
                  <a:pt x="7" y="20"/>
                  <a:pt x="7" y="20"/>
                </a:cubicBezTo>
                <a:cubicBezTo>
                  <a:pt x="6" y="20"/>
                  <a:pt x="5" y="21"/>
                  <a:pt x="4" y="2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4" name="Freeform 66"/>
          <p:cNvSpPr/>
          <p:nvPr/>
        </p:nvSpPr>
        <p:spPr>
          <a:xfrm>
            <a:off x="228600" y="1395413"/>
            <a:ext cx="58738" cy="587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1" h="21">
                <a:moveTo>
                  <a:pt x="16" y="21"/>
                </a:moveTo>
                <a:cubicBezTo>
                  <a:pt x="15" y="21"/>
                  <a:pt x="14" y="20"/>
                  <a:pt x="14" y="20"/>
                </a:cubicBezTo>
                <a:cubicBezTo>
                  <a:pt x="1" y="7"/>
                  <a:pt x="1" y="7"/>
                  <a:pt x="1" y="7"/>
                </a:cubicBezTo>
                <a:cubicBezTo>
                  <a:pt x="0" y="6"/>
                  <a:pt x="0" y="3"/>
                  <a:pt x="1" y="2"/>
                </a:cubicBezTo>
                <a:cubicBezTo>
                  <a:pt x="3" y="0"/>
                  <a:pt x="5" y="0"/>
                  <a:pt x="7" y="2"/>
                </a:cubicBezTo>
                <a:cubicBezTo>
                  <a:pt x="19" y="14"/>
                  <a:pt x="19" y="14"/>
                  <a:pt x="19" y="14"/>
                </a:cubicBezTo>
                <a:cubicBezTo>
                  <a:pt x="21" y="16"/>
                  <a:pt x="21" y="18"/>
                  <a:pt x="19" y="20"/>
                </a:cubicBezTo>
                <a:cubicBezTo>
                  <a:pt x="19" y="20"/>
                  <a:pt x="17" y="21"/>
                  <a:pt x="16" y="2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5" name="Freeform 67"/>
          <p:cNvSpPr/>
          <p:nvPr/>
        </p:nvSpPr>
        <p:spPr>
          <a:xfrm>
            <a:off x="1525588" y="5129213"/>
            <a:ext cx="149225" cy="1508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3" h="53">
                <a:moveTo>
                  <a:pt x="26" y="53"/>
                </a:moveTo>
                <a:cubicBezTo>
                  <a:pt x="25" y="53"/>
                  <a:pt x="24" y="53"/>
                  <a:pt x="23" y="52"/>
                </a:cubicBezTo>
                <a:cubicBezTo>
                  <a:pt x="21" y="50"/>
                  <a:pt x="21" y="48"/>
                  <a:pt x="23" y="46"/>
                </a:cubicBezTo>
                <a:cubicBezTo>
                  <a:pt x="41" y="28"/>
                  <a:pt x="41" y="28"/>
                  <a:pt x="41" y="28"/>
                </a:cubicBezTo>
                <a:cubicBezTo>
                  <a:pt x="43" y="26"/>
                  <a:pt x="44" y="23"/>
                  <a:pt x="44" y="21"/>
                </a:cubicBezTo>
                <a:cubicBezTo>
                  <a:pt x="45" y="18"/>
                  <a:pt x="44" y="15"/>
                  <a:pt x="42" y="14"/>
                </a:cubicBezTo>
                <a:cubicBezTo>
                  <a:pt x="40" y="12"/>
                  <a:pt x="40" y="12"/>
                  <a:pt x="40" y="12"/>
                </a:cubicBezTo>
                <a:cubicBezTo>
                  <a:pt x="37" y="8"/>
                  <a:pt x="30" y="9"/>
                  <a:pt x="26" y="13"/>
                </a:cubicBezTo>
                <a:cubicBezTo>
                  <a:pt x="8" y="31"/>
                  <a:pt x="8" y="31"/>
                  <a:pt x="8" y="31"/>
                </a:cubicBezTo>
                <a:cubicBezTo>
                  <a:pt x="6" y="33"/>
                  <a:pt x="4" y="33"/>
                  <a:pt x="2" y="31"/>
                </a:cubicBezTo>
                <a:cubicBezTo>
                  <a:pt x="0" y="30"/>
                  <a:pt x="0" y="27"/>
                  <a:pt x="2" y="26"/>
                </a:cubicBezTo>
                <a:cubicBezTo>
                  <a:pt x="20" y="7"/>
                  <a:pt x="20" y="7"/>
                  <a:pt x="20" y="7"/>
                </a:cubicBezTo>
                <a:cubicBezTo>
                  <a:pt x="28" y="0"/>
                  <a:pt x="39" y="0"/>
                  <a:pt x="46" y="7"/>
                </a:cubicBezTo>
                <a:cubicBezTo>
                  <a:pt x="47" y="8"/>
                  <a:pt x="47" y="8"/>
                  <a:pt x="47" y="8"/>
                </a:cubicBezTo>
                <a:cubicBezTo>
                  <a:pt x="51" y="11"/>
                  <a:pt x="53" y="16"/>
                  <a:pt x="52" y="21"/>
                </a:cubicBezTo>
                <a:cubicBezTo>
                  <a:pt x="52" y="26"/>
                  <a:pt x="50" y="30"/>
                  <a:pt x="47" y="34"/>
                </a:cubicBezTo>
                <a:cubicBezTo>
                  <a:pt x="29" y="52"/>
                  <a:pt x="29" y="52"/>
                  <a:pt x="29" y="52"/>
                </a:cubicBezTo>
                <a:cubicBezTo>
                  <a:pt x="28" y="53"/>
                  <a:pt x="27" y="53"/>
                  <a:pt x="26" y="5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6" name="Freeform 68"/>
          <p:cNvSpPr/>
          <p:nvPr/>
        </p:nvSpPr>
        <p:spPr>
          <a:xfrm>
            <a:off x="1509713" y="5186363"/>
            <a:ext cx="112712" cy="1095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0" h="39">
                <a:moveTo>
                  <a:pt x="36" y="39"/>
                </a:moveTo>
                <a:cubicBezTo>
                  <a:pt x="35" y="39"/>
                  <a:pt x="34" y="39"/>
                  <a:pt x="33" y="38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38" y="33"/>
                  <a:pt x="38" y="33"/>
                  <a:pt x="38" y="33"/>
                </a:cubicBezTo>
                <a:cubicBezTo>
                  <a:pt x="40" y="34"/>
                  <a:pt x="40" y="37"/>
                  <a:pt x="38" y="38"/>
                </a:cubicBezTo>
                <a:cubicBezTo>
                  <a:pt x="38" y="39"/>
                  <a:pt x="37" y="39"/>
                  <a:pt x="36" y="3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7" name="Freeform 69"/>
          <p:cNvSpPr/>
          <p:nvPr/>
        </p:nvSpPr>
        <p:spPr>
          <a:xfrm>
            <a:off x="1438275" y="5360988"/>
            <a:ext cx="31750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5" y="11"/>
                </a:moveTo>
                <a:cubicBezTo>
                  <a:pt x="4" y="11"/>
                  <a:pt x="3" y="10"/>
                  <a:pt x="2" y="9"/>
                </a:cubicBezTo>
                <a:cubicBezTo>
                  <a:pt x="0" y="8"/>
                  <a:pt x="0" y="5"/>
                  <a:pt x="2" y="4"/>
                </a:cubicBezTo>
                <a:cubicBezTo>
                  <a:pt x="4" y="2"/>
                  <a:pt x="4" y="2"/>
                  <a:pt x="4" y="2"/>
                </a:cubicBezTo>
                <a:cubicBezTo>
                  <a:pt x="5" y="0"/>
                  <a:pt x="8" y="0"/>
                  <a:pt x="9" y="2"/>
                </a:cubicBezTo>
                <a:cubicBezTo>
                  <a:pt x="11" y="4"/>
                  <a:pt x="11" y="6"/>
                  <a:pt x="9" y="8"/>
                </a:cubicBezTo>
                <a:cubicBezTo>
                  <a:pt x="8" y="9"/>
                  <a:pt x="8" y="9"/>
                  <a:pt x="8" y="9"/>
                </a:cubicBezTo>
                <a:cubicBezTo>
                  <a:pt x="7" y="10"/>
                  <a:pt x="6" y="11"/>
                  <a:pt x="5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8" name="Freeform 70"/>
          <p:cNvSpPr/>
          <p:nvPr/>
        </p:nvSpPr>
        <p:spPr>
          <a:xfrm>
            <a:off x="1416050" y="5338763"/>
            <a:ext cx="28575" cy="285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" h="10">
                <a:moveTo>
                  <a:pt x="4" y="10"/>
                </a:moveTo>
                <a:cubicBezTo>
                  <a:pt x="3" y="10"/>
                  <a:pt x="2" y="9"/>
                  <a:pt x="1" y="9"/>
                </a:cubicBezTo>
                <a:cubicBezTo>
                  <a:pt x="0" y="7"/>
                  <a:pt x="0" y="4"/>
                  <a:pt x="1" y="3"/>
                </a:cubicBezTo>
                <a:cubicBezTo>
                  <a:pt x="3" y="1"/>
                  <a:pt x="3" y="1"/>
                  <a:pt x="3" y="1"/>
                </a:cubicBezTo>
                <a:cubicBezTo>
                  <a:pt x="4" y="0"/>
                  <a:pt x="7" y="0"/>
                  <a:pt x="8" y="1"/>
                </a:cubicBezTo>
                <a:cubicBezTo>
                  <a:pt x="10" y="3"/>
                  <a:pt x="10" y="5"/>
                  <a:pt x="8" y="7"/>
                </a:cubicBezTo>
                <a:cubicBezTo>
                  <a:pt x="7" y="9"/>
                  <a:pt x="7" y="9"/>
                  <a:pt x="7" y="9"/>
                </a:cubicBezTo>
                <a:cubicBezTo>
                  <a:pt x="6" y="9"/>
                  <a:pt x="5" y="10"/>
                  <a:pt x="4" y="1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9" name="Freeform 71"/>
          <p:cNvSpPr/>
          <p:nvPr/>
        </p:nvSpPr>
        <p:spPr>
          <a:xfrm>
            <a:off x="1422400" y="5211763"/>
            <a:ext cx="174625" cy="1746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2" h="62">
                <a:moveTo>
                  <a:pt x="14" y="62"/>
                </a:moveTo>
                <a:cubicBezTo>
                  <a:pt x="11" y="62"/>
                  <a:pt x="10" y="60"/>
                  <a:pt x="10" y="58"/>
                </a:cubicBezTo>
                <a:cubicBezTo>
                  <a:pt x="10" y="56"/>
                  <a:pt x="11" y="54"/>
                  <a:pt x="14" y="54"/>
                </a:cubicBezTo>
                <a:cubicBezTo>
                  <a:pt x="15" y="54"/>
                  <a:pt x="16" y="53"/>
                  <a:pt x="17" y="52"/>
                </a:cubicBezTo>
                <a:cubicBezTo>
                  <a:pt x="52" y="18"/>
                  <a:pt x="52" y="18"/>
                  <a:pt x="52" y="18"/>
                </a:cubicBezTo>
                <a:cubicBezTo>
                  <a:pt x="44" y="10"/>
                  <a:pt x="44" y="10"/>
                  <a:pt x="44" y="10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6"/>
                  <a:pt x="8" y="47"/>
                  <a:pt x="8" y="48"/>
                </a:cubicBezTo>
                <a:cubicBezTo>
                  <a:pt x="8" y="51"/>
                  <a:pt x="6" y="52"/>
                  <a:pt x="4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8"/>
                </a:cubicBezTo>
                <a:cubicBezTo>
                  <a:pt x="0" y="45"/>
                  <a:pt x="1" y="42"/>
                  <a:pt x="4" y="39"/>
                </a:cubicBezTo>
                <a:cubicBezTo>
                  <a:pt x="41" y="2"/>
                  <a:pt x="41" y="2"/>
                  <a:pt x="41" y="2"/>
                </a:cubicBezTo>
                <a:cubicBezTo>
                  <a:pt x="43" y="0"/>
                  <a:pt x="45" y="0"/>
                  <a:pt x="47" y="2"/>
                </a:cubicBezTo>
                <a:cubicBezTo>
                  <a:pt x="60" y="15"/>
                  <a:pt x="60" y="15"/>
                  <a:pt x="60" y="15"/>
                </a:cubicBezTo>
                <a:cubicBezTo>
                  <a:pt x="62" y="17"/>
                  <a:pt x="62" y="19"/>
                  <a:pt x="60" y="21"/>
                </a:cubicBezTo>
                <a:cubicBezTo>
                  <a:pt x="23" y="58"/>
                  <a:pt x="23" y="58"/>
                  <a:pt x="23" y="58"/>
                </a:cubicBezTo>
                <a:cubicBezTo>
                  <a:pt x="21" y="61"/>
                  <a:pt x="17" y="62"/>
                  <a:pt x="14" y="62"/>
                </a:cubicBezTo>
                <a:cubicBezTo>
                  <a:pt x="14" y="62"/>
                  <a:pt x="14" y="62"/>
                  <a:pt x="14" y="6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0" name="Freeform 72"/>
          <p:cNvSpPr/>
          <p:nvPr/>
        </p:nvSpPr>
        <p:spPr>
          <a:xfrm>
            <a:off x="3398838" y="4184650"/>
            <a:ext cx="30162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2" y="11"/>
                </a:moveTo>
                <a:cubicBezTo>
                  <a:pt x="2" y="11"/>
                  <a:pt x="1" y="11"/>
                  <a:pt x="1" y="10"/>
                </a:cubicBezTo>
                <a:cubicBezTo>
                  <a:pt x="0" y="10"/>
                  <a:pt x="0" y="8"/>
                  <a:pt x="1" y="8"/>
                </a:cubicBezTo>
                <a:cubicBezTo>
                  <a:pt x="7" y="1"/>
                  <a:pt x="7" y="1"/>
                  <a:pt x="7" y="1"/>
                </a:cubicBezTo>
                <a:cubicBezTo>
                  <a:pt x="8" y="0"/>
                  <a:pt x="9" y="0"/>
                  <a:pt x="10" y="1"/>
                </a:cubicBezTo>
                <a:cubicBezTo>
                  <a:pt x="11" y="2"/>
                  <a:pt x="11" y="3"/>
                  <a:pt x="10" y="4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11"/>
                  <a:pt x="3" y="11"/>
                  <a:pt x="2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1" name="Freeform 73"/>
          <p:cNvSpPr/>
          <p:nvPr/>
        </p:nvSpPr>
        <p:spPr>
          <a:xfrm>
            <a:off x="3319463" y="4254500"/>
            <a:ext cx="39687" cy="381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4" h="13">
                <a:moveTo>
                  <a:pt x="9" y="13"/>
                </a:moveTo>
                <a:cubicBezTo>
                  <a:pt x="8" y="13"/>
                  <a:pt x="7" y="13"/>
                  <a:pt x="7" y="12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12" y="7"/>
                  <a:pt x="12" y="7"/>
                  <a:pt x="12" y="7"/>
                </a:cubicBezTo>
                <a:cubicBezTo>
                  <a:pt x="14" y="8"/>
                  <a:pt x="14" y="11"/>
                  <a:pt x="12" y="12"/>
                </a:cubicBezTo>
                <a:cubicBezTo>
                  <a:pt x="12" y="13"/>
                  <a:pt x="11" y="13"/>
                  <a:pt x="9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2" name="Freeform 74"/>
          <p:cNvSpPr/>
          <p:nvPr/>
        </p:nvSpPr>
        <p:spPr>
          <a:xfrm>
            <a:off x="3398838" y="4294188"/>
            <a:ext cx="30162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9" y="11"/>
                </a:moveTo>
                <a:cubicBezTo>
                  <a:pt x="8" y="11"/>
                  <a:pt x="8" y="11"/>
                  <a:pt x="7" y="10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1"/>
                  <a:pt x="1" y="1"/>
                </a:cubicBezTo>
                <a:cubicBezTo>
                  <a:pt x="1" y="0"/>
                  <a:pt x="3" y="0"/>
                  <a:pt x="3" y="1"/>
                </a:cubicBezTo>
                <a:cubicBezTo>
                  <a:pt x="10" y="7"/>
                  <a:pt x="10" y="7"/>
                  <a:pt x="10" y="7"/>
                </a:cubicBezTo>
                <a:cubicBezTo>
                  <a:pt x="11" y="8"/>
                  <a:pt x="11" y="9"/>
                  <a:pt x="10" y="10"/>
                </a:cubicBezTo>
                <a:cubicBezTo>
                  <a:pt x="10" y="11"/>
                  <a:pt x="9" y="11"/>
                  <a:pt x="9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3" name="Freeform 75"/>
          <p:cNvSpPr/>
          <p:nvPr/>
        </p:nvSpPr>
        <p:spPr>
          <a:xfrm>
            <a:off x="3287713" y="4184650"/>
            <a:ext cx="31750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11">
                <a:moveTo>
                  <a:pt x="9" y="11"/>
                </a:moveTo>
                <a:cubicBezTo>
                  <a:pt x="9" y="11"/>
                  <a:pt x="8" y="11"/>
                  <a:pt x="8" y="10"/>
                </a:cubicBezTo>
                <a:cubicBezTo>
                  <a:pt x="1" y="4"/>
                  <a:pt x="1" y="4"/>
                  <a:pt x="1" y="4"/>
                </a:cubicBezTo>
                <a:cubicBezTo>
                  <a:pt x="0" y="3"/>
                  <a:pt x="0" y="2"/>
                  <a:pt x="1" y="1"/>
                </a:cubicBezTo>
                <a:cubicBezTo>
                  <a:pt x="2" y="0"/>
                  <a:pt x="3" y="0"/>
                  <a:pt x="4" y="1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1" y="10"/>
                  <a:pt x="10" y="10"/>
                </a:cubicBezTo>
                <a:cubicBezTo>
                  <a:pt x="10" y="11"/>
                  <a:pt x="10" y="11"/>
                  <a:pt x="9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4" name="Freeform 76"/>
          <p:cNvSpPr/>
          <p:nvPr/>
        </p:nvSpPr>
        <p:spPr>
          <a:xfrm>
            <a:off x="3417888" y="4249738"/>
            <a:ext cx="36512" cy="11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" h="4">
                <a:moveTo>
                  <a:pt x="1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3" y="1"/>
                  <a:pt x="13" y="2"/>
                </a:cubicBezTo>
                <a:cubicBezTo>
                  <a:pt x="13" y="3"/>
                  <a:pt x="12" y="4"/>
                  <a:pt x="1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5" name="Freeform 77"/>
          <p:cNvSpPr/>
          <p:nvPr/>
        </p:nvSpPr>
        <p:spPr>
          <a:xfrm>
            <a:off x="3262313" y="4249738"/>
            <a:ext cx="38100" cy="11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" h="4">
                <a:moveTo>
                  <a:pt x="1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3" y="1"/>
                  <a:pt x="13" y="2"/>
                </a:cubicBezTo>
                <a:cubicBezTo>
                  <a:pt x="13" y="3"/>
                  <a:pt x="13" y="4"/>
                  <a:pt x="1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6" name="Freeform 78"/>
          <p:cNvSpPr/>
          <p:nvPr/>
        </p:nvSpPr>
        <p:spPr>
          <a:xfrm>
            <a:off x="3352800" y="4314825"/>
            <a:ext cx="11113" cy="36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" h="13">
                <a:moveTo>
                  <a:pt x="2" y="13"/>
                </a:moveTo>
                <a:cubicBezTo>
                  <a:pt x="1" y="13"/>
                  <a:pt x="0" y="12"/>
                  <a:pt x="0" y="11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4" y="0"/>
                  <a:pt x="4" y="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2"/>
                  <a:pt x="3" y="13"/>
                  <a:pt x="2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7" name="Freeform 79"/>
          <p:cNvSpPr/>
          <p:nvPr/>
        </p:nvSpPr>
        <p:spPr>
          <a:xfrm>
            <a:off x="3352800" y="4159250"/>
            <a:ext cx="11113" cy="36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" h="13">
                <a:moveTo>
                  <a:pt x="2" y="13"/>
                </a:moveTo>
                <a:cubicBezTo>
                  <a:pt x="1" y="13"/>
                  <a:pt x="0" y="12"/>
                  <a:pt x="0" y="1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2"/>
                  <a:pt x="3" y="13"/>
                  <a:pt x="2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8" name="Freeform 80"/>
          <p:cNvSpPr>
            <a:spLocks noEditPoints="1"/>
          </p:cNvSpPr>
          <p:nvPr/>
        </p:nvSpPr>
        <p:spPr>
          <a:xfrm>
            <a:off x="3173413" y="4217988"/>
            <a:ext cx="215900" cy="2206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7" h="78">
                <a:moveTo>
                  <a:pt x="10" y="78"/>
                </a:moveTo>
                <a:cubicBezTo>
                  <a:pt x="7" y="78"/>
                  <a:pt x="5" y="77"/>
                  <a:pt x="3" y="76"/>
                </a:cubicBezTo>
                <a:cubicBezTo>
                  <a:pt x="1" y="74"/>
                  <a:pt x="0" y="71"/>
                  <a:pt x="1" y="67"/>
                </a:cubicBezTo>
                <a:cubicBezTo>
                  <a:pt x="1" y="64"/>
                  <a:pt x="3" y="62"/>
                  <a:pt x="5" y="59"/>
                </a:cubicBezTo>
                <a:cubicBezTo>
                  <a:pt x="58" y="6"/>
                  <a:pt x="58" y="6"/>
                  <a:pt x="58" y="6"/>
                </a:cubicBezTo>
                <a:cubicBezTo>
                  <a:pt x="63" y="1"/>
                  <a:pt x="71" y="0"/>
                  <a:pt x="75" y="4"/>
                </a:cubicBezTo>
                <a:cubicBezTo>
                  <a:pt x="76" y="6"/>
                  <a:pt x="77" y="8"/>
                  <a:pt x="77" y="11"/>
                </a:cubicBezTo>
                <a:cubicBezTo>
                  <a:pt x="77" y="14"/>
                  <a:pt x="76" y="18"/>
                  <a:pt x="73" y="21"/>
                </a:cubicBezTo>
                <a:cubicBezTo>
                  <a:pt x="20" y="74"/>
                  <a:pt x="20" y="74"/>
                  <a:pt x="20" y="74"/>
                </a:cubicBezTo>
                <a:cubicBezTo>
                  <a:pt x="17" y="77"/>
                  <a:pt x="13" y="78"/>
                  <a:pt x="10" y="78"/>
                </a:cubicBezTo>
                <a:close/>
                <a:moveTo>
                  <a:pt x="68" y="10"/>
                </a:moveTo>
                <a:cubicBezTo>
                  <a:pt x="67" y="10"/>
                  <a:pt x="66" y="10"/>
                  <a:pt x="64" y="12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9" y="67"/>
                  <a:pt x="9" y="69"/>
                </a:cubicBezTo>
                <a:cubicBezTo>
                  <a:pt x="9" y="69"/>
                  <a:pt x="9" y="70"/>
                  <a:pt x="9" y="70"/>
                </a:cubicBezTo>
                <a:cubicBezTo>
                  <a:pt x="9" y="70"/>
                  <a:pt x="10" y="70"/>
                  <a:pt x="10" y="70"/>
                </a:cubicBezTo>
                <a:cubicBezTo>
                  <a:pt x="11" y="70"/>
                  <a:pt x="13" y="70"/>
                  <a:pt x="14" y="68"/>
                </a:cubicBezTo>
                <a:cubicBezTo>
                  <a:pt x="67" y="15"/>
                  <a:pt x="67" y="15"/>
                  <a:pt x="67" y="15"/>
                </a:cubicBezTo>
                <a:cubicBezTo>
                  <a:pt x="69" y="13"/>
                  <a:pt x="69" y="12"/>
                  <a:pt x="69" y="11"/>
                </a:cubicBezTo>
                <a:cubicBezTo>
                  <a:pt x="69" y="11"/>
                  <a:pt x="69" y="10"/>
                  <a:pt x="69" y="10"/>
                </a:cubicBezTo>
                <a:cubicBezTo>
                  <a:pt x="69" y="10"/>
                  <a:pt x="68" y="10"/>
                  <a:pt x="68" y="1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9" name="Freeform 81"/>
          <p:cNvSpPr/>
          <p:nvPr/>
        </p:nvSpPr>
        <p:spPr>
          <a:xfrm>
            <a:off x="1706563" y="2563813"/>
            <a:ext cx="106362" cy="1079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8" h="38">
                <a:moveTo>
                  <a:pt x="34" y="38"/>
                </a:moveTo>
                <a:cubicBezTo>
                  <a:pt x="33" y="38"/>
                  <a:pt x="32" y="37"/>
                  <a:pt x="31" y="37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2"/>
                </a:cubicBezTo>
                <a:cubicBezTo>
                  <a:pt x="37" y="31"/>
                  <a:pt x="37" y="31"/>
                  <a:pt x="37" y="31"/>
                </a:cubicBezTo>
                <a:cubicBezTo>
                  <a:pt x="38" y="33"/>
                  <a:pt x="38" y="35"/>
                  <a:pt x="37" y="37"/>
                </a:cubicBezTo>
                <a:cubicBezTo>
                  <a:pt x="36" y="37"/>
                  <a:pt x="35" y="38"/>
                  <a:pt x="34" y="3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10" name="Freeform 82"/>
          <p:cNvSpPr>
            <a:spLocks noEditPoints="1"/>
          </p:cNvSpPr>
          <p:nvPr/>
        </p:nvSpPr>
        <p:spPr>
          <a:xfrm>
            <a:off x="1557338" y="2414588"/>
            <a:ext cx="265112" cy="265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4" h="94">
                <a:moveTo>
                  <a:pt x="41" y="94"/>
                </a:moveTo>
                <a:cubicBezTo>
                  <a:pt x="41" y="94"/>
                  <a:pt x="41" y="94"/>
                  <a:pt x="41" y="94"/>
                </a:cubicBezTo>
                <a:cubicBezTo>
                  <a:pt x="39" y="94"/>
                  <a:pt x="37" y="93"/>
                  <a:pt x="37" y="92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6" y="0"/>
                </a:cubicBezTo>
                <a:cubicBezTo>
                  <a:pt x="92" y="37"/>
                  <a:pt x="92" y="37"/>
                  <a:pt x="92" y="37"/>
                </a:cubicBezTo>
                <a:cubicBezTo>
                  <a:pt x="93" y="37"/>
                  <a:pt x="94" y="39"/>
                  <a:pt x="94" y="40"/>
                </a:cubicBezTo>
                <a:cubicBezTo>
                  <a:pt x="94" y="42"/>
                  <a:pt x="93" y="44"/>
                  <a:pt x="92" y="44"/>
                </a:cubicBezTo>
                <a:cubicBezTo>
                  <a:pt x="59" y="59"/>
                  <a:pt x="59" y="59"/>
                  <a:pt x="59" y="59"/>
                </a:cubicBezTo>
                <a:cubicBezTo>
                  <a:pt x="44" y="92"/>
                  <a:pt x="44" y="92"/>
                  <a:pt x="44" y="92"/>
                </a:cubicBezTo>
                <a:cubicBezTo>
                  <a:pt x="44" y="93"/>
                  <a:pt x="42" y="94"/>
                  <a:pt x="41" y="94"/>
                </a:cubicBezTo>
                <a:close/>
                <a:moveTo>
                  <a:pt x="12" y="12"/>
                </a:moveTo>
                <a:cubicBezTo>
                  <a:pt x="41" y="80"/>
                  <a:pt x="41" y="80"/>
                  <a:pt x="41" y="80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3"/>
                  <a:pt x="53" y="52"/>
                  <a:pt x="54" y="52"/>
                </a:cubicBezTo>
                <a:cubicBezTo>
                  <a:pt x="80" y="41"/>
                  <a:pt x="80" y="41"/>
                  <a:pt x="80" y="41"/>
                </a:cubicBezTo>
                <a:cubicBezTo>
                  <a:pt x="12" y="12"/>
                  <a:pt x="12" y="12"/>
                  <a:pt x="12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11" name="Freeform 83"/>
          <p:cNvSpPr>
            <a:spLocks noEditPoints="1"/>
          </p:cNvSpPr>
          <p:nvPr/>
        </p:nvSpPr>
        <p:spPr>
          <a:xfrm>
            <a:off x="2381250" y="2855913"/>
            <a:ext cx="230188" cy="273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2" h="97">
                <a:moveTo>
                  <a:pt x="41" y="97"/>
                </a:moveTo>
                <a:cubicBezTo>
                  <a:pt x="40" y="97"/>
                  <a:pt x="39" y="96"/>
                  <a:pt x="38" y="96"/>
                </a:cubicBezTo>
                <a:cubicBezTo>
                  <a:pt x="34" y="92"/>
                  <a:pt x="0" y="62"/>
                  <a:pt x="0" y="41"/>
                </a:cubicBezTo>
                <a:cubicBezTo>
                  <a:pt x="0" y="18"/>
                  <a:pt x="18" y="0"/>
                  <a:pt x="41" y="0"/>
                </a:cubicBezTo>
                <a:cubicBezTo>
                  <a:pt x="63" y="0"/>
                  <a:pt x="82" y="18"/>
                  <a:pt x="82" y="41"/>
                </a:cubicBezTo>
                <a:cubicBezTo>
                  <a:pt x="82" y="62"/>
                  <a:pt x="47" y="92"/>
                  <a:pt x="43" y="96"/>
                </a:cubicBezTo>
                <a:cubicBezTo>
                  <a:pt x="43" y="96"/>
                  <a:pt x="42" y="97"/>
                  <a:pt x="41" y="97"/>
                </a:cubicBezTo>
                <a:close/>
                <a:moveTo>
                  <a:pt x="41" y="8"/>
                </a:moveTo>
                <a:cubicBezTo>
                  <a:pt x="22" y="8"/>
                  <a:pt x="8" y="22"/>
                  <a:pt x="8" y="41"/>
                </a:cubicBezTo>
                <a:cubicBezTo>
                  <a:pt x="8" y="55"/>
                  <a:pt x="29" y="77"/>
                  <a:pt x="41" y="87"/>
                </a:cubicBezTo>
                <a:cubicBezTo>
                  <a:pt x="52" y="77"/>
                  <a:pt x="74" y="55"/>
                  <a:pt x="74" y="41"/>
                </a:cubicBezTo>
                <a:cubicBezTo>
                  <a:pt x="74" y="22"/>
                  <a:pt x="59" y="8"/>
                  <a:pt x="41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12" name="Freeform 84"/>
          <p:cNvSpPr>
            <a:spLocks noEditPoints="1"/>
          </p:cNvSpPr>
          <p:nvPr/>
        </p:nvSpPr>
        <p:spPr>
          <a:xfrm>
            <a:off x="2439988" y="2914650"/>
            <a:ext cx="112712" cy="1127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8"/>
                </a:moveTo>
                <a:cubicBezTo>
                  <a:pt x="13" y="8"/>
                  <a:pt x="8" y="13"/>
                  <a:pt x="8" y="20"/>
                </a:cubicBezTo>
                <a:cubicBezTo>
                  <a:pt x="8" y="26"/>
                  <a:pt x="13" y="32"/>
                  <a:pt x="20" y="32"/>
                </a:cubicBezTo>
                <a:cubicBezTo>
                  <a:pt x="26" y="32"/>
                  <a:pt x="32" y="26"/>
                  <a:pt x="32" y="20"/>
                </a:cubicBezTo>
                <a:cubicBezTo>
                  <a:pt x="32" y="13"/>
                  <a:pt x="26" y="8"/>
                  <a:pt x="20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13" name="Freeform 85"/>
          <p:cNvSpPr>
            <a:spLocks noEditPoints="1"/>
          </p:cNvSpPr>
          <p:nvPr/>
        </p:nvSpPr>
        <p:spPr>
          <a:xfrm>
            <a:off x="188913" y="3997325"/>
            <a:ext cx="211137" cy="3254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5" h="115">
                <a:moveTo>
                  <a:pt x="38" y="115"/>
                </a:moveTo>
                <a:cubicBezTo>
                  <a:pt x="17" y="115"/>
                  <a:pt x="0" y="98"/>
                  <a:pt x="0" y="7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9" y="0"/>
                  <a:pt x="75" y="17"/>
                  <a:pt x="75" y="38"/>
                </a:cubicBezTo>
                <a:cubicBezTo>
                  <a:pt x="75" y="77"/>
                  <a:pt x="75" y="77"/>
                  <a:pt x="75" y="77"/>
                </a:cubicBezTo>
                <a:cubicBezTo>
                  <a:pt x="75" y="98"/>
                  <a:pt x="59" y="115"/>
                  <a:pt x="38" y="115"/>
                </a:cubicBezTo>
                <a:close/>
                <a:moveTo>
                  <a:pt x="38" y="19"/>
                </a:moveTo>
                <a:cubicBezTo>
                  <a:pt x="27" y="19"/>
                  <a:pt x="18" y="27"/>
                  <a:pt x="18" y="38"/>
                </a:cubicBezTo>
                <a:cubicBezTo>
                  <a:pt x="18" y="77"/>
                  <a:pt x="18" y="77"/>
                  <a:pt x="18" y="77"/>
                </a:cubicBezTo>
                <a:cubicBezTo>
                  <a:pt x="18" y="88"/>
                  <a:pt x="27" y="96"/>
                  <a:pt x="38" y="96"/>
                </a:cubicBezTo>
                <a:cubicBezTo>
                  <a:pt x="48" y="96"/>
                  <a:pt x="57" y="88"/>
                  <a:pt x="57" y="77"/>
                </a:cubicBezTo>
                <a:cubicBezTo>
                  <a:pt x="57" y="38"/>
                  <a:pt x="57" y="38"/>
                  <a:pt x="57" y="38"/>
                </a:cubicBezTo>
                <a:cubicBezTo>
                  <a:pt x="57" y="27"/>
                  <a:pt x="48" y="19"/>
                  <a:pt x="38" y="1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14" name="Freeform 86"/>
          <p:cNvSpPr>
            <a:spLocks noEditPoints="1"/>
          </p:cNvSpPr>
          <p:nvPr/>
        </p:nvSpPr>
        <p:spPr>
          <a:xfrm>
            <a:off x="525463" y="4271963"/>
            <a:ext cx="214312" cy="3238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6" h="115">
                <a:moveTo>
                  <a:pt x="38" y="115"/>
                </a:moveTo>
                <a:cubicBezTo>
                  <a:pt x="17" y="115"/>
                  <a:pt x="0" y="98"/>
                  <a:pt x="0" y="7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9" y="0"/>
                  <a:pt x="76" y="17"/>
                  <a:pt x="76" y="38"/>
                </a:cubicBezTo>
                <a:cubicBezTo>
                  <a:pt x="76" y="77"/>
                  <a:pt x="76" y="77"/>
                  <a:pt x="76" y="77"/>
                </a:cubicBezTo>
                <a:cubicBezTo>
                  <a:pt x="76" y="98"/>
                  <a:pt x="59" y="115"/>
                  <a:pt x="38" y="115"/>
                </a:cubicBezTo>
                <a:close/>
                <a:moveTo>
                  <a:pt x="38" y="19"/>
                </a:moveTo>
                <a:cubicBezTo>
                  <a:pt x="27" y="19"/>
                  <a:pt x="19" y="28"/>
                  <a:pt x="19" y="38"/>
                </a:cubicBezTo>
                <a:cubicBezTo>
                  <a:pt x="19" y="77"/>
                  <a:pt x="19" y="77"/>
                  <a:pt x="19" y="77"/>
                </a:cubicBezTo>
                <a:cubicBezTo>
                  <a:pt x="19" y="88"/>
                  <a:pt x="27" y="96"/>
                  <a:pt x="38" y="96"/>
                </a:cubicBezTo>
                <a:cubicBezTo>
                  <a:pt x="48" y="96"/>
                  <a:pt x="57" y="88"/>
                  <a:pt x="57" y="77"/>
                </a:cubicBezTo>
                <a:cubicBezTo>
                  <a:pt x="57" y="38"/>
                  <a:pt x="57" y="38"/>
                  <a:pt x="57" y="38"/>
                </a:cubicBezTo>
                <a:cubicBezTo>
                  <a:pt x="57" y="28"/>
                  <a:pt x="48" y="19"/>
                  <a:pt x="38" y="1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15" name="Freeform 87"/>
          <p:cNvSpPr/>
          <p:nvPr/>
        </p:nvSpPr>
        <p:spPr>
          <a:xfrm>
            <a:off x="552450" y="4000500"/>
            <a:ext cx="212725" cy="212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5" h="75">
                <a:moveTo>
                  <a:pt x="66" y="75"/>
                </a:moveTo>
                <a:cubicBezTo>
                  <a:pt x="61" y="75"/>
                  <a:pt x="57" y="71"/>
                  <a:pt x="57" y="66"/>
                </a:cubicBezTo>
                <a:cubicBezTo>
                  <a:pt x="57" y="19"/>
                  <a:pt x="57" y="19"/>
                  <a:pt x="57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1" y="0"/>
                  <a:pt x="75" y="4"/>
                  <a:pt x="75" y="10"/>
                </a:cubicBezTo>
                <a:cubicBezTo>
                  <a:pt x="75" y="66"/>
                  <a:pt x="75" y="66"/>
                  <a:pt x="75" y="66"/>
                </a:cubicBezTo>
                <a:cubicBezTo>
                  <a:pt x="75" y="71"/>
                  <a:pt x="71" y="75"/>
                  <a:pt x="66" y="75"/>
                </a:cubicBezTo>
                <a:cubicBezTo>
                  <a:pt x="66" y="75"/>
                  <a:pt x="66" y="75"/>
                  <a:pt x="66" y="75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16" name="Freeform 88"/>
          <p:cNvSpPr/>
          <p:nvPr/>
        </p:nvSpPr>
        <p:spPr>
          <a:xfrm>
            <a:off x="158750" y="4021138"/>
            <a:ext cx="585788" cy="584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08" h="207">
                <a:moveTo>
                  <a:pt x="11" y="207"/>
                </a:moveTo>
                <a:cubicBezTo>
                  <a:pt x="8" y="207"/>
                  <a:pt x="6" y="206"/>
                  <a:pt x="4" y="205"/>
                </a:cubicBezTo>
                <a:cubicBezTo>
                  <a:pt x="0" y="201"/>
                  <a:pt x="0" y="195"/>
                  <a:pt x="4" y="191"/>
                </a:cubicBezTo>
                <a:cubicBezTo>
                  <a:pt x="192" y="4"/>
                  <a:pt x="192" y="4"/>
                  <a:pt x="192" y="4"/>
                </a:cubicBezTo>
                <a:cubicBezTo>
                  <a:pt x="195" y="0"/>
                  <a:pt x="201" y="0"/>
                  <a:pt x="205" y="4"/>
                </a:cubicBezTo>
                <a:cubicBezTo>
                  <a:pt x="208" y="7"/>
                  <a:pt x="208" y="13"/>
                  <a:pt x="205" y="17"/>
                </a:cubicBezTo>
                <a:cubicBezTo>
                  <a:pt x="17" y="205"/>
                  <a:pt x="17" y="205"/>
                  <a:pt x="17" y="205"/>
                </a:cubicBezTo>
                <a:cubicBezTo>
                  <a:pt x="15" y="206"/>
                  <a:pt x="13" y="207"/>
                  <a:pt x="11" y="20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17" name="Freeform 89"/>
          <p:cNvSpPr/>
          <p:nvPr/>
        </p:nvSpPr>
        <p:spPr>
          <a:xfrm>
            <a:off x="1641475" y="4113213"/>
            <a:ext cx="98425" cy="650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23">
                <a:moveTo>
                  <a:pt x="23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6" y="23"/>
                  <a:pt x="0" y="18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30" y="0"/>
                  <a:pt x="35" y="5"/>
                  <a:pt x="35" y="11"/>
                </a:cubicBezTo>
                <a:cubicBezTo>
                  <a:pt x="35" y="18"/>
                  <a:pt x="30" y="23"/>
                  <a:pt x="23" y="2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18" name="Freeform 90"/>
          <p:cNvSpPr/>
          <p:nvPr/>
        </p:nvSpPr>
        <p:spPr>
          <a:xfrm>
            <a:off x="2135188" y="4113213"/>
            <a:ext cx="98425" cy="650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23">
                <a:moveTo>
                  <a:pt x="23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9" y="0"/>
                  <a:pt x="35" y="5"/>
                  <a:pt x="35" y="11"/>
                </a:cubicBezTo>
                <a:cubicBezTo>
                  <a:pt x="35" y="18"/>
                  <a:pt x="29" y="23"/>
                  <a:pt x="23" y="2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19" name="Freeform 91"/>
          <p:cNvSpPr>
            <a:spLocks noEditPoints="1"/>
          </p:cNvSpPr>
          <p:nvPr/>
        </p:nvSpPr>
        <p:spPr>
          <a:xfrm>
            <a:off x="1889125" y="3986213"/>
            <a:ext cx="130175" cy="1301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6" h="46">
                <a:moveTo>
                  <a:pt x="23" y="46"/>
                </a:moveTo>
                <a:cubicBezTo>
                  <a:pt x="10" y="46"/>
                  <a:pt x="0" y="36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35" y="0"/>
                  <a:pt x="46" y="10"/>
                  <a:pt x="46" y="23"/>
                </a:cubicBezTo>
                <a:cubicBezTo>
                  <a:pt x="46" y="36"/>
                  <a:pt x="35" y="46"/>
                  <a:pt x="23" y="46"/>
                </a:cubicBezTo>
                <a:close/>
                <a:moveTo>
                  <a:pt x="23" y="12"/>
                </a:moveTo>
                <a:cubicBezTo>
                  <a:pt x="16" y="12"/>
                  <a:pt x="11" y="17"/>
                  <a:pt x="11" y="23"/>
                </a:cubicBezTo>
                <a:cubicBezTo>
                  <a:pt x="11" y="29"/>
                  <a:pt x="16" y="35"/>
                  <a:pt x="23" y="35"/>
                </a:cubicBezTo>
                <a:cubicBezTo>
                  <a:pt x="29" y="35"/>
                  <a:pt x="34" y="29"/>
                  <a:pt x="34" y="23"/>
                </a:cubicBezTo>
                <a:cubicBezTo>
                  <a:pt x="34" y="17"/>
                  <a:pt x="29" y="12"/>
                  <a:pt x="23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20" name="Freeform 92"/>
          <p:cNvSpPr>
            <a:spLocks noEditPoints="1"/>
          </p:cNvSpPr>
          <p:nvPr/>
        </p:nvSpPr>
        <p:spPr>
          <a:xfrm>
            <a:off x="1743075" y="3919538"/>
            <a:ext cx="101600" cy="101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6" h="36">
                <a:moveTo>
                  <a:pt x="18" y="36"/>
                </a:moveTo>
                <a:cubicBezTo>
                  <a:pt x="8" y="36"/>
                  <a:pt x="0" y="2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cubicBezTo>
                  <a:pt x="36" y="28"/>
                  <a:pt x="28" y="36"/>
                  <a:pt x="18" y="36"/>
                </a:cubicBezTo>
                <a:close/>
                <a:moveTo>
                  <a:pt x="18" y="11"/>
                </a:moveTo>
                <a:cubicBezTo>
                  <a:pt x="14" y="11"/>
                  <a:pt x="11" y="14"/>
                  <a:pt x="11" y="18"/>
                </a:cubicBezTo>
                <a:cubicBezTo>
                  <a:pt x="11" y="21"/>
                  <a:pt x="14" y="24"/>
                  <a:pt x="18" y="24"/>
                </a:cubicBezTo>
                <a:cubicBezTo>
                  <a:pt x="21" y="24"/>
                  <a:pt x="24" y="21"/>
                  <a:pt x="24" y="18"/>
                </a:cubicBezTo>
                <a:cubicBezTo>
                  <a:pt x="24" y="14"/>
                  <a:pt x="21" y="11"/>
                  <a:pt x="18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21" name="Oval 93"/>
          <p:cNvSpPr/>
          <p:nvPr/>
        </p:nvSpPr>
        <p:spPr>
          <a:xfrm>
            <a:off x="1836738" y="4119563"/>
            <a:ext cx="47625" cy="50800"/>
          </a:xfrm>
          <a:prstGeom prst="ellipse">
            <a:avLst/>
          </a:prstGeom>
          <a:solidFill>
            <a:srgbClr val="CCCCCC"/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3622" name="Freeform 94"/>
          <p:cNvSpPr/>
          <p:nvPr/>
        </p:nvSpPr>
        <p:spPr>
          <a:xfrm>
            <a:off x="1677988" y="4113213"/>
            <a:ext cx="519112" cy="5683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01">
                <a:moveTo>
                  <a:pt x="161" y="201"/>
                </a:moveTo>
                <a:cubicBezTo>
                  <a:pt x="23" y="201"/>
                  <a:pt x="23" y="201"/>
                  <a:pt x="23" y="201"/>
                </a:cubicBezTo>
                <a:cubicBezTo>
                  <a:pt x="10" y="201"/>
                  <a:pt x="0" y="191"/>
                  <a:pt x="0" y="17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1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161" y="178"/>
                  <a:pt x="161" y="178"/>
                  <a:pt x="161" y="178"/>
                </a:cubicBezTo>
                <a:cubicBezTo>
                  <a:pt x="161" y="11"/>
                  <a:pt x="161" y="11"/>
                  <a:pt x="161" y="11"/>
                </a:cubicBezTo>
                <a:cubicBezTo>
                  <a:pt x="161" y="5"/>
                  <a:pt x="166" y="0"/>
                  <a:pt x="172" y="0"/>
                </a:cubicBezTo>
                <a:cubicBezTo>
                  <a:pt x="178" y="0"/>
                  <a:pt x="184" y="5"/>
                  <a:pt x="184" y="11"/>
                </a:cubicBezTo>
                <a:cubicBezTo>
                  <a:pt x="184" y="178"/>
                  <a:pt x="184" y="178"/>
                  <a:pt x="184" y="178"/>
                </a:cubicBezTo>
                <a:cubicBezTo>
                  <a:pt x="184" y="191"/>
                  <a:pt x="173" y="201"/>
                  <a:pt x="161" y="20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23" name="Freeform 95"/>
          <p:cNvSpPr/>
          <p:nvPr/>
        </p:nvSpPr>
        <p:spPr>
          <a:xfrm>
            <a:off x="1949450" y="4198938"/>
            <a:ext cx="138113" cy="301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1">
                <a:moveTo>
                  <a:pt x="43" y="11"/>
                </a:move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5"/>
                </a:cubicBezTo>
                <a:cubicBezTo>
                  <a:pt x="0" y="2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2"/>
                  <a:pt x="49" y="5"/>
                </a:cubicBezTo>
                <a:cubicBezTo>
                  <a:pt x="49" y="9"/>
                  <a:pt x="46" y="11"/>
                  <a:pt x="43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24" name="Freeform 96"/>
          <p:cNvSpPr/>
          <p:nvPr/>
        </p:nvSpPr>
        <p:spPr>
          <a:xfrm>
            <a:off x="1949450" y="4276725"/>
            <a:ext cx="138113" cy="349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2">
                <a:moveTo>
                  <a:pt x="43" y="12"/>
                </a:move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3"/>
                  <a:pt x="49" y="6"/>
                </a:cubicBezTo>
                <a:cubicBezTo>
                  <a:pt x="49" y="9"/>
                  <a:pt x="46" y="12"/>
                  <a:pt x="43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25" name="Freeform 97"/>
          <p:cNvSpPr/>
          <p:nvPr/>
        </p:nvSpPr>
        <p:spPr>
          <a:xfrm>
            <a:off x="1949450" y="4359275"/>
            <a:ext cx="138113" cy="333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2">
                <a:moveTo>
                  <a:pt x="43" y="12"/>
                </a:move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3"/>
                  <a:pt x="49" y="6"/>
                </a:cubicBezTo>
                <a:cubicBezTo>
                  <a:pt x="49" y="9"/>
                  <a:pt x="46" y="12"/>
                  <a:pt x="43" y="1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26" name="Freeform 98"/>
          <p:cNvSpPr/>
          <p:nvPr/>
        </p:nvSpPr>
        <p:spPr>
          <a:xfrm>
            <a:off x="1949450" y="4441825"/>
            <a:ext cx="138113" cy="301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1">
                <a:moveTo>
                  <a:pt x="43" y="11"/>
                </a:move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2"/>
                  <a:pt x="49" y="6"/>
                </a:cubicBezTo>
                <a:cubicBezTo>
                  <a:pt x="49" y="9"/>
                  <a:pt x="46" y="11"/>
                  <a:pt x="43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27" name="Freeform 99"/>
          <p:cNvSpPr/>
          <p:nvPr/>
        </p:nvSpPr>
        <p:spPr>
          <a:xfrm>
            <a:off x="1949450" y="4522788"/>
            <a:ext cx="138113" cy="31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9" h="11">
                <a:moveTo>
                  <a:pt x="43" y="11"/>
                </a:move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5"/>
                </a:cubicBezTo>
                <a:cubicBezTo>
                  <a:pt x="0" y="2"/>
                  <a:pt x="2" y="0"/>
                  <a:pt x="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9" y="2"/>
                  <a:pt x="49" y="5"/>
                </a:cubicBezTo>
                <a:cubicBezTo>
                  <a:pt x="49" y="9"/>
                  <a:pt x="46" y="11"/>
                  <a:pt x="43" y="1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628" name="组合 4"/>
          <p:cNvGrpSpPr/>
          <p:nvPr/>
        </p:nvGrpSpPr>
        <p:grpSpPr>
          <a:xfrm>
            <a:off x="1971675" y="1744663"/>
            <a:ext cx="854075" cy="722312"/>
            <a:chOff x="1971676" y="1917721"/>
            <a:chExt cx="854075" cy="722313"/>
          </a:xfrm>
        </p:grpSpPr>
        <p:sp>
          <p:nvSpPr>
            <p:cNvPr id="23703" name="Freeform 111"/>
            <p:cNvSpPr>
              <a:spLocks noEditPoints="1"/>
            </p:cNvSpPr>
            <p:nvPr/>
          </p:nvSpPr>
          <p:spPr>
            <a:xfrm>
              <a:off x="1978026" y="1917721"/>
              <a:ext cx="847725" cy="7223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01" h="256">
                  <a:moveTo>
                    <a:pt x="289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0"/>
                    <a:pt x="0" y="24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96" y="0"/>
                    <a:pt x="301" y="6"/>
                    <a:pt x="301" y="13"/>
                  </a:cubicBezTo>
                  <a:cubicBezTo>
                    <a:pt x="301" y="243"/>
                    <a:pt x="301" y="243"/>
                    <a:pt x="301" y="243"/>
                  </a:cubicBezTo>
                  <a:cubicBezTo>
                    <a:pt x="301" y="250"/>
                    <a:pt x="296" y="256"/>
                    <a:pt x="289" y="256"/>
                  </a:cubicBezTo>
                  <a:close/>
                  <a:moveTo>
                    <a:pt x="25" y="230"/>
                  </a:moveTo>
                  <a:cubicBezTo>
                    <a:pt x="276" y="230"/>
                    <a:pt x="276" y="230"/>
                    <a:pt x="276" y="230"/>
                  </a:cubicBezTo>
                  <a:cubicBezTo>
                    <a:pt x="276" y="26"/>
                    <a:pt x="276" y="26"/>
                    <a:pt x="276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30"/>
                    <a:pt x="25" y="230"/>
                    <a:pt x="25" y="23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" name="Freeform 112"/>
            <p:cNvSpPr/>
            <p:nvPr/>
          </p:nvSpPr>
          <p:spPr>
            <a:xfrm>
              <a:off x="1971676" y="2162087"/>
              <a:ext cx="838200" cy="3651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7" h="129">
                  <a:moveTo>
                    <a:pt x="282" y="129"/>
                  </a:moveTo>
                  <a:cubicBezTo>
                    <a:pt x="279" y="129"/>
                    <a:pt x="276" y="128"/>
                    <a:pt x="274" y="126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19" y="99"/>
                    <a:pt x="11" y="99"/>
                    <a:pt x="5" y="94"/>
                  </a:cubicBezTo>
                  <a:cubicBezTo>
                    <a:pt x="0" y="89"/>
                    <a:pt x="0" y="81"/>
                    <a:pt x="5" y="7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91" y="106"/>
                    <a:pt x="291" y="106"/>
                    <a:pt x="291" y="106"/>
                  </a:cubicBezTo>
                  <a:cubicBezTo>
                    <a:pt x="296" y="111"/>
                    <a:pt x="297" y="119"/>
                    <a:pt x="292" y="124"/>
                  </a:cubicBezTo>
                  <a:cubicBezTo>
                    <a:pt x="289" y="127"/>
                    <a:pt x="286" y="129"/>
                    <a:pt x="282" y="12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" name="Freeform 113"/>
            <p:cNvSpPr>
              <a:spLocks noEditPoints="1"/>
            </p:cNvSpPr>
            <p:nvPr/>
          </p:nvSpPr>
          <p:spPr>
            <a:xfrm>
              <a:off x="2316163" y="2031912"/>
              <a:ext cx="257175" cy="260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1" h="92">
                  <a:moveTo>
                    <a:pt x="46" y="92"/>
                  </a:moveTo>
                  <a:cubicBezTo>
                    <a:pt x="20" y="92"/>
                    <a:pt x="0" y="71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71" y="0"/>
                    <a:pt x="91" y="21"/>
                    <a:pt x="91" y="46"/>
                  </a:cubicBezTo>
                  <a:cubicBezTo>
                    <a:pt x="91" y="71"/>
                    <a:pt x="71" y="92"/>
                    <a:pt x="46" y="92"/>
                  </a:cubicBezTo>
                  <a:close/>
                  <a:moveTo>
                    <a:pt x="46" y="26"/>
                  </a:moveTo>
                  <a:cubicBezTo>
                    <a:pt x="35" y="26"/>
                    <a:pt x="25" y="35"/>
                    <a:pt x="25" y="46"/>
                  </a:cubicBezTo>
                  <a:cubicBezTo>
                    <a:pt x="25" y="57"/>
                    <a:pt x="35" y="66"/>
                    <a:pt x="46" y="66"/>
                  </a:cubicBezTo>
                  <a:cubicBezTo>
                    <a:pt x="57" y="66"/>
                    <a:pt x="66" y="57"/>
                    <a:pt x="66" y="46"/>
                  </a:cubicBezTo>
                  <a:cubicBezTo>
                    <a:pt x="66" y="35"/>
                    <a:pt x="57" y="26"/>
                    <a:pt x="46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29" name="Freeform 114"/>
          <p:cNvSpPr>
            <a:spLocks noEditPoints="1"/>
          </p:cNvSpPr>
          <p:nvPr/>
        </p:nvSpPr>
        <p:spPr>
          <a:xfrm>
            <a:off x="544513" y="1014413"/>
            <a:ext cx="319087" cy="3048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3" h="108">
                <a:moveTo>
                  <a:pt x="65" y="108"/>
                </a:moveTo>
                <a:cubicBezTo>
                  <a:pt x="53" y="108"/>
                  <a:pt x="41" y="103"/>
                  <a:pt x="32" y="94"/>
                </a:cubicBezTo>
                <a:cubicBezTo>
                  <a:pt x="19" y="81"/>
                  <a:pt x="19" y="81"/>
                  <a:pt x="19" y="81"/>
                </a:cubicBezTo>
                <a:cubicBezTo>
                  <a:pt x="0" y="63"/>
                  <a:pt x="0" y="33"/>
                  <a:pt x="19" y="14"/>
                </a:cubicBezTo>
                <a:cubicBezTo>
                  <a:pt x="28" y="5"/>
                  <a:pt x="40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65" y="0"/>
                  <a:pt x="77" y="5"/>
                  <a:pt x="86" y="14"/>
                </a:cubicBezTo>
                <a:cubicBezTo>
                  <a:pt x="99" y="27"/>
                  <a:pt x="99" y="27"/>
                  <a:pt x="99" y="27"/>
                </a:cubicBezTo>
                <a:cubicBezTo>
                  <a:pt x="108" y="36"/>
                  <a:pt x="113" y="48"/>
                  <a:pt x="113" y="61"/>
                </a:cubicBezTo>
                <a:cubicBezTo>
                  <a:pt x="113" y="73"/>
                  <a:pt x="108" y="85"/>
                  <a:pt x="99" y="94"/>
                </a:cubicBezTo>
                <a:cubicBezTo>
                  <a:pt x="90" y="103"/>
                  <a:pt x="78" y="108"/>
                  <a:pt x="65" y="108"/>
                </a:cubicBezTo>
                <a:close/>
                <a:moveTo>
                  <a:pt x="52" y="24"/>
                </a:moveTo>
                <a:cubicBezTo>
                  <a:pt x="46" y="24"/>
                  <a:pt x="40" y="26"/>
                  <a:pt x="35" y="31"/>
                </a:cubicBezTo>
                <a:cubicBezTo>
                  <a:pt x="26" y="40"/>
                  <a:pt x="26" y="55"/>
                  <a:pt x="35" y="65"/>
                </a:cubicBezTo>
                <a:cubicBezTo>
                  <a:pt x="48" y="78"/>
                  <a:pt x="48" y="78"/>
                  <a:pt x="48" y="78"/>
                </a:cubicBezTo>
                <a:cubicBezTo>
                  <a:pt x="58" y="87"/>
                  <a:pt x="73" y="87"/>
                  <a:pt x="82" y="78"/>
                </a:cubicBezTo>
                <a:cubicBezTo>
                  <a:pt x="87" y="73"/>
                  <a:pt x="89" y="67"/>
                  <a:pt x="89" y="61"/>
                </a:cubicBezTo>
                <a:cubicBezTo>
                  <a:pt x="89" y="54"/>
                  <a:pt x="87" y="48"/>
                  <a:pt x="82" y="44"/>
                </a:cubicBezTo>
                <a:cubicBezTo>
                  <a:pt x="69" y="31"/>
                  <a:pt x="69" y="31"/>
                  <a:pt x="69" y="31"/>
                </a:cubicBezTo>
                <a:cubicBezTo>
                  <a:pt x="65" y="26"/>
                  <a:pt x="59" y="24"/>
                  <a:pt x="52" y="2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30" name="Freeform 115"/>
          <p:cNvSpPr/>
          <p:nvPr/>
        </p:nvSpPr>
        <p:spPr>
          <a:xfrm>
            <a:off x="925513" y="1417638"/>
            <a:ext cx="330200" cy="330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7" h="117">
                <a:moveTo>
                  <a:pt x="82" y="117"/>
                </a:moveTo>
                <a:cubicBezTo>
                  <a:pt x="71" y="117"/>
                  <a:pt x="60" y="112"/>
                  <a:pt x="53" y="104"/>
                </a:cubicBezTo>
                <a:cubicBezTo>
                  <a:pt x="12" y="64"/>
                  <a:pt x="12" y="64"/>
                  <a:pt x="12" y="64"/>
                </a:cubicBezTo>
                <a:cubicBezTo>
                  <a:pt x="4" y="56"/>
                  <a:pt x="0" y="46"/>
                  <a:pt x="0" y="35"/>
                </a:cubicBezTo>
                <a:cubicBezTo>
                  <a:pt x="0" y="23"/>
                  <a:pt x="4" y="13"/>
                  <a:pt x="12" y="5"/>
                </a:cubicBezTo>
                <a:cubicBezTo>
                  <a:pt x="17" y="0"/>
                  <a:pt x="24" y="0"/>
                  <a:pt x="29" y="5"/>
                </a:cubicBezTo>
                <a:cubicBezTo>
                  <a:pt x="34" y="9"/>
                  <a:pt x="34" y="17"/>
                  <a:pt x="29" y="21"/>
                </a:cubicBezTo>
                <a:cubicBezTo>
                  <a:pt x="25" y="25"/>
                  <a:pt x="24" y="30"/>
                  <a:pt x="24" y="35"/>
                </a:cubicBezTo>
                <a:cubicBezTo>
                  <a:pt x="24" y="40"/>
                  <a:pt x="25" y="44"/>
                  <a:pt x="29" y="48"/>
                </a:cubicBezTo>
                <a:cubicBezTo>
                  <a:pt x="69" y="88"/>
                  <a:pt x="69" y="88"/>
                  <a:pt x="69" y="88"/>
                </a:cubicBezTo>
                <a:cubicBezTo>
                  <a:pt x="73" y="91"/>
                  <a:pt x="77" y="93"/>
                  <a:pt x="82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87" y="93"/>
                  <a:pt x="92" y="91"/>
                  <a:pt x="95" y="88"/>
                </a:cubicBezTo>
                <a:cubicBezTo>
                  <a:pt x="100" y="83"/>
                  <a:pt x="107" y="83"/>
                  <a:pt x="112" y="88"/>
                </a:cubicBezTo>
                <a:cubicBezTo>
                  <a:pt x="117" y="92"/>
                  <a:pt x="117" y="100"/>
                  <a:pt x="112" y="104"/>
                </a:cubicBezTo>
                <a:cubicBezTo>
                  <a:pt x="104" y="112"/>
                  <a:pt x="94" y="117"/>
                  <a:pt x="82" y="117"/>
                </a:cubicBezTo>
                <a:cubicBezTo>
                  <a:pt x="82" y="117"/>
                  <a:pt x="82" y="117"/>
                  <a:pt x="82" y="11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31" name="Freeform 116"/>
          <p:cNvSpPr/>
          <p:nvPr/>
        </p:nvSpPr>
        <p:spPr>
          <a:xfrm>
            <a:off x="777875" y="1235075"/>
            <a:ext cx="482600" cy="479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1" h="170">
                <a:moveTo>
                  <a:pt x="158" y="170"/>
                </a:moveTo>
                <a:cubicBezTo>
                  <a:pt x="155" y="170"/>
                  <a:pt x="152" y="169"/>
                  <a:pt x="150" y="167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17"/>
                  <a:pt x="0" y="9"/>
                  <a:pt x="4" y="5"/>
                </a:cubicBezTo>
                <a:cubicBezTo>
                  <a:pt x="9" y="0"/>
                  <a:pt x="16" y="0"/>
                  <a:pt x="21" y="5"/>
                </a:cubicBezTo>
                <a:cubicBezTo>
                  <a:pt x="167" y="150"/>
                  <a:pt x="167" y="150"/>
                  <a:pt x="167" y="150"/>
                </a:cubicBezTo>
                <a:cubicBezTo>
                  <a:pt x="171" y="155"/>
                  <a:pt x="171" y="162"/>
                  <a:pt x="167" y="167"/>
                </a:cubicBezTo>
                <a:cubicBezTo>
                  <a:pt x="164" y="169"/>
                  <a:pt x="161" y="170"/>
                  <a:pt x="158" y="17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32" name="Freeform 117"/>
          <p:cNvSpPr>
            <a:spLocks noEditPoints="1"/>
          </p:cNvSpPr>
          <p:nvPr/>
        </p:nvSpPr>
        <p:spPr>
          <a:xfrm>
            <a:off x="558800" y="1443038"/>
            <a:ext cx="304800" cy="3048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8" h="108">
                <a:moveTo>
                  <a:pt x="47" y="108"/>
                </a:moveTo>
                <a:cubicBezTo>
                  <a:pt x="47" y="108"/>
                  <a:pt x="47" y="108"/>
                  <a:pt x="47" y="108"/>
                </a:cubicBezTo>
                <a:cubicBezTo>
                  <a:pt x="35" y="108"/>
                  <a:pt x="23" y="103"/>
                  <a:pt x="14" y="94"/>
                </a:cubicBezTo>
                <a:cubicBezTo>
                  <a:pt x="5" y="85"/>
                  <a:pt x="0" y="73"/>
                  <a:pt x="0" y="60"/>
                </a:cubicBezTo>
                <a:cubicBezTo>
                  <a:pt x="0" y="48"/>
                  <a:pt x="5" y="36"/>
                  <a:pt x="14" y="27"/>
                </a:cubicBezTo>
                <a:cubicBezTo>
                  <a:pt x="27" y="14"/>
                  <a:pt x="27" y="14"/>
                  <a:pt x="27" y="14"/>
                </a:cubicBezTo>
                <a:cubicBezTo>
                  <a:pt x="36" y="5"/>
                  <a:pt x="48" y="0"/>
                  <a:pt x="60" y="0"/>
                </a:cubicBezTo>
                <a:cubicBezTo>
                  <a:pt x="73" y="0"/>
                  <a:pt x="85" y="5"/>
                  <a:pt x="94" y="14"/>
                </a:cubicBezTo>
                <a:cubicBezTo>
                  <a:pt x="103" y="23"/>
                  <a:pt x="108" y="35"/>
                  <a:pt x="108" y="47"/>
                </a:cubicBezTo>
                <a:cubicBezTo>
                  <a:pt x="108" y="60"/>
                  <a:pt x="103" y="72"/>
                  <a:pt x="94" y="81"/>
                </a:cubicBezTo>
                <a:cubicBezTo>
                  <a:pt x="81" y="94"/>
                  <a:pt x="81" y="94"/>
                  <a:pt x="81" y="94"/>
                </a:cubicBezTo>
                <a:cubicBezTo>
                  <a:pt x="72" y="103"/>
                  <a:pt x="60" y="108"/>
                  <a:pt x="47" y="108"/>
                </a:cubicBezTo>
                <a:close/>
                <a:moveTo>
                  <a:pt x="60" y="23"/>
                </a:moveTo>
                <a:cubicBezTo>
                  <a:pt x="54" y="23"/>
                  <a:pt x="48" y="26"/>
                  <a:pt x="43" y="30"/>
                </a:cubicBezTo>
                <a:cubicBezTo>
                  <a:pt x="30" y="43"/>
                  <a:pt x="30" y="43"/>
                  <a:pt x="30" y="43"/>
                </a:cubicBezTo>
                <a:cubicBezTo>
                  <a:pt x="26" y="48"/>
                  <a:pt x="23" y="54"/>
                  <a:pt x="23" y="60"/>
                </a:cubicBezTo>
                <a:cubicBezTo>
                  <a:pt x="23" y="67"/>
                  <a:pt x="26" y="73"/>
                  <a:pt x="30" y="77"/>
                </a:cubicBezTo>
                <a:cubicBezTo>
                  <a:pt x="35" y="82"/>
                  <a:pt x="41" y="84"/>
                  <a:pt x="47" y="84"/>
                </a:cubicBezTo>
                <a:cubicBezTo>
                  <a:pt x="47" y="84"/>
                  <a:pt x="47" y="84"/>
                  <a:pt x="47" y="84"/>
                </a:cubicBezTo>
                <a:cubicBezTo>
                  <a:pt x="54" y="84"/>
                  <a:pt x="60" y="82"/>
                  <a:pt x="64" y="77"/>
                </a:cubicBezTo>
                <a:cubicBezTo>
                  <a:pt x="77" y="64"/>
                  <a:pt x="77" y="64"/>
                  <a:pt x="77" y="64"/>
                </a:cubicBezTo>
                <a:cubicBezTo>
                  <a:pt x="82" y="60"/>
                  <a:pt x="84" y="54"/>
                  <a:pt x="84" y="47"/>
                </a:cubicBezTo>
                <a:cubicBezTo>
                  <a:pt x="84" y="41"/>
                  <a:pt x="82" y="35"/>
                  <a:pt x="77" y="30"/>
                </a:cubicBezTo>
                <a:cubicBezTo>
                  <a:pt x="73" y="26"/>
                  <a:pt x="67" y="23"/>
                  <a:pt x="60" y="2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33" name="Freeform 118"/>
          <p:cNvSpPr/>
          <p:nvPr/>
        </p:nvSpPr>
        <p:spPr>
          <a:xfrm>
            <a:off x="925513" y="1003300"/>
            <a:ext cx="330200" cy="3381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7" h="120">
                <a:moveTo>
                  <a:pt x="21" y="120"/>
                </a:moveTo>
                <a:cubicBezTo>
                  <a:pt x="18" y="120"/>
                  <a:pt x="15" y="119"/>
                  <a:pt x="12" y="116"/>
                </a:cubicBezTo>
                <a:cubicBezTo>
                  <a:pt x="4" y="108"/>
                  <a:pt x="0" y="98"/>
                  <a:pt x="0" y="86"/>
                </a:cubicBezTo>
                <a:cubicBezTo>
                  <a:pt x="0" y="75"/>
                  <a:pt x="4" y="65"/>
                  <a:pt x="12" y="57"/>
                </a:cubicBezTo>
                <a:cubicBezTo>
                  <a:pt x="53" y="17"/>
                  <a:pt x="53" y="17"/>
                  <a:pt x="53" y="17"/>
                </a:cubicBezTo>
                <a:cubicBezTo>
                  <a:pt x="69" y="0"/>
                  <a:pt x="96" y="0"/>
                  <a:pt x="112" y="17"/>
                </a:cubicBezTo>
                <a:cubicBezTo>
                  <a:pt x="117" y="21"/>
                  <a:pt x="117" y="29"/>
                  <a:pt x="112" y="33"/>
                </a:cubicBezTo>
                <a:cubicBezTo>
                  <a:pt x="107" y="38"/>
                  <a:pt x="100" y="38"/>
                  <a:pt x="95" y="33"/>
                </a:cubicBezTo>
                <a:cubicBezTo>
                  <a:pt x="88" y="26"/>
                  <a:pt x="76" y="26"/>
                  <a:pt x="69" y="33"/>
                </a:cubicBezTo>
                <a:cubicBezTo>
                  <a:pt x="29" y="73"/>
                  <a:pt x="29" y="73"/>
                  <a:pt x="29" y="73"/>
                </a:cubicBezTo>
                <a:cubicBezTo>
                  <a:pt x="22" y="81"/>
                  <a:pt x="22" y="92"/>
                  <a:pt x="29" y="100"/>
                </a:cubicBezTo>
                <a:cubicBezTo>
                  <a:pt x="34" y="104"/>
                  <a:pt x="34" y="112"/>
                  <a:pt x="29" y="116"/>
                </a:cubicBezTo>
                <a:cubicBezTo>
                  <a:pt x="27" y="119"/>
                  <a:pt x="24" y="120"/>
                  <a:pt x="21" y="12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34" name="Freeform 119"/>
          <p:cNvSpPr/>
          <p:nvPr/>
        </p:nvSpPr>
        <p:spPr>
          <a:xfrm>
            <a:off x="777875" y="1042988"/>
            <a:ext cx="482600" cy="482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1" h="171">
                <a:moveTo>
                  <a:pt x="12" y="171"/>
                </a:moveTo>
                <a:cubicBezTo>
                  <a:pt x="9" y="171"/>
                  <a:pt x="6" y="170"/>
                  <a:pt x="4" y="167"/>
                </a:cubicBezTo>
                <a:cubicBezTo>
                  <a:pt x="0" y="163"/>
                  <a:pt x="0" y="155"/>
                  <a:pt x="4" y="151"/>
                </a:cubicBezTo>
                <a:cubicBezTo>
                  <a:pt x="150" y="5"/>
                  <a:pt x="150" y="5"/>
                  <a:pt x="150" y="5"/>
                </a:cubicBezTo>
                <a:cubicBezTo>
                  <a:pt x="155" y="0"/>
                  <a:pt x="162" y="0"/>
                  <a:pt x="167" y="5"/>
                </a:cubicBezTo>
                <a:cubicBezTo>
                  <a:pt x="171" y="10"/>
                  <a:pt x="171" y="17"/>
                  <a:pt x="167" y="22"/>
                </a:cubicBezTo>
                <a:cubicBezTo>
                  <a:pt x="21" y="167"/>
                  <a:pt x="21" y="167"/>
                  <a:pt x="21" y="167"/>
                </a:cubicBezTo>
                <a:cubicBezTo>
                  <a:pt x="19" y="170"/>
                  <a:pt x="16" y="171"/>
                  <a:pt x="12" y="17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35" name="Freeform 120"/>
          <p:cNvSpPr/>
          <p:nvPr/>
        </p:nvSpPr>
        <p:spPr>
          <a:xfrm>
            <a:off x="1444625" y="3117850"/>
            <a:ext cx="360363" cy="5222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8" h="185">
                <a:moveTo>
                  <a:pt x="119" y="184"/>
                </a:moveTo>
                <a:cubicBezTo>
                  <a:pt x="116" y="184"/>
                  <a:pt x="112" y="181"/>
                  <a:pt x="111" y="178"/>
                </a:cubicBezTo>
                <a:cubicBezTo>
                  <a:pt x="64" y="33"/>
                  <a:pt x="64" y="33"/>
                  <a:pt x="64" y="33"/>
                </a:cubicBezTo>
                <a:cubicBezTo>
                  <a:pt x="16" y="178"/>
                  <a:pt x="16" y="178"/>
                  <a:pt x="16" y="178"/>
                </a:cubicBezTo>
                <a:cubicBezTo>
                  <a:pt x="15" y="182"/>
                  <a:pt x="11" y="185"/>
                  <a:pt x="7" y="183"/>
                </a:cubicBezTo>
                <a:cubicBezTo>
                  <a:pt x="2" y="182"/>
                  <a:pt x="0" y="177"/>
                  <a:pt x="2" y="173"/>
                </a:cubicBezTo>
                <a:cubicBezTo>
                  <a:pt x="56" y="5"/>
                  <a:pt x="56" y="5"/>
                  <a:pt x="56" y="5"/>
                </a:cubicBezTo>
                <a:cubicBezTo>
                  <a:pt x="58" y="2"/>
                  <a:pt x="61" y="0"/>
                  <a:pt x="64" y="0"/>
                </a:cubicBezTo>
                <a:cubicBezTo>
                  <a:pt x="67" y="0"/>
                  <a:pt x="70" y="2"/>
                  <a:pt x="71" y="5"/>
                </a:cubicBezTo>
                <a:cubicBezTo>
                  <a:pt x="126" y="173"/>
                  <a:pt x="126" y="173"/>
                  <a:pt x="126" y="173"/>
                </a:cubicBezTo>
                <a:cubicBezTo>
                  <a:pt x="128" y="177"/>
                  <a:pt x="125" y="182"/>
                  <a:pt x="121" y="183"/>
                </a:cubicBezTo>
                <a:cubicBezTo>
                  <a:pt x="120" y="183"/>
                  <a:pt x="120" y="184"/>
                  <a:pt x="119" y="18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36" name="Freeform 121"/>
          <p:cNvSpPr/>
          <p:nvPr/>
        </p:nvSpPr>
        <p:spPr>
          <a:xfrm>
            <a:off x="1416050" y="3590925"/>
            <a:ext cx="115888" cy="460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1" h="16">
                <a:moveTo>
                  <a:pt x="34" y="16"/>
                </a:move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3"/>
                  <a:pt x="41" y="8"/>
                </a:cubicBezTo>
                <a:cubicBezTo>
                  <a:pt x="41" y="12"/>
                  <a:pt x="38" y="16"/>
                  <a:pt x="34" y="1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37" name="Freeform 122"/>
          <p:cNvSpPr/>
          <p:nvPr/>
        </p:nvSpPr>
        <p:spPr>
          <a:xfrm>
            <a:off x="1714500" y="3590925"/>
            <a:ext cx="119063" cy="460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2" h="16">
                <a:moveTo>
                  <a:pt x="34" y="16"/>
                </a:move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12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2" y="3"/>
                  <a:pt x="42" y="8"/>
                </a:cubicBezTo>
                <a:cubicBezTo>
                  <a:pt x="42" y="12"/>
                  <a:pt x="39" y="16"/>
                  <a:pt x="34" y="1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38" name="Freeform 123"/>
          <p:cNvSpPr/>
          <p:nvPr/>
        </p:nvSpPr>
        <p:spPr>
          <a:xfrm>
            <a:off x="1503363" y="3444875"/>
            <a:ext cx="242887" cy="444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16">
                <a:moveTo>
                  <a:pt x="78" y="16"/>
                </a:moveTo>
                <a:cubicBezTo>
                  <a:pt x="8" y="16"/>
                  <a:pt x="8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2" y="0"/>
                  <a:pt x="86" y="4"/>
                  <a:pt x="86" y="8"/>
                </a:cubicBezTo>
                <a:cubicBezTo>
                  <a:pt x="86" y="12"/>
                  <a:pt x="82" y="16"/>
                  <a:pt x="78" y="1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39" name="Freeform 124"/>
          <p:cNvSpPr>
            <a:spLocks noEditPoints="1"/>
          </p:cNvSpPr>
          <p:nvPr/>
        </p:nvSpPr>
        <p:spPr>
          <a:xfrm>
            <a:off x="1754188" y="3219450"/>
            <a:ext cx="192087" cy="1682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8" h="60">
                <a:moveTo>
                  <a:pt x="27" y="60"/>
                </a:moveTo>
                <a:cubicBezTo>
                  <a:pt x="19" y="60"/>
                  <a:pt x="13" y="57"/>
                  <a:pt x="8" y="52"/>
                </a:cubicBezTo>
                <a:cubicBezTo>
                  <a:pt x="3" y="47"/>
                  <a:pt x="0" y="41"/>
                  <a:pt x="0" y="34"/>
                </a:cubicBezTo>
                <a:cubicBezTo>
                  <a:pt x="0" y="25"/>
                  <a:pt x="4" y="20"/>
                  <a:pt x="7" y="17"/>
                </a:cubicBezTo>
                <a:cubicBezTo>
                  <a:pt x="11" y="14"/>
                  <a:pt x="15" y="12"/>
                  <a:pt x="20" y="10"/>
                </a:cubicBezTo>
                <a:cubicBezTo>
                  <a:pt x="23" y="9"/>
                  <a:pt x="30" y="8"/>
                  <a:pt x="39" y="6"/>
                </a:cubicBezTo>
                <a:cubicBezTo>
                  <a:pt x="47" y="4"/>
                  <a:pt x="53" y="2"/>
                  <a:pt x="58" y="1"/>
                </a:cubicBezTo>
                <a:cubicBezTo>
                  <a:pt x="60" y="0"/>
                  <a:pt x="63" y="0"/>
                  <a:pt x="65" y="2"/>
                </a:cubicBezTo>
                <a:cubicBezTo>
                  <a:pt x="67" y="3"/>
                  <a:pt x="68" y="6"/>
                  <a:pt x="68" y="8"/>
                </a:cubicBezTo>
                <a:cubicBezTo>
                  <a:pt x="68" y="13"/>
                  <a:pt x="68" y="13"/>
                  <a:pt x="68" y="13"/>
                </a:cubicBezTo>
                <a:cubicBezTo>
                  <a:pt x="68" y="25"/>
                  <a:pt x="66" y="35"/>
                  <a:pt x="63" y="41"/>
                </a:cubicBezTo>
                <a:cubicBezTo>
                  <a:pt x="60" y="46"/>
                  <a:pt x="55" y="51"/>
                  <a:pt x="48" y="55"/>
                </a:cubicBezTo>
                <a:cubicBezTo>
                  <a:pt x="42" y="58"/>
                  <a:pt x="35" y="60"/>
                  <a:pt x="27" y="60"/>
                </a:cubicBezTo>
                <a:close/>
                <a:moveTo>
                  <a:pt x="52" y="19"/>
                </a:moveTo>
                <a:cubicBezTo>
                  <a:pt x="49" y="20"/>
                  <a:pt x="46" y="20"/>
                  <a:pt x="42" y="21"/>
                </a:cubicBezTo>
                <a:cubicBezTo>
                  <a:pt x="33" y="23"/>
                  <a:pt x="27" y="25"/>
                  <a:pt x="24" y="25"/>
                </a:cubicBezTo>
                <a:cubicBezTo>
                  <a:pt x="22" y="26"/>
                  <a:pt x="20" y="27"/>
                  <a:pt x="17" y="29"/>
                </a:cubicBezTo>
                <a:cubicBezTo>
                  <a:pt x="17" y="30"/>
                  <a:pt x="16" y="31"/>
                  <a:pt x="16" y="34"/>
                </a:cubicBezTo>
                <a:cubicBezTo>
                  <a:pt x="16" y="37"/>
                  <a:pt x="16" y="39"/>
                  <a:pt x="19" y="41"/>
                </a:cubicBezTo>
                <a:cubicBezTo>
                  <a:pt x="20" y="42"/>
                  <a:pt x="22" y="44"/>
                  <a:pt x="27" y="44"/>
                </a:cubicBezTo>
                <a:cubicBezTo>
                  <a:pt x="32" y="44"/>
                  <a:pt x="37" y="43"/>
                  <a:pt x="41" y="41"/>
                </a:cubicBezTo>
                <a:cubicBezTo>
                  <a:pt x="45" y="39"/>
                  <a:pt x="47" y="36"/>
                  <a:pt x="49" y="33"/>
                </a:cubicBezTo>
                <a:cubicBezTo>
                  <a:pt x="50" y="31"/>
                  <a:pt x="52" y="27"/>
                  <a:pt x="52" y="19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0" name="Freeform 125"/>
          <p:cNvSpPr/>
          <p:nvPr/>
        </p:nvSpPr>
        <p:spPr>
          <a:xfrm>
            <a:off x="1762125" y="3128963"/>
            <a:ext cx="187325" cy="2571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6" h="91">
                <a:moveTo>
                  <a:pt x="58" y="91"/>
                </a:moveTo>
                <a:cubicBezTo>
                  <a:pt x="54" y="91"/>
                  <a:pt x="50" y="87"/>
                  <a:pt x="50" y="83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23"/>
                  <a:pt x="43" y="16"/>
                  <a:pt x="35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4" y="16"/>
                  <a:pt x="18" y="20"/>
                  <a:pt x="16" y="26"/>
                </a:cubicBezTo>
                <a:cubicBezTo>
                  <a:pt x="14" y="30"/>
                  <a:pt x="10" y="31"/>
                  <a:pt x="6" y="30"/>
                </a:cubicBezTo>
                <a:cubicBezTo>
                  <a:pt x="2" y="28"/>
                  <a:pt x="0" y="24"/>
                  <a:pt x="1" y="20"/>
                </a:cubicBezTo>
                <a:cubicBezTo>
                  <a:pt x="6" y="8"/>
                  <a:pt x="17" y="0"/>
                  <a:pt x="3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52" y="0"/>
                  <a:pt x="66" y="14"/>
                  <a:pt x="66" y="32"/>
                </a:cubicBezTo>
                <a:cubicBezTo>
                  <a:pt x="66" y="83"/>
                  <a:pt x="66" y="83"/>
                  <a:pt x="66" y="83"/>
                </a:cubicBezTo>
                <a:cubicBezTo>
                  <a:pt x="66" y="87"/>
                  <a:pt x="62" y="91"/>
                  <a:pt x="58" y="9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1" name="Freeform 126"/>
          <p:cNvSpPr/>
          <p:nvPr/>
        </p:nvSpPr>
        <p:spPr>
          <a:xfrm>
            <a:off x="1122363" y="4232275"/>
            <a:ext cx="206375" cy="476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3" h="17">
                <a:moveTo>
                  <a:pt x="69" y="17"/>
                </a:moveTo>
                <a:cubicBezTo>
                  <a:pt x="69" y="17"/>
                  <a:pt x="68" y="17"/>
                  <a:pt x="68" y="16"/>
                </a:cubicBezTo>
                <a:cubicBezTo>
                  <a:pt x="48" y="9"/>
                  <a:pt x="25" y="6"/>
                  <a:pt x="4" y="9"/>
                </a:cubicBezTo>
                <a:cubicBezTo>
                  <a:pt x="2" y="9"/>
                  <a:pt x="0" y="8"/>
                  <a:pt x="0" y="6"/>
                </a:cubicBezTo>
                <a:cubicBezTo>
                  <a:pt x="0" y="4"/>
                  <a:pt x="1" y="3"/>
                  <a:pt x="3" y="3"/>
                </a:cubicBezTo>
                <a:cubicBezTo>
                  <a:pt x="26" y="0"/>
                  <a:pt x="49" y="2"/>
                  <a:pt x="70" y="11"/>
                </a:cubicBezTo>
                <a:cubicBezTo>
                  <a:pt x="72" y="11"/>
                  <a:pt x="73" y="13"/>
                  <a:pt x="72" y="15"/>
                </a:cubicBezTo>
                <a:cubicBezTo>
                  <a:pt x="72" y="16"/>
                  <a:pt x="70" y="17"/>
                  <a:pt x="69" y="1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2" name="Freeform 127"/>
          <p:cNvSpPr/>
          <p:nvPr/>
        </p:nvSpPr>
        <p:spPr>
          <a:xfrm>
            <a:off x="995363" y="4260850"/>
            <a:ext cx="61912" cy="365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" h="13">
                <a:moveTo>
                  <a:pt x="3" y="13"/>
                </a:moveTo>
                <a:cubicBezTo>
                  <a:pt x="2" y="13"/>
                  <a:pt x="1" y="13"/>
                  <a:pt x="0" y="12"/>
                </a:cubicBezTo>
                <a:cubicBezTo>
                  <a:pt x="0" y="10"/>
                  <a:pt x="0" y="8"/>
                  <a:pt x="2" y="7"/>
                </a:cubicBezTo>
                <a:cubicBezTo>
                  <a:pt x="7" y="5"/>
                  <a:pt x="12" y="3"/>
                  <a:pt x="17" y="0"/>
                </a:cubicBezTo>
                <a:cubicBezTo>
                  <a:pt x="19" y="0"/>
                  <a:pt x="20" y="1"/>
                  <a:pt x="21" y="2"/>
                </a:cubicBezTo>
                <a:cubicBezTo>
                  <a:pt x="22" y="4"/>
                  <a:pt x="21" y="6"/>
                  <a:pt x="19" y="6"/>
                </a:cubicBezTo>
                <a:cubicBezTo>
                  <a:pt x="14" y="8"/>
                  <a:pt x="9" y="10"/>
                  <a:pt x="5" y="13"/>
                </a:cubicBezTo>
                <a:cubicBezTo>
                  <a:pt x="4" y="13"/>
                  <a:pt x="4" y="13"/>
                  <a:pt x="3" y="13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3" name="Freeform 128"/>
          <p:cNvSpPr/>
          <p:nvPr/>
        </p:nvSpPr>
        <p:spPr>
          <a:xfrm>
            <a:off x="1060450" y="4068763"/>
            <a:ext cx="184150" cy="3333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5" h="118">
                <a:moveTo>
                  <a:pt x="62" y="118"/>
                </a:moveTo>
                <a:cubicBezTo>
                  <a:pt x="62" y="118"/>
                  <a:pt x="62" y="118"/>
                  <a:pt x="62" y="118"/>
                </a:cubicBezTo>
                <a:cubicBezTo>
                  <a:pt x="60" y="118"/>
                  <a:pt x="59" y="117"/>
                  <a:pt x="59" y="115"/>
                </a:cubicBezTo>
                <a:cubicBezTo>
                  <a:pt x="59" y="71"/>
                  <a:pt x="38" y="31"/>
                  <a:pt x="2" y="6"/>
                </a:cubicBezTo>
                <a:cubicBezTo>
                  <a:pt x="1" y="5"/>
                  <a:pt x="0" y="3"/>
                  <a:pt x="1" y="2"/>
                </a:cubicBezTo>
                <a:cubicBezTo>
                  <a:pt x="2" y="1"/>
                  <a:pt x="4" y="0"/>
                  <a:pt x="5" y="1"/>
                </a:cubicBezTo>
                <a:cubicBezTo>
                  <a:pt x="43" y="27"/>
                  <a:pt x="65" y="69"/>
                  <a:pt x="65" y="115"/>
                </a:cubicBezTo>
                <a:cubicBezTo>
                  <a:pt x="65" y="117"/>
                  <a:pt x="64" y="118"/>
                  <a:pt x="62" y="11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4" name="Freeform 129"/>
          <p:cNvSpPr/>
          <p:nvPr/>
        </p:nvSpPr>
        <p:spPr>
          <a:xfrm>
            <a:off x="1114425" y="4032250"/>
            <a:ext cx="109538" cy="1047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9" h="37">
                <a:moveTo>
                  <a:pt x="35" y="37"/>
                </a:moveTo>
                <a:cubicBezTo>
                  <a:pt x="35" y="37"/>
                  <a:pt x="34" y="37"/>
                  <a:pt x="34" y="36"/>
                </a:cubicBezTo>
                <a:cubicBezTo>
                  <a:pt x="21" y="28"/>
                  <a:pt x="10" y="17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3" y="0"/>
                  <a:pt x="5" y="0"/>
                  <a:pt x="6" y="1"/>
                </a:cubicBezTo>
                <a:cubicBezTo>
                  <a:pt x="14" y="13"/>
                  <a:pt x="25" y="23"/>
                  <a:pt x="37" y="31"/>
                </a:cubicBezTo>
                <a:cubicBezTo>
                  <a:pt x="39" y="32"/>
                  <a:pt x="39" y="34"/>
                  <a:pt x="38" y="35"/>
                </a:cubicBezTo>
                <a:cubicBezTo>
                  <a:pt x="37" y="36"/>
                  <a:pt x="36" y="37"/>
                  <a:pt x="35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5" name="Freeform 130"/>
          <p:cNvSpPr/>
          <p:nvPr/>
        </p:nvSpPr>
        <p:spPr>
          <a:xfrm>
            <a:off x="1277938" y="4156075"/>
            <a:ext cx="101600" cy="396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6" h="14">
                <a:moveTo>
                  <a:pt x="32" y="14"/>
                </a:moveTo>
                <a:cubicBezTo>
                  <a:pt x="32" y="14"/>
                  <a:pt x="32" y="14"/>
                  <a:pt x="32" y="14"/>
                </a:cubicBezTo>
                <a:cubicBezTo>
                  <a:pt x="22" y="13"/>
                  <a:pt x="12" y="10"/>
                  <a:pt x="2" y="6"/>
                </a:cubicBezTo>
                <a:cubicBezTo>
                  <a:pt x="0" y="6"/>
                  <a:pt x="0" y="4"/>
                  <a:pt x="0" y="2"/>
                </a:cubicBezTo>
                <a:cubicBezTo>
                  <a:pt x="1" y="1"/>
                  <a:pt x="3" y="0"/>
                  <a:pt x="4" y="0"/>
                </a:cubicBezTo>
                <a:cubicBezTo>
                  <a:pt x="14" y="4"/>
                  <a:pt x="23" y="7"/>
                  <a:pt x="33" y="8"/>
                </a:cubicBezTo>
                <a:cubicBezTo>
                  <a:pt x="35" y="8"/>
                  <a:pt x="36" y="10"/>
                  <a:pt x="35" y="12"/>
                </a:cubicBezTo>
                <a:cubicBezTo>
                  <a:pt x="35" y="13"/>
                  <a:pt x="34" y="14"/>
                  <a:pt x="32" y="1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6" name="Freeform 131"/>
          <p:cNvSpPr>
            <a:spLocks noEditPoints="1"/>
          </p:cNvSpPr>
          <p:nvPr/>
        </p:nvSpPr>
        <p:spPr>
          <a:xfrm>
            <a:off x="1201738" y="4097338"/>
            <a:ext cx="98425" cy="98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7" y="35"/>
                </a:moveTo>
                <a:cubicBezTo>
                  <a:pt x="7" y="35"/>
                  <a:pt x="0" y="27"/>
                  <a:pt x="0" y="18"/>
                </a:cubicBezTo>
                <a:cubicBezTo>
                  <a:pt x="0" y="8"/>
                  <a:pt x="7" y="0"/>
                  <a:pt x="17" y="0"/>
                </a:cubicBezTo>
                <a:cubicBezTo>
                  <a:pt x="27" y="0"/>
                  <a:pt x="35" y="8"/>
                  <a:pt x="35" y="18"/>
                </a:cubicBezTo>
                <a:cubicBezTo>
                  <a:pt x="35" y="27"/>
                  <a:pt x="27" y="35"/>
                  <a:pt x="17" y="35"/>
                </a:cubicBezTo>
                <a:close/>
                <a:moveTo>
                  <a:pt x="17" y="6"/>
                </a:moveTo>
                <a:cubicBezTo>
                  <a:pt x="11" y="6"/>
                  <a:pt x="6" y="11"/>
                  <a:pt x="6" y="18"/>
                </a:cubicBezTo>
                <a:cubicBezTo>
                  <a:pt x="6" y="24"/>
                  <a:pt x="11" y="29"/>
                  <a:pt x="17" y="29"/>
                </a:cubicBezTo>
                <a:cubicBezTo>
                  <a:pt x="23" y="29"/>
                  <a:pt x="28" y="24"/>
                  <a:pt x="28" y="18"/>
                </a:cubicBezTo>
                <a:cubicBezTo>
                  <a:pt x="28" y="11"/>
                  <a:pt x="23" y="6"/>
                  <a:pt x="17" y="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7" name="Freeform 132"/>
          <p:cNvSpPr>
            <a:spLocks noEditPoints="1"/>
          </p:cNvSpPr>
          <p:nvPr/>
        </p:nvSpPr>
        <p:spPr>
          <a:xfrm>
            <a:off x="1306513" y="4240213"/>
            <a:ext cx="98425" cy="1000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7" y="35"/>
                </a:moveTo>
                <a:cubicBezTo>
                  <a:pt x="8" y="35"/>
                  <a:pt x="0" y="27"/>
                  <a:pt x="0" y="18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8"/>
                </a:cubicBezTo>
                <a:cubicBezTo>
                  <a:pt x="35" y="27"/>
                  <a:pt x="27" y="35"/>
                  <a:pt x="17" y="35"/>
                </a:cubicBezTo>
                <a:close/>
                <a:moveTo>
                  <a:pt x="17" y="6"/>
                </a:moveTo>
                <a:cubicBezTo>
                  <a:pt x="11" y="6"/>
                  <a:pt x="6" y="11"/>
                  <a:pt x="6" y="18"/>
                </a:cubicBezTo>
                <a:cubicBezTo>
                  <a:pt x="6" y="24"/>
                  <a:pt x="11" y="29"/>
                  <a:pt x="17" y="29"/>
                </a:cubicBezTo>
                <a:cubicBezTo>
                  <a:pt x="23" y="29"/>
                  <a:pt x="29" y="24"/>
                  <a:pt x="29" y="18"/>
                </a:cubicBezTo>
                <a:cubicBezTo>
                  <a:pt x="29" y="11"/>
                  <a:pt x="23" y="6"/>
                  <a:pt x="17" y="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8" name="Freeform 133"/>
          <p:cNvSpPr/>
          <p:nvPr/>
        </p:nvSpPr>
        <p:spPr>
          <a:xfrm>
            <a:off x="973138" y="4014788"/>
            <a:ext cx="414337" cy="4143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47" h="147">
                <a:moveTo>
                  <a:pt x="74" y="147"/>
                </a:moveTo>
                <a:cubicBezTo>
                  <a:pt x="33" y="147"/>
                  <a:pt x="0" y="114"/>
                  <a:pt x="0" y="74"/>
                </a:cubicBezTo>
                <a:cubicBezTo>
                  <a:pt x="0" y="33"/>
                  <a:pt x="33" y="0"/>
                  <a:pt x="74" y="0"/>
                </a:cubicBezTo>
                <a:cubicBezTo>
                  <a:pt x="114" y="0"/>
                  <a:pt x="147" y="33"/>
                  <a:pt x="147" y="74"/>
                </a:cubicBezTo>
                <a:cubicBezTo>
                  <a:pt x="147" y="77"/>
                  <a:pt x="147" y="81"/>
                  <a:pt x="146" y="85"/>
                </a:cubicBezTo>
                <a:cubicBezTo>
                  <a:pt x="134" y="83"/>
                  <a:pt x="134" y="83"/>
                  <a:pt x="134" y="83"/>
                </a:cubicBezTo>
                <a:cubicBezTo>
                  <a:pt x="135" y="80"/>
                  <a:pt x="135" y="76"/>
                  <a:pt x="135" y="74"/>
                </a:cubicBezTo>
                <a:cubicBezTo>
                  <a:pt x="135" y="40"/>
                  <a:pt x="108" y="12"/>
                  <a:pt x="74" y="12"/>
                </a:cubicBezTo>
                <a:cubicBezTo>
                  <a:pt x="40" y="12"/>
                  <a:pt x="13" y="40"/>
                  <a:pt x="13" y="74"/>
                </a:cubicBezTo>
                <a:cubicBezTo>
                  <a:pt x="13" y="107"/>
                  <a:pt x="40" y="135"/>
                  <a:pt x="74" y="135"/>
                </a:cubicBezTo>
                <a:cubicBezTo>
                  <a:pt x="94" y="135"/>
                  <a:pt x="113" y="125"/>
                  <a:pt x="125" y="108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21" y="135"/>
                  <a:pt x="98" y="147"/>
                  <a:pt x="74" y="14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9" name="Freeform 134"/>
          <p:cNvSpPr>
            <a:spLocks noEditPoints="1"/>
          </p:cNvSpPr>
          <p:nvPr/>
        </p:nvSpPr>
        <p:spPr>
          <a:xfrm>
            <a:off x="1041400" y="4213225"/>
            <a:ext cx="98425" cy="98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5" h="35">
                <a:moveTo>
                  <a:pt x="18" y="35"/>
                </a:moveTo>
                <a:cubicBezTo>
                  <a:pt x="8" y="35"/>
                  <a:pt x="0" y="27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27" y="0"/>
                  <a:pt x="35" y="8"/>
                  <a:pt x="35" y="18"/>
                </a:cubicBezTo>
                <a:cubicBezTo>
                  <a:pt x="35" y="27"/>
                  <a:pt x="27" y="35"/>
                  <a:pt x="18" y="35"/>
                </a:cubicBezTo>
                <a:close/>
                <a:moveTo>
                  <a:pt x="18" y="6"/>
                </a:moveTo>
                <a:cubicBezTo>
                  <a:pt x="11" y="6"/>
                  <a:pt x="6" y="11"/>
                  <a:pt x="6" y="18"/>
                </a:cubicBezTo>
                <a:cubicBezTo>
                  <a:pt x="6" y="24"/>
                  <a:pt x="11" y="29"/>
                  <a:pt x="18" y="29"/>
                </a:cubicBezTo>
                <a:cubicBezTo>
                  <a:pt x="24" y="29"/>
                  <a:pt x="29" y="24"/>
                  <a:pt x="29" y="18"/>
                </a:cubicBezTo>
                <a:cubicBezTo>
                  <a:pt x="29" y="11"/>
                  <a:pt x="24" y="6"/>
                  <a:pt x="18" y="6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650" name="组合 7"/>
          <p:cNvGrpSpPr/>
          <p:nvPr/>
        </p:nvGrpSpPr>
        <p:grpSpPr>
          <a:xfrm>
            <a:off x="3678238" y="3648075"/>
            <a:ext cx="609600" cy="581025"/>
            <a:chOff x="3521399" y="3507013"/>
            <a:chExt cx="609600" cy="581025"/>
          </a:xfrm>
        </p:grpSpPr>
        <p:sp>
          <p:nvSpPr>
            <p:cNvPr id="23696" name="Freeform 135"/>
            <p:cNvSpPr>
              <a:spLocks noEditPoints="1"/>
            </p:cNvSpPr>
            <p:nvPr/>
          </p:nvSpPr>
          <p:spPr>
            <a:xfrm>
              <a:off x="3521399" y="3507013"/>
              <a:ext cx="609600" cy="581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16" h="206">
                  <a:moveTo>
                    <a:pt x="103" y="206"/>
                  </a:moveTo>
                  <a:cubicBezTo>
                    <a:pt x="76" y="206"/>
                    <a:pt x="50" y="195"/>
                    <a:pt x="30" y="176"/>
                  </a:cubicBezTo>
                  <a:cubicBezTo>
                    <a:pt x="11" y="156"/>
                    <a:pt x="0" y="130"/>
                    <a:pt x="0" y="103"/>
                  </a:cubicBezTo>
                  <a:cubicBezTo>
                    <a:pt x="0" y="75"/>
                    <a:pt x="11" y="49"/>
                    <a:pt x="30" y="30"/>
                  </a:cubicBezTo>
                  <a:cubicBezTo>
                    <a:pt x="50" y="11"/>
                    <a:pt x="76" y="0"/>
                    <a:pt x="103" y="0"/>
                  </a:cubicBezTo>
                  <a:cubicBezTo>
                    <a:pt x="131" y="0"/>
                    <a:pt x="157" y="11"/>
                    <a:pt x="176" y="30"/>
                  </a:cubicBezTo>
                  <a:cubicBezTo>
                    <a:pt x="216" y="70"/>
                    <a:pt x="216" y="136"/>
                    <a:pt x="176" y="176"/>
                  </a:cubicBezTo>
                  <a:cubicBezTo>
                    <a:pt x="157" y="195"/>
                    <a:pt x="131" y="206"/>
                    <a:pt x="103" y="206"/>
                  </a:cubicBezTo>
                  <a:close/>
                  <a:moveTo>
                    <a:pt x="103" y="17"/>
                  </a:moveTo>
                  <a:cubicBezTo>
                    <a:pt x="80" y="17"/>
                    <a:pt x="59" y="26"/>
                    <a:pt x="43" y="42"/>
                  </a:cubicBezTo>
                  <a:cubicBezTo>
                    <a:pt x="27" y="59"/>
                    <a:pt x="18" y="80"/>
                    <a:pt x="18" y="103"/>
                  </a:cubicBezTo>
                  <a:cubicBezTo>
                    <a:pt x="18" y="126"/>
                    <a:pt x="27" y="147"/>
                    <a:pt x="43" y="163"/>
                  </a:cubicBezTo>
                  <a:cubicBezTo>
                    <a:pt x="59" y="180"/>
                    <a:pt x="80" y="188"/>
                    <a:pt x="103" y="188"/>
                  </a:cubicBezTo>
                  <a:cubicBezTo>
                    <a:pt x="126" y="188"/>
                    <a:pt x="148" y="180"/>
                    <a:pt x="164" y="163"/>
                  </a:cubicBezTo>
                  <a:cubicBezTo>
                    <a:pt x="197" y="130"/>
                    <a:pt x="197" y="76"/>
                    <a:pt x="164" y="42"/>
                  </a:cubicBezTo>
                  <a:cubicBezTo>
                    <a:pt x="148" y="26"/>
                    <a:pt x="126" y="17"/>
                    <a:pt x="103" y="1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7" name="Freeform 136"/>
            <p:cNvSpPr/>
            <p:nvPr/>
          </p:nvSpPr>
          <p:spPr>
            <a:xfrm>
              <a:off x="3549974" y="3711800"/>
              <a:ext cx="306388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9" h="9">
                  <a:moveTo>
                    <a:pt x="10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7" y="0"/>
                    <a:pt x="109" y="2"/>
                    <a:pt x="109" y="5"/>
                  </a:cubicBezTo>
                  <a:cubicBezTo>
                    <a:pt x="109" y="7"/>
                    <a:pt x="107" y="9"/>
                    <a:pt x="105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8" name="Freeform 137"/>
            <p:cNvSpPr/>
            <p:nvPr/>
          </p:nvSpPr>
          <p:spPr>
            <a:xfrm>
              <a:off x="3602361" y="3718150"/>
              <a:ext cx="173038" cy="2730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1" h="97">
                  <a:moveTo>
                    <a:pt x="5" y="97"/>
                  </a:moveTo>
                  <a:cubicBezTo>
                    <a:pt x="5" y="97"/>
                    <a:pt x="4" y="96"/>
                    <a:pt x="3" y="96"/>
                  </a:cubicBezTo>
                  <a:cubicBezTo>
                    <a:pt x="1" y="95"/>
                    <a:pt x="0" y="92"/>
                    <a:pt x="2" y="9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1"/>
                    <a:pt x="56" y="0"/>
                    <a:pt x="58" y="1"/>
                  </a:cubicBezTo>
                  <a:cubicBezTo>
                    <a:pt x="60" y="2"/>
                    <a:pt x="61" y="5"/>
                    <a:pt x="59" y="7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6"/>
                    <a:pt x="7" y="97"/>
                    <a:pt x="5" y="9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9" name="Freeform 138"/>
            <p:cNvSpPr/>
            <p:nvPr/>
          </p:nvSpPr>
          <p:spPr>
            <a:xfrm>
              <a:off x="3710311" y="3797525"/>
              <a:ext cx="169863" cy="2698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0" h="96">
                  <a:moveTo>
                    <a:pt x="55" y="96"/>
                  </a:moveTo>
                  <a:cubicBezTo>
                    <a:pt x="54" y="96"/>
                    <a:pt x="52" y="95"/>
                    <a:pt x="51" y="9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3" y="1"/>
                  </a:cubicBezTo>
                  <a:cubicBezTo>
                    <a:pt x="5" y="0"/>
                    <a:pt x="7" y="0"/>
                    <a:pt x="9" y="2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60" y="92"/>
                    <a:pt x="59" y="94"/>
                    <a:pt x="57" y="96"/>
                  </a:cubicBezTo>
                  <a:cubicBezTo>
                    <a:pt x="57" y="96"/>
                    <a:pt x="56" y="96"/>
                    <a:pt x="55" y="9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0" name="Freeform 139"/>
            <p:cNvSpPr/>
            <p:nvPr/>
          </p:nvSpPr>
          <p:spPr>
            <a:xfrm>
              <a:off x="3761111" y="3867375"/>
              <a:ext cx="307975" cy="25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9" h="9">
                  <a:moveTo>
                    <a:pt x="10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7" y="0"/>
                    <a:pt x="109" y="2"/>
                    <a:pt x="109" y="5"/>
                  </a:cubicBezTo>
                  <a:cubicBezTo>
                    <a:pt x="109" y="7"/>
                    <a:pt x="107" y="9"/>
                    <a:pt x="105" y="9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1" name="Freeform 140"/>
            <p:cNvSpPr/>
            <p:nvPr/>
          </p:nvSpPr>
          <p:spPr>
            <a:xfrm>
              <a:off x="3842074" y="3613375"/>
              <a:ext cx="173038" cy="2714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1" h="96">
                  <a:moveTo>
                    <a:pt x="5" y="96"/>
                  </a:moveTo>
                  <a:cubicBezTo>
                    <a:pt x="5" y="96"/>
                    <a:pt x="4" y="96"/>
                    <a:pt x="3" y="96"/>
                  </a:cubicBezTo>
                  <a:cubicBezTo>
                    <a:pt x="1" y="95"/>
                    <a:pt x="0" y="92"/>
                    <a:pt x="2" y="9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1"/>
                    <a:pt x="56" y="0"/>
                    <a:pt x="58" y="1"/>
                  </a:cubicBezTo>
                  <a:cubicBezTo>
                    <a:pt x="60" y="2"/>
                    <a:pt x="61" y="5"/>
                    <a:pt x="59" y="7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6"/>
                    <a:pt x="7" y="96"/>
                    <a:pt x="5" y="9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2" name="Freeform 141"/>
            <p:cNvSpPr/>
            <p:nvPr/>
          </p:nvSpPr>
          <p:spPr>
            <a:xfrm>
              <a:off x="3738886" y="3534000"/>
              <a:ext cx="168275" cy="2746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0" h="97">
                  <a:moveTo>
                    <a:pt x="55" y="97"/>
                  </a:moveTo>
                  <a:cubicBezTo>
                    <a:pt x="54" y="97"/>
                    <a:pt x="52" y="96"/>
                    <a:pt x="52" y="9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60" y="92"/>
                    <a:pt x="60" y="95"/>
                    <a:pt x="58" y="96"/>
                  </a:cubicBezTo>
                  <a:cubicBezTo>
                    <a:pt x="57" y="97"/>
                    <a:pt x="56" y="97"/>
                    <a:pt x="55" y="97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51" name="Freeform 153"/>
          <p:cNvSpPr>
            <a:spLocks noEditPoints="1"/>
          </p:cNvSpPr>
          <p:nvPr/>
        </p:nvSpPr>
        <p:spPr>
          <a:xfrm>
            <a:off x="3081338" y="2520950"/>
            <a:ext cx="87312" cy="87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6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lose/>
                <a:moveTo>
                  <a:pt x="16" y="8"/>
                </a:moveTo>
                <a:cubicBezTo>
                  <a:pt x="12" y="8"/>
                  <a:pt x="8" y="11"/>
                  <a:pt x="8" y="16"/>
                </a:cubicBezTo>
                <a:cubicBezTo>
                  <a:pt x="8" y="20"/>
                  <a:pt x="12" y="23"/>
                  <a:pt x="16" y="23"/>
                </a:cubicBezTo>
                <a:cubicBezTo>
                  <a:pt x="20" y="23"/>
                  <a:pt x="23" y="20"/>
                  <a:pt x="23" y="16"/>
                </a:cubicBezTo>
                <a:cubicBezTo>
                  <a:pt x="23" y="11"/>
                  <a:pt x="20" y="8"/>
                  <a:pt x="16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52" name="Freeform 154"/>
          <p:cNvSpPr>
            <a:spLocks noEditPoints="1"/>
          </p:cNvSpPr>
          <p:nvPr/>
        </p:nvSpPr>
        <p:spPr>
          <a:xfrm>
            <a:off x="3262313" y="2424113"/>
            <a:ext cx="87312" cy="873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5" y="31"/>
                </a:moveTo>
                <a:cubicBezTo>
                  <a:pt x="7" y="31"/>
                  <a:pt x="0" y="24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1" y="7"/>
                  <a:pt x="31" y="15"/>
                </a:cubicBezTo>
                <a:cubicBezTo>
                  <a:pt x="31" y="24"/>
                  <a:pt x="24" y="31"/>
                  <a:pt x="15" y="31"/>
                </a:cubicBezTo>
                <a:close/>
                <a:moveTo>
                  <a:pt x="15" y="8"/>
                </a:moveTo>
                <a:cubicBezTo>
                  <a:pt x="11" y="8"/>
                  <a:pt x="8" y="11"/>
                  <a:pt x="8" y="15"/>
                </a:cubicBezTo>
                <a:cubicBezTo>
                  <a:pt x="8" y="20"/>
                  <a:pt x="11" y="23"/>
                  <a:pt x="15" y="23"/>
                </a:cubicBezTo>
                <a:cubicBezTo>
                  <a:pt x="20" y="23"/>
                  <a:pt x="23" y="20"/>
                  <a:pt x="23" y="15"/>
                </a:cubicBezTo>
                <a:cubicBezTo>
                  <a:pt x="23" y="11"/>
                  <a:pt x="20" y="8"/>
                  <a:pt x="15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53" name="Freeform 155"/>
          <p:cNvSpPr>
            <a:spLocks noEditPoints="1"/>
          </p:cNvSpPr>
          <p:nvPr/>
        </p:nvSpPr>
        <p:spPr>
          <a:xfrm>
            <a:off x="3262313" y="2616200"/>
            <a:ext cx="87312" cy="87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1" h="31">
                <a:moveTo>
                  <a:pt x="15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5" y="31"/>
                </a:cubicBezTo>
                <a:close/>
                <a:moveTo>
                  <a:pt x="15" y="8"/>
                </a:moveTo>
                <a:cubicBezTo>
                  <a:pt x="11" y="8"/>
                  <a:pt x="8" y="12"/>
                  <a:pt x="8" y="16"/>
                </a:cubicBezTo>
                <a:cubicBezTo>
                  <a:pt x="8" y="20"/>
                  <a:pt x="11" y="23"/>
                  <a:pt x="15" y="23"/>
                </a:cubicBezTo>
                <a:cubicBezTo>
                  <a:pt x="20" y="23"/>
                  <a:pt x="23" y="20"/>
                  <a:pt x="23" y="16"/>
                </a:cubicBezTo>
                <a:cubicBezTo>
                  <a:pt x="23" y="12"/>
                  <a:pt x="20" y="8"/>
                  <a:pt x="15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54" name="Freeform 156"/>
          <p:cNvSpPr/>
          <p:nvPr/>
        </p:nvSpPr>
        <p:spPr>
          <a:xfrm>
            <a:off x="3143250" y="2565400"/>
            <a:ext cx="141288" cy="904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0" h="32">
                <a:moveTo>
                  <a:pt x="46" y="32"/>
                </a:moveTo>
                <a:cubicBezTo>
                  <a:pt x="45" y="32"/>
                  <a:pt x="44" y="31"/>
                  <a:pt x="44" y="31"/>
                </a:cubicBezTo>
                <a:cubicBezTo>
                  <a:pt x="3" y="8"/>
                  <a:pt x="3" y="8"/>
                  <a:pt x="3" y="8"/>
                </a:cubicBezTo>
                <a:cubicBezTo>
                  <a:pt x="1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5"/>
                  <a:pt x="50" y="28"/>
                  <a:pt x="49" y="30"/>
                </a:cubicBezTo>
                <a:cubicBezTo>
                  <a:pt x="48" y="31"/>
                  <a:pt x="47" y="32"/>
                  <a:pt x="46" y="3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55" name="Freeform 157"/>
          <p:cNvSpPr/>
          <p:nvPr/>
        </p:nvSpPr>
        <p:spPr>
          <a:xfrm>
            <a:off x="3143250" y="2471738"/>
            <a:ext cx="141288" cy="904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0" h="32">
                <a:moveTo>
                  <a:pt x="5" y="32"/>
                </a:moveTo>
                <a:cubicBezTo>
                  <a:pt x="3" y="32"/>
                  <a:pt x="2" y="31"/>
                  <a:pt x="1" y="30"/>
                </a:cubicBezTo>
                <a:cubicBezTo>
                  <a:pt x="0" y="28"/>
                  <a:pt x="1" y="26"/>
                  <a:pt x="3" y="25"/>
                </a:cubicBezTo>
                <a:cubicBezTo>
                  <a:pt x="44" y="1"/>
                  <a:pt x="44" y="1"/>
                  <a:pt x="44" y="1"/>
                </a:cubicBezTo>
                <a:cubicBezTo>
                  <a:pt x="45" y="0"/>
                  <a:pt x="48" y="1"/>
                  <a:pt x="49" y="2"/>
                </a:cubicBezTo>
                <a:cubicBezTo>
                  <a:pt x="50" y="4"/>
                  <a:pt x="49" y="7"/>
                  <a:pt x="48" y="8"/>
                </a:cubicBezTo>
                <a:cubicBezTo>
                  <a:pt x="7" y="32"/>
                  <a:pt x="7" y="32"/>
                  <a:pt x="7" y="32"/>
                </a:cubicBezTo>
                <a:cubicBezTo>
                  <a:pt x="6" y="32"/>
                  <a:pt x="5" y="32"/>
                  <a:pt x="5" y="3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56" name="Freeform 161"/>
          <p:cNvSpPr/>
          <p:nvPr/>
        </p:nvSpPr>
        <p:spPr>
          <a:xfrm>
            <a:off x="2281238" y="3609975"/>
            <a:ext cx="84137" cy="146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52">
                <a:moveTo>
                  <a:pt x="26" y="52"/>
                </a:moveTo>
                <a:cubicBezTo>
                  <a:pt x="25" y="52"/>
                  <a:pt x="24" y="51"/>
                  <a:pt x="23" y="51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8"/>
                  <a:pt x="0" y="25"/>
                  <a:pt x="1" y="23"/>
                </a:cubicBezTo>
                <a:cubicBezTo>
                  <a:pt x="23" y="2"/>
                  <a:pt x="23" y="2"/>
                  <a:pt x="23" y="2"/>
                </a:cubicBezTo>
                <a:cubicBezTo>
                  <a:pt x="24" y="0"/>
                  <a:pt x="27" y="0"/>
                  <a:pt x="28" y="2"/>
                </a:cubicBezTo>
                <a:cubicBezTo>
                  <a:pt x="30" y="4"/>
                  <a:pt x="30" y="6"/>
                  <a:pt x="28" y="8"/>
                </a:cubicBezTo>
                <a:cubicBezTo>
                  <a:pt x="10" y="26"/>
                  <a:pt x="10" y="26"/>
                  <a:pt x="10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30" y="47"/>
                  <a:pt x="30" y="49"/>
                  <a:pt x="28" y="51"/>
                </a:cubicBezTo>
                <a:cubicBezTo>
                  <a:pt x="28" y="51"/>
                  <a:pt x="27" y="52"/>
                  <a:pt x="26" y="5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57" name="Freeform 162"/>
          <p:cNvSpPr/>
          <p:nvPr/>
        </p:nvSpPr>
        <p:spPr>
          <a:xfrm>
            <a:off x="2297113" y="3671888"/>
            <a:ext cx="242887" cy="222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8">
                <a:moveTo>
                  <a:pt x="4" y="8"/>
                </a:move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6" y="2"/>
                  <a:pt x="86" y="4"/>
                </a:cubicBezTo>
                <a:cubicBezTo>
                  <a:pt x="86" y="7"/>
                  <a:pt x="84" y="8"/>
                  <a:pt x="82" y="8"/>
                </a:cubicBezTo>
                <a:cubicBezTo>
                  <a:pt x="4" y="8"/>
                  <a:pt x="4" y="8"/>
                  <a:pt x="4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58" name="Freeform 163"/>
          <p:cNvSpPr/>
          <p:nvPr/>
        </p:nvSpPr>
        <p:spPr>
          <a:xfrm>
            <a:off x="2455863" y="3486150"/>
            <a:ext cx="84137" cy="146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0" h="52">
                <a:moveTo>
                  <a:pt x="4" y="52"/>
                </a:moveTo>
                <a:cubicBezTo>
                  <a:pt x="3" y="52"/>
                  <a:pt x="2" y="51"/>
                  <a:pt x="2" y="51"/>
                </a:cubicBezTo>
                <a:cubicBezTo>
                  <a:pt x="0" y="49"/>
                  <a:pt x="0" y="47"/>
                  <a:pt x="2" y="45"/>
                </a:cubicBezTo>
                <a:cubicBezTo>
                  <a:pt x="20" y="26"/>
                  <a:pt x="20" y="26"/>
                  <a:pt x="20" y="26"/>
                </a:cubicBezTo>
                <a:cubicBezTo>
                  <a:pt x="2" y="8"/>
                  <a:pt x="2" y="8"/>
                  <a:pt x="2" y="8"/>
                </a:cubicBezTo>
                <a:cubicBezTo>
                  <a:pt x="0" y="6"/>
                  <a:pt x="0" y="4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29" y="23"/>
                  <a:pt x="29" y="23"/>
                  <a:pt x="29" y="23"/>
                </a:cubicBezTo>
                <a:cubicBezTo>
                  <a:pt x="30" y="25"/>
                  <a:pt x="30" y="28"/>
                  <a:pt x="29" y="29"/>
                </a:cubicBezTo>
                <a:cubicBezTo>
                  <a:pt x="7" y="51"/>
                  <a:pt x="7" y="51"/>
                  <a:pt x="7" y="51"/>
                </a:cubicBezTo>
                <a:cubicBezTo>
                  <a:pt x="6" y="51"/>
                  <a:pt x="5" y="52"/>
                  <a:pt x="4" y="5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59" name="Freeform 164"/>
          <p:cNvSpPr/>
          <p:nvPr/>
        </p:nvSpPr>
        <p:spPr>
          <a:xfrm>
            <a:off x="2281238" y="3548063"/>
            <a:ext cx="242887" cy="222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6" h="8">
                <a:moveTo>
                  <a:pt x="4" y="8"/>
                </a:move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6" y="2"/>
                  <a:pt x="86" y="4"/>
                </a:cubicBezTo>
                <a:cubicBezTo>
                  <a:pt x="86" y="7"/>
                  <a:pt x="84" y="8"/>
                  <a:pt x="82" y="8"/>
                </a:cubicBezTo>
                <a:cubicBezTo>
                  <a:pt x="4" y="8"/>
                  <a:pt x="4" y="8"/>
                  <a:pt x="4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60" name="Freeform 165"/>
          <p:cNvSpPr>
            <a:spLocks noEditPoints="1"/>
          </p:cNvSpPr>
          <p:nvPr/>
        </p:nvSpPr>
        <p:spPr>
          <a:xfrm>
            <a:off x="1528763" y="1477963"/>
            <a:ext cx="279400" cy="265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9" h="94">
                <a:moveTo>
                  <a:pt x="47" y="94"/>
                </a:moveTo>
                <a:cubicBezTo>
                  <a:pt x="34" y="94"/>
                  <a:pt x="22" y="89"/>
                  <a:pt x="14" y="80"/>
                </a:cubicBezTo>
                <a:cubicBezTo>
                  <a:pt x="5" y="71"/>
                  <a:pt x="0" y="59"/>
                  <a:pt x="0" y="47"/>
                </a:cubicBezTo>
                <a:cubicBezTo>
                  <a:pt x="0" y="34"/>
                  <a:pt x="5" y="22"/>
                  <a:pt x="14" y="13"/>
                </a:cubicBezTo>
                <a:cubicBezTo>
                  <a:pt x="22" y="5"/>
                  <a:pt x="34" y="0"/>
                  <a:pt x="47" y="0"/>
                </a:cubicBezTo>
                <a:cubicBezTo>
                  <a:pt x="59" y="0"/>
                  <a:pt x="71" y="5"/>
                  <a:pt x="80" y="13"/>
                </a:cubicBezTo>
                <a:cubicBezTo>
                  <a:pt x="99" y="32"/>
                  <a:pt x="99" y="62"/>
                  <a:pt x="80" y="80"/>
                </a:cubicBezTo>
                <a:cubicBezTo>
                  <a:pt x="71" y="89"/>
                  <a:pt x="59" y="94"/>
                  <a:pt x="47" y="94"/>
                </a:cubicBezTo>
                <a:close/>
                <a:moveTo>
                  <a:pt x="47" y="8"/>
                </a:moveTo>
                <a:cubicBezTo>
                  <a:pt x="36" y="8"/>
                  <a:pt x="27" y="12"/>
                  <a:pt x="19" y="19"/>
                </a:cubicBezTo>
                <a:cubicBezTo>
                  <a:pt x="12" y="26"/>
                  <a:pt x="8" y="36"/>
                  <a:pt x="8" y="47"/>
                </a:cubicBezTo>
                <a:cubicBezTo>
                  <a:pt x="8" y="57"/>
                  <a:pt x="12" y="67"/>
                  <a:pt x="19" y="74"/>
                </a:cubicBezTo>
                <a:cubicBezTo>
                  <a:pt x="27" y="82"/>
                  <a:pt x="36" y="86"/>
                  <a:pt x="47" y="86"/>
                </a:cubicBezTo>
                <a:cubicBezTo>
                  <a:pt x="57" y="86"/>
                  <a:pt x="67" y="82"/>
                  <a:pt x="75" y="74"/>
                </a:cubicBezTo>
                <a:cubicBezTo>
                  <a:pt x="90" y="59"/>
                  <a:pt x="90" y="34"/>
                  <a:pt x="75" y="19"/>
                </a:cubicBezTo>
                <a:cubicBezTo>
                  <a:pt x="67" y="12"/>
                  <a:pt x="57" y="8"/>
                  <a:pt x="47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61" name="Freeform 166"/>
          <p:cNvSpPr>
            <a:spLocks noEditPoints="1"/>
          </p:cNvSpPr>
          <p:nvPr/>
        </p:nvSpPr>
        <p:spPr>
          <a:xfrm>
            <a:off x="1554163" y="1525588"/>
            <a:ext cx="214312" cy="2174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6" h="77">
                <a:moveTo>
                  <a:pt x="38" y="77"/>
                </a:moveTo>
                <a:cubicBezTo>
                  <a:pt x="38" y="77"/>
                  <a:pt x="38" y="77"/>
                  <a:pt x="38" y="77"/>
                </a:cubicBezTo>
                <a:cubicBezTo>
                  <a:pt x="25" y="77"/>
                  <a:pt x="13" y="72"/>
                  <a:pt x="5" y="63"/>
                </a:cubicBezTo>
                <a:cubicBezTo>
                  <a:pt x="3" y="62"/>
                  <a:pt x="2" y="61"/>
                  <a:pt x="1" y="59"/>
                </a:cubicBezTo>
                <a:cubicBezTo>
                  <a:pt x="0" y="58"/>
                  <a:pt x="0" y="56"/>
                  <a:pt x="1" y="55"/>
                </a:cubicBezTo>
                <a:cubicBezTo>
                  <a:pt x="2" y="53"/>
                  <a:pt x="3" y="52"/>
                  <a:pt x="5" y="51"/>
                </a:cubicBezTo>
                <a:cubicBezTo>
                  <a:pt x="11" y="48"/>
                  <a:pt x="18" y="46"/>
                  <a:pt x="25" y="44"/>
                </a:cubicBezTo>
                <a:cubicBezTo>
                  <a:pt x="23" y="43"/>
                  <a:pt x="22" y="41"/>
                  <a:pt x="21" y="39"/>
                </a:cubicBezTo>
                <a:cubicBezTo>
                  <a:pt x="21" y="38"/>
                  <a:pt x="21" y="38"/>
                  <a:pt x="21" y="37"/>
                </a:cubicBezTo>
                <a:cubicBezTo>
                  <a:pt x="20" y="36"/>
                  <a:pt x="19" y="35"/>
                  <a:pt x="18" y="33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3"/>
                  <a:pt x="18" y="21"/>
                  <a:pt x="19" y="2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6"/>
                  <a:pt x="18" y="9"/>
                  <a:pt x="23" y="5"/>
                </a:cubicBezTo>
                <a:cubicBezTo>
                  <a:pt x="27" y="2"/>
                  <a:pt x="32" y="0"/>
                  <a:pt x="38" y="0"/>
                </a:cubicBezTo>
                <a:cubicBezTo>
                  <a:pt x="44" y="0"/>
                  <a:pt x="49" y="2"/>
                  <a:pt x="53" y="5"/>
                </a:cubicBezTo>
                <a:cubicBezTo>
                  <a:pt x="57" y="9"/>
                  <a:pt x="57" y="16"/>
                  <a:pt x="57" y="18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58" y="23"/>
                  <a:pt x="58" y="25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5"/>
                  <a:pt x="56" y="36"/>
                  <a:pt x="54" y="37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1"/>
                  <a:pt x="53" y="43"/>
                  <a:pt x="51" y="44"/>
                </a:cubicBezTo>
                <a:cubicBezTo>
                  <a:pt x="58" y="46"/>
                  <a:pt x="64" y="48"/>
                  <a:pt x="70" y="51"/>
                </a:cubicBezTo>
                <a:cubicBezTo>
                  <a:pt x="72" y="52"/>
                  <a:pt x="74" y="53"/>
                  <a:pt x="75" y="55"/>
                </a:cubicBezTo>
                <a:cubicBezTo>
                  <a:pt x="76" y="56"/>
                  <a:pt x="75" y="58"/>
                  <a:pt x="74" y="59"/>
                </a:cubicBezTo>
                <a:cubicBezTo>
                  <a:pt x="73" y="61"/>
                  <a:pt x="72" y="62"/>
                  <a:pt x="71" y="63"/>
                </a:cubicBezTo>
                <a:cubicBezTo>
                  <a:pt x="62" y="72"/>
                  <a:pt x="50" y="77"/>
                  <a:pt x="38" y="77"/>
                </a:cubicBezTo>
                <a:close/>
                <a:moveTo>
                  <a:pt x="10" y="57"/>
                </a:moveTo>
                <a:cubicBezTo>
                  <a:pt x="10" y="57"/>
                  <a:pt x="10" y="57"/>
                  <a:pt x="10" y="57"/>
                </a:cubicBezTo>
                <a:cubicBezTo>
                  <a:pt x="18" y="65"/>
                  <a:pt x="27" y="69"/>
                  <a:pt x="38" y="69"/>
                </a:cubicBezTo>
                <a:cubicBezTo>
                  <a:pt x="48" y="69"/>
                  <a:pt x="58" y="65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0" y="54"/>
                  <a:pt x="53" y="53"/>
                  <a:pt x="46" y="52"/>
                </a:cubicBezTo>
                <a:cubicBezTo>
                  <a:pt x="45" y="52"/>
                  <a:pt x="44" y="51"/>
                  <a:pt x="43" y="50"/>
                </a:cubicBezTo>
                <a:cubicBezTo>
                  <a:pt x="43" y="49"/>
                  <a:pt x="42" y="48"/>
                  <a:pt x="42" y="47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41"/>
                  <a:pt x="44" y="40"/>
                  <a:pt x="45" y="39"/>
                </a:cubicBezTo>
                <a:cubicBezTo>
                  <a:pt x="46" y="38"/>
                  <a:pt x="46" y="38"/>
                  <a:pt x="46" y="38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1"/>
                  <a:pt x="48" y="30"/>
                  <a:pt x="50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7"/>
                  <a:pt x="50" y="27"/>
                  <a:pt x="50" y="27"/>
                </a:cubicBezTo>
                <a:cubicBezTo>
                  <a:pt x="50" y="27"/>
                  <a:pt x="50" y="26"/>
                  <a:pt x="50" y="26"/>
                </a:cubicBezTo>
                <a:cubicBezTo>
                  <a:pt x="49" y="26"/>
                  <a:pt x="48" y="24"/>
                  <a:pt x="48" y="23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5"/>
                  <a:pt x="49" y="12"/>
                  <a:pt x="47" y="11"/>
                </a:cubicBezTo>
                <a:cubicBezTo>
                  <a:pt x="45" y="9"/>
                  <a:pt x="42" y="8"/>
                  <a:pt x="38" y="8"/>
                </a:cubicBezTo>
                <a:cubicBezTo>
                  <a:pt x="34" y="8"/>
                  <a:pt x="31" y="9"/>
                  <a:pt x="29" y="11"/>
                </a:cubicBezTo>
                <a:cubicBezTo>
                  <a:pt x="27" y="12"/>
                  <a:pt x="27" y="15"/>
                  <a:pt x="27" y="18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4"/>
                  <a:pt x="27" y="26"/>
                  <a:pt x="26" y="26"/>
                </a:cubicBezTo>
                <a:cubicBezTo>
                  <a:pt x="26" y="26"/>
                  <a:pt x="26" y="27"/>
                  <a:pt x="26" y="27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0"/>
                  <a:pt x="29" y="31"/>
                  <a:pt x="29" y="33"/>
                </a:cubicBezTo>
                <a:cubicBezTo>
                  <a:pt x="29" y="34"/>
                  <a:pt x="29" y="36"/>
                  <a:pt x="29" y="38"/>
                </a:cubicBezTo>
                <a:cubicBezTo>
                  <a:pt x="29" y="38"/>
                  <a:pt x="30" y="38"/>
                  <a:pt x="31" y="39"/>
                </a:cubicBezTo>
                <a:cubicBezTo>
                  <a:pt x="32" y="40"/>
                  <a:pt x="32" y="41"/>
                  <a:pt x="32" y="42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48"/>
                  <a:pt x="33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3" y="53"/>
                  <a:pt x="16" y="54"/>
                  <a:pt x="10" y="5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62" name="Freeform 174"/>
          <p:cNvSpPr/>
          <p:nvPr/>
        </p:nvSpPr>
        <p:spPr>
          <a:xfrm>
            <a:off x="646113" y="5756275"/>
            <a:ext cx="79375" cy="793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8" h="28">
                <a:moveTo>
                  <a:pt x="2" y="28"/>
                </a:moveTo>
                <a:cubicBezTo>
                  <a:pt x="1" y="28"/>
                  <a:pt x="0" y="27"/>
                  <a:pt x="0" y="2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28" y="1"/>
                  <a:pt x="28" y="2"/>
                </a:cubicBezTo>
                <a:cubicBezTo>
                  <a:pt x="28" y="3"/>
                  <a:pt x="28" y="4"/>
                  <a:pt x="26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7"/>
                  <a:pt x="4" y="28"/>
                  <a:pt x="2" y="2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63" name="Freeform 175"/>
          <p:cNvSpPr>
            <a:spLocks noEditPoints="1"/>
          </p:cNvSpPr>
          <p:nvPr/>
        </p:nvSpPr>
        <p:spPr>
          <a:xfrm>
            <a:off x="525463" y="5588000"/>
            <a:ext cx="204787" cy="254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3" h="90">
                <a:moveTo>
                  <a:pt x="45" y="90"/>
                </a:moveTo>
                <a:cubicBezTo>
                  <a:pt x="4" y="90"/>
                  <a:pt x="4" y="90"/>
                  <a:pt x="4" y="90"/>
                </a:cubicBezTo>
                <a:cubicBezTo>
                  <a:pt x="2" y="90"/>
                  <a:pt x="0" y="88"/>
                  <a:pt x="0" y="8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3" y="2"/>
                  <a:pt x="73" y="4"/>
                </a:cubicBezTo>
                <a:cubicBezTo>
                  <a:pt x="73" y="62"/>
                  <a:pt x="73" y="62"/>
                  <a:pt x="73" y="62"/>
                </a:cubicBezTo>
                <a:cubicBezTo>
                  <a:pt x="73" y="63"/>
                  <a:pt x="73" y="64"/>
                  <a:pt x="72" y="65"/>
                </a:cubicBezTo>
                <a:cubicBezTo>
                  <a:pt x="48" y="89"/>
                  <a:pt x="48" y="89"/>
                  <a:pt x="48" y="89"/>
                </a:cubicBezTo>
                <a:cubicBezTo>
                  <a:pt x="48" y="90"/>
                  <a:pt x="47" y="90"/>
                  <a:pt x="45" y="90"/>
                </a:cubicBezTo>
                <a:close/>
                <a:moveTo>
                  <a:pt x="8" y="82"/>
                </a:moveTo>
                <a:cubicBezTo>
                  <a:pt x="44" y="82"/>
                  <a:pt x="44" y="82"/>
                  <a:pt x="44" y="82"/>
                </a:cubicBezTo>
                <a:cubicBezTo>
                  <a:pt x="65" y="60"/>
                  <a:pt x="65" y="60"/>
                  <a:pt x="65" y="60"/>
                </a:cubicBezTo>
                <a:cubicBezTo>
                  <a:pt x="65" y="8"/>
                  <a:pt x="65" y="8"/>
                  <a:pt x="65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2"/>
                  <a:pt x="8" y="82"/>
                  <a:pt x="8" y="82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64" name="Freeform 176"/>
          <p:cNvSpPr/>
          <p:nvPr/>
        </p:nvSpPr>
        <p:spPr>
          <a:xfrm>
            <a:off x="569913" y="5635625"/>
            <a:ext cx="76200" cy="11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7" h="4">
                <a:moveTo>
                  <a:pt x="25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7" y="1"/>
                  <a:pt x="27" y="2"/>
                </a:cubicBezTo>
                <a:cubicBezTo>
                  <a:pt x="27" y="3"/>
                  <a:pt x="26" y="4"/>
                  <a:pt x="25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65" name="Freeform 177"/>
          <p:cNvSpPr/>
          <p:nvPr/>
        </p:nvSpPr>
        <p:spPr>
          <a:xfrm>
            <a:off x="569913" y="5664200"/>
            <a:ext cx="120650" cy="11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3" h="4">
                <a:moveTo>
                  <a:pt x="4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3"/>
                  <a:pt x="42" y="4"/>
                  <a:pt x="4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66" name="Freeform 178"/>
          <p:cNvSpPr/>
          <p:nvPr/>
        </p:nvSpPr>
        <p:spPr>
          <a:xfrm>
            <a:off x="569913" y="5689600"/>
            <a:ext cx="120650" cy="11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3" h="4">
                <a:moveTo>
                  <a:pt x="41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3"/>
                  <a:pt x="42" y="4"/>
                  <a:pt x="41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67" name="Freeform 179"/>
          <p:cNvSpPr/>
          <p:nvPr/>
        </p:nvSpPr>
        <p:spPr>
          <a:xfrm>
            <a:off x="569913" y="5716588"/>
            <a:ext cx="57150" cy="11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0" h="4">
                <a:moveTo>
                  <a:pt x="18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20" y="1"/>
                  <a:pt x="20" y="2"/>
                </a:cubicBezTo>
                <a:cubicBezTo>
                  <a:pt x="20" y="3"/>
                  <a:pt x="19" y="4"/>
                  <a:pt x="18" y="4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668" name="组合 1"/>
          <p:cNvGrpSpPr/>
          <p:nvPr/>
        </p:nvGrpSpPr>
        <p:grpSpPr>
          <a:xfrm>
            <a:off x="77788" y="558800"/>
            <a:ext cx="279400" cy="315913"/>
            <a:chOff x="4257146" y="3175001"/>
            <a:chExt cx="279400" cy="315913"/>
          </a:xfrm>
        </p:grpSpPr>
        <p:sp>
          <p:nvSpPr>
            <p:cNvPr id="23691" name="Freeform 180"/>
            <p:cNvSpPr>
              <a:spLocks noEditPoints="1"/>
            </p:cNvSpPr>
            <p:nvPr/>
          </p:nvSpPr>
          <p:spPr>
            <a:xfrm>
              <a:off x="4453996" y="3287714"/>
              <a:ext cx="82550" cy="2032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72">
                  <a:moveTo>
                    <a:pt x="25" y="72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1" y="72"/>
                    <a:pt x="0" y="71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2"/>
                    <a:pt x="29" y="4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71"/>
                    <a:pt x="27" y="72"/>
                    <a:pt x="25" y="72"/>
                  </a:cubicBezTo>
                  <a:close/>
                  <a:moveTo>
                    <a:pt x="8" y="64"/>
                  </a:moveTo>
                  <a:cubicBezTo>
                    <a:pt x="21" y="64"/>
                    <a:pt x="21" y="64"/>
                    <a:pt x="21" y="6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4"/>
                    <a:pt x="8" y="64"/>
                    <a:pt x="8" y="64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2" name="Freeform 181"/>
            <p:cNvSpPr>
              <a:spLocks noEditPoints="1"/>
            </p:cNvSpPr>
            <p:nvPr/>
          </p:nvSpPr>
          <p:spPr>
            <a:xfrm>
              <a:off x="4355571" y="3367089"/>
              <a:ext cx="80963" cy="1238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44">
                  <a:moveTo>
                    <a:pt x="25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1" y="44"/>
                    <a:pt x="0" y="43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1"/>
                    <a:pt x="29" y="4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3"/>
                    <a:pt x="27" y="44"/>
                    <a:pt x="25" y="44"/>
                  </a:cubicBezTo>
                  <a:close/>
                  <a:moveTo>
                    <a:pt x="8" y="36"/>
                  </a:moveTo>
                  <a:cubicBezTo>
                    <a:pt x="21" y="36"/>
                    <a:pt x="21" y="36"/>
                    <a:pt x="21" y="3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6"/>
                    <a:pt x="8" y="36"/>
                    <a:pt x="8" y="3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3" name="Freeform 182"/>
            <p:cNvSpPr>
              <a:spLocks noEditPoints="1"/>
            </p:cNvSpPr>
            <p:nvPr/>
          </p:nvSpPr>
          <p:spPr>
            <a:xfrm>
              <a:off x="4257146" y="3422651"/>
              <a:ext cx="80963" cy="682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24">
                  <a:moveTo>
                    <a:pt x="25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1"/>
                    <a:pt x="29" y="4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3"/>
                    <a:pt x="27" y="24"/>
                    <a:pt x="25" y="24"/>
                  </a:cubicBezTo>
                  <a:close/>
                  <a:moveTo>
                    <a:pt x="8" y="16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6"/>
                    <a:pt x="8" y="16"/>
                    <a:pt x="8" y="1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4" name="Freeform 183"/>
            <p:cNvSpPr/>
            <p:nvPr/>
          </p:nvSpPr>
          <p:spPr>
            <a:xfrm>
              <a:off x="4434946" y="3175001"/>
              <a:ext cx="69850" cy="1127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5" h="40">
                  <a:moveTo>
                    <a:pt x="5" y="40"/>
                  </a:moveTo>
                  <a:cubicBezTo>
                    <a:pt x="4" y="40"/>
                    <a:pt x="3" y="39"/>
                    <a:pt x="2" y="38"/>
                  </a:cubicBezTo>
                  <a:cubicBezTo>
                    <a:pt x="0" y="37"/>
                    <a:pt x="0" y="34"/>
                    <a:pt x="2" y="3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5" y="19"/>
                    <a:pt x="25" y="21"/>
                    <a:pt x="23" y="23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9"/>
                    <a:pt x="6" y="40"/>
                    <a:pt x="5" y="4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5" name="Freeform 184"/>
            <p:cNvSpPr/>
            <p:nvPr/>
          </p:nvSpPr>
          <p:spPr>
            <a:xfrm>
              <a:off x="4287309" y="3219451"/>
              <a:ext cx="200025" cy="169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1" h="60">
                  <a:moveTo>
                    <a:pt x="4" y="60"/>
                  </a:moveTo>
                  <a:cubicBezTo>
                    <a:pt x="4" y="60"/>
                    <a:pt x="4" y="60"/>
                    <a:pt x="3" y="60"/>
                  </a:cubicBezTo>
                  <a:cubicBezTo>
                    <a:pt x="1" y="60"/>
                    <a:pt x="0" y="58"/>
                    <a:pt x="0" y="55"/>
                  </a:cubicBezTo>
                  <a:cubicBezTo>
                    <a:pt x="6" y="23"/>
                    <a:pt x="34" y="0"/>
                    <a:pt x="67" y="0"/>
                  </a:cubicBezTo>
                  <a:cubicBezTo>
                    <a:pt x="69" y="0"/>
                    <a:pt x="71" y="2"/>
                    <a:pt x="71" y="4"/>
                  </a:cubicBezTo>
                  <a:cubicBezTo>
                    <a:pt x="71" y="6"/>
                    <a:pt x="69" y="8"/>
                    <a:pt x="67" y="8"/>
                  </a:cubicBezTo>
                  <a:cubicBezTo>
                    <a:pt x="38" y="8"/>
                    <a:pt x="14" y="29"/>
                    <a:pt x="8" y="57"/>
                  </a:cubicBezTo>
                  <a:cubicBezTo>
                    <a:pt x="8" y="59"/>
                    <a:pt x="6" y="60"/>
                    <a:pt x="4" y="60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69" name="Freeform 185"/>
          <p:cNvSpPr>
            <a:spLocks noEditPoints="1"/>
          </p:cNvSpPr>
          <p:nvPr/>
        </p:nvSpPr>
        <p:spPr>
          <a:xfrm>
            <a:off x="2708275" y="3873500"/>
            <a:ext cx="276225" cy="2000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8" h="71">
                <a:moveTo>
                  <a:pt x="49" y="71"/>
                </a:moveTo>
                <a:cubicBezTo>
                  <a:pt x="36" y="71"/>
                  <a:pt x="22" y="70"/>
                  <a:pt x="8" y="69"/>
                </a:cubicBezTo>
                <a:cubicBezTo>
                  <a:pt x="6" y="68"/>
                  <a:pt x="5" y="67"/>
                  <a:pt x="5" y="66"/>
                </a:cubicBezTo>
                <a:cubicBezTo>
                  <a:pt x="0" y="46"/>
                  <a:pt x="0" y="26"/>
                  <a:pt x="5" y="6"/>
                </a:cubicBezTo>
                <a:cubicBezTo>
                  <a:pt x="5" y="4"/>
                  <a:pt x="6" y="3"/>
                  <a:pt x="8" y="3"/>
                </a:cubicBezTo>
                <a:cubicBezTo>
                  <a:pt x="35" y="0"/>
                  <a:pt x="63" y="0"/>
                  <a:pt x="90" y="3"/>
                </a:cubicBezTo>
                <a:cubicBezTo>
                  <a:pt x="92" y="3"/>
                  <a:pt x="93" y="4"/>
                  <a:pt x="94" y="6"/>
                </a:cubicBezTo>
                <a:cubicBezTo>
                  <a:pt x="98" y="26"/>
                  <a:pt x="98" y="46"/>
                  <a:pt x="94" y="66"/>
                </a:cubicBezTo>
                <a:cubicBezTo>
                  <a:pt x="93" y="67"/>
                  <a:pt x="92" y="68"/>
                  <a:pt x="90" y="69"/>
                </a:cubicBezTo>
                <a:cubicBezTo>
                  <a:pt x="77" y="70"/>
                  <a:pt x="63" y="71"/>
                  <a:pt x="49" y="71"/>
                </a:cubicBezTo>
                <a:close/>
                <a:moveTo>
                  <a:pt x="12" y="61"/>
                </a:moveTo>
                <a:cubicBezTo>
                  <a:pt x="37" y="64"/>
                  <a:pt x="62" y="64"/>
                  <a:pt x="87" y="61"/>
                </a:cubicBezTo>
                <a:cubicBezTo>
                  <a:pt x="90" y="44"/>
                  <a:pt x="90" y="27"/>
                  <a:pt x="87" y="11"/>
                </a:cubicBezTo>
                <a:cubicBezTo>
                  <a:pt x="62" y="8"/>
                  <a:pt x="37" y="8"/>
                  <a:pt x="12" y="11"/>
                </a:cubicBezTo>
                <a:cubicBezTo>
                  <a:pt x="8" y="27"/>
                  <a:pt x="8" y="44"/>
                  <a:pt x="12" y="6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70" name="Freeform 186"/>
          <p:cNvSpPr>
            <a:spLocks noEditPoints="1"/>
          </p:cNvSpPr>
          <p:nvPr/>
        </p:nvSpPr>
        <p:spPr>
          <a:xfrm>
            <a:off x="2806700" y="3917950"/>
            <a:ext cx="101600" cy="1111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6" h="39">
                <a:moveTo>
                  <a:pt x="6" y="39"/>
                </a:moveTo>
                <a:cubicBezTo>
                  <a:pt x="3" y="39"/>
                  <a:pt x="0" y="37"/>
                  <a:pt x="0" y="3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7" y="0"/>
                  <a:pt x="8" y="1"/>
                  <a:pt x="9" y="1"/>
                </a:cubicBezTo>
                <a:cubicBezTo>
                  <a:pt x="33" y="15"/>
                  <a:pt x="33" y="15"/>
                  <a:pt x="33" y="15"/>
                </a:cubicBezTo>
                <a:cubicBezTo>
                  <a:pt x="35" y="16"/>
                  <a:pt x="36" y="18"/>
                  <a:pt x="36" y="20"/>
                </a:cubicBezTo>
                <a:cubicBezTo>
                  <a:pt x="36" y="22"/>
                  <a:pt x="35" y="24"/>
                  <a:pt x="33" y="25"/>
                </a:cubicBezTo>
                <a:cubicBezTo>
                  <a:pt x="9" y="39"/>
                  <a:pt x="9" y="39"/>
                  <a:pt x="9" y="39"/>
                </a:cubicBezTo>
                <a:cubicBezTo>
                  <a:pt x="8" y="39"/>
                  <a:pt x="7" y="39"/>
                  <a:pt x="6" y="39"/>
                </a:cubicBezTo>
                <a:close/>
                <a:moveTo>
                  <a:pt x="8" y="10"/>
                </a:moveTo>
                <a:cubicBezTo>
                  <a:pt x="8" y="30"/>
                  <a:pt x="8" y="30"/>
                  <a:pt x="8" y="30"/>
                </a:cubicBezTo>
                <a:cubicBezTo>
                  <a:pt x="26" y="20"/>
                  <a:pt x="26" y="20"/>
                  <a:pt x="26" y="20"/>
                </a:cubicBezTo>
                <a:cubicBezTo>
                  <a:pt x="8" y="10"/>
                  <a:pt x="8" y="10"/>
                  <a:pt x="8" y="10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71" name="Freeform 193"/>
          <p:cNvSpPr>
            <a:spLocks noEditPoints="1"/>
          </p:cNvSpPr>
          <p:nvPr/>
        </p:nvSpPr>
        <p:spPr>
          <a:xfrm>
            <a:off x="2646363" y="4554538"/>
            <a:ext cx="234950" cy="127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3" h="45">
                <a:moveTo>
                  <a:pt x="69" y="45"/>
                </a:moveTo>
                <a:cubicBezTo>
                  <a:pt x="15" y="45"/>
                  <a:pt x="15" y="45"/>
                  <a:pt x="15" y="45"/>
                </a:cubicBezTo>
                <a:cubicBezTo>
                  <a:pt x="13" y="45"/>
                  <a:pt x="11" y="44"/>
                  <a:pt x="11" y="42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1" y="2"/>
                  <a:pt x="1" y="1"/>
                </a:cubicBezTo>
                <a:cubicBezTo>
                  <a:pt x="2" y="0"/>
                  <a:pt x="3" y="0"/>
                  <a:pt x="5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0" y="0"/>
                  <a:pt x="81" y="0"/>
                  <a:pt x="82" y="1"/>
                </a:cubicBezTo>
                <a:cubicBezTo>
                  <a:pt x="83" y="2"/>
                  <a:pt x="83" y="4"/>
                  <a:pt x="83" y="5"/>
                </a:cubicBezTo>
                <a:cubicBezTo>
                  <a:pt x="72" y="42"/>
                  <a:pt x="72" y="42"/>
                  <a:pt x="72" y="42"/>
                </a:cubicBezTo>
                <a:cubicBezTo>
                  <a:pt x="72" y="44"/>
                  <a:pt x="70" y="45"/>
                  <a:pt x="69" y="45"/>
                </a:cubicBezTo>
                <a:close/>
                <a:moveTo>
                  <a:pt x="18" y="37"/>
                </a:moveTo>
                <a:cubicBezTo>
                  <a:pt x="65" y="37"/>
                  <a:pt x="65" y="37"/>
                  <a:pt x="65" y="37"/>
                </a:cubicBezTo>
                <a:cubicBezTo>
                  <a:pt x="74" y="8"/>
                  <a:pt x="74" y="8"/>
                  <a:pt x="74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8" y="37"/>
                  <a:pt x="18" y="37"/>
                  <a:pt x="18" y="37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72" name="Freeform 194"/>
          <p:cNvSpPr/>
          <p:nvPr/>
        </p:nvSpPr>
        <p:spPr>
          <a:xfrm>
            <a:off x="2592388" y="4508500"/>
            <a:ext cx="107950" cy="1730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8" h="61">
                <a:moveTo>
                  <a:pt x="34" y="61"/>
                </a:moveTo>
                <a:cubicBezTo>
                  <a:pt x="32" y="61"/>
                  <a:pt x="30" y="60"/>
                  <a:pt x="30" y="58"/>
                </a:cubicBezTo>
                <a:cubicBezTo>
                  <a:pt x="17" y="9"/>
                  <a:pt x="17" y="9"/>
                  <a:pt x="17" y="9"/>
                </a:cubicBezTo>
                <a:cubicBezTo>
                  <a:pt x="4" y="9"/>
                  <a:pt x="4" y="9"/>
                  <a:pt x="4" y="9"/>
                </a:cubicBez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4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2" y="1"/>
                  <a:pt x="23" y="3"/>
                  <a:pt x="24" y="4"/>
                </a:cubicBezTo>
                <a:cubicBezTo>
                  <a:pt x="38" y="56"/>
                  <a:pt x="38" y="56"/>
                  <a:pt x="38" y="56"/>
                </a:cubicBezTo>
                <a:cubicBezTo>
                  <a:pt x="38" y="58"/>
                  <a:pt x="37" y="60"/>
                  <a:pt x="35" y="61"/>
                </a:cubicBezTo>
                <a:cubicBezTo>
                  <a:pt x="34" y="61"/>
                  <a:pt x="34" y="61"/>
                  <a:pt x="34" y="61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73" name="Freeform 195"/>
          <p:cNvSpPr>
            <a:spLocks noEditPoints="1"/>
          </p:cNvSpPr>
          <p:nvPr/>
        </p:nvSpPr>
        <p:spPr>
          <a:xfrm>
            <a:off x="2682875" y="4686300"/>
            <a:ext cx="61913" cy="63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" h="22">
                <a:moveTo>
                  <a:pt x="11" y="22"/>
                </a:move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lose/>
                <a:moveTo>
                  <a:pt x="11" y="8"/>
                </a:moveTo>
                <a:cubicBezTo>
                  <a:pt x="10" y="8"/>
                  <a:pt x="8" y="9"/>
                  <a:pt x="8" y="11"/>
                </a:cubicBezTo>
                <a:cubicBezTo>
                  <a:pt x="8" y="12"/>
                  <a:pt x="10" y="14"/>
                  <a:pt x="11" y="14"/>
                </a:cubicBezTo>
                <a:cubicBezTo>
                  <a:pt x="13" y="14"/>
                  <a:pt x="14" y="12"/>
                  <a:pt x="14" y="11"/>
                </a:cubicBezTo>
                <a:cubicBezTo>
                  <a:pt x="14" y="9"/>
                  <a:pt x="13" y="8"/>
                  <a:pt x="11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74" name="Freeform 196"/>
          <p:cNvSpPr>
            <a:spLocks noEditPoints="1"/>
          </p:cNvSpPr>
          <p:nvPr/>
        </p:nvSpPr>
        <p:spPr>
          <a:xfrm>
            <a:off x="2779713" y="4686300"/>
            <a:ext cx="61912" cy="63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" h="22">
                <a:moveTo>
                  <a:pt x="11" y="22"/>
                </a:move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lose/>
                <a:moveTo>
                  <a:pt x="11" y="8"/>
                </a:moveTo>
                <a:cubicBezTo>
                  <a:pt x="9" y="8"/>
                  <a:pt x="8" y="9"/>
                  <a:pt x="8" y="11"/>
                </a:cubicBezTo>
                <a:cubicBezTo>
                  <a:pt x="8" y="12"/>
                  <a:pt x="9" y="14"/>
                  <a:pt x="11" y="14"/>
                </a:cubicBezTo>
                <a:cubicBezTo>
                  <a:pt x="12" y="14"/>
                  <a:pt x="14" y="12"/>
                  <a:pt x="14" y="11"/>
                </a:cubicBezTo>
                <a:cubicBezTo>
                  <a:pt x="14" y="9"/>
                  <a:pt x="12" y="8"/>
                  <a:pt x="11" y="8"/>
                </a:cubicBezTo>
                <a:close/>
              </a:path>
            </a:pathLst>
          </a:custGeom>
          <a:solidFill>
            <a:srgbClr val="CCCC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675" name="组合 2"/>
          <p:cNvGrpSpPr/>
          <p:nvPr/>
        </p:nvGrpSpPr>
        <p:grpSpPr>
          <a:xfrm>
            <a:off x="4559300" y="3133725"/>
            <a:ext cx="525463" cy="533400"/>
            <a:chOff x="5330721" y="1385096"/>
            <a:chExt cx="525462" cy="533400"/>
          </a:xfrm>
        </p:grpSpPr>
        <p:sp>
          <p:nvSpPr>
            <p:cNvPr id="23689" name="Freeform 109"/>
            <p:cNvSpPr>
              <a:spLocks noEditPoints="1"/>
            </p:cNvSpPr>
            <p:nvPr/>
          </p:nvSpPr>
          <p:spPr>
            <a:xfrm>
              <a:off x="5330721" y="1567658"/>
              <a:ext cx="257175" cy="3508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1" h="124">
                  <a:moveTo>
                    <a:pt x="36" y="124"/>
                  </a:moveTo>
                  <a:cubicBezTo>
                    <a:pt x="33" y="124"/>
                    <a:pt x="30" y="122"/>
                    <a:pt x="29" y="119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0"/>
                    <a:pt x="2" y="16"/>
                    <a:pt x="6" y="1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5" y="0"/>
                    <a:pt x="57" y="1"/>
                    <a:pt x="59" y="2"/>
                  </a:cubicBezTo>
                  <a:cubicBezTo>
                    <a:pt x="61" y="3"/>
                    <a:pt x="62" y="4"/>
                    <a:pt x="63" y="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2"/>
                    <a:pt x="91" y="104"/>
                    <a:pt x="90" y="106"/>
                  </a:cubicBezTo>
                  <a:cubicBezTo>
                    <a:pt x="89" y="108"/>
                    <a:pt x="87" y="109"/>
                    <a:pt x="85" y="110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8" y="124"/>
                    <a:pt x="37" y="124"/>
                    <a:pt x="36" y="124"/>
                  </a:cubicBezTo>
                  <a:close/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18" y="28"/>
                    <a:pt x="18" y="28"/>
                    <a:pt x="18" y="2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0" name="Freeform 110"/>
            <p:cNvSpPr>
              <a:spLocks noEditPoints="1"/>
            </p:cNvSpPr>
            <p:nvPr/>
          </p:nvSpPr>
          <p:spPr>
            <a:xfrm>
              <a:off x="5472008" y="1385096"/>
              <a:ext cx="384175" cy="4286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36" h="152">
                  <a:moveTo>
                    <a:pt x="89" y="152"/>
                  </a:moveTo>
                  <a:cubicBezTo>
                    <a:pt x="87" y="152"/>
                    <a:pt x="85" y="152"/>
                    <a:pt x="83" y="152"/>
                  </a:cubicBezTo>
                  <a:cubicBezTo>
                    <a:pt x="78" y="151"/>
                    <a:pt x="71" y="150"/>
                    <a:pt x="63" y="150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38" y="147"/>
                    <a:pt x="30" y="148"/>
                    <a:pt x="27" y="149"/>
                  </a:cubicBezTo>
                  <a:cubicBezTo>
                    <a:pt x="23" y="150"/>
                    <a:pt x="19" y="148"/>
                    <a:pt x="18" y="14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84"/>
                    <a:pt x="1" y="80"/>
                    <a:pt x="3" y="78"/>
                  </a:cubicBezTo>
                  <a:cubicBezTo>
                    <a:pt x="13" y="70"/>
                    <a:pt x="31" y="52"/>
                    <a:pt x="37" y="41"/>
                  </a:cubicBezTo>
                  <a:cubicBezTo>
                    <a:pt x="40" y="30"/>
                    <a:pt x="38" y="16"/>
                    <a:pt x="38" y="15"/>
                  </a:cubicBezTo>
                  <a:cubicBezTo>
                    <a:pt x="38" y="12"/>
                    <a:pt x="39" y="9"/>
                    <a:pt x="41" y="6"/>
                  </a:cubicBezTo>
                  <a:cubicBezTo>
                    <a:pt x="47" y="0"/>
                    <a:pt x="57" y="0"/>
                    <a:pt x="58" y="0"/>
                  </a:cubicBezTo>
                  <a:cubicBezTo>
                    <a:pt x="62" y="0"/>
                    <a:pt x="66" y="2"/>
                    <a:pt x="69" y="5"/>
                  </a:cubicBezTo>
                  <a:cubicBezTo>
                    <a:pt x="76" y="12"/>
                    <a:pt x="79" y="25"/>
                    <a:pt x="78" y="40"/>
                  </a:cubicBezTo>
                  <a:cubicBezTo>
                    <a:pt x="78" y="42"/>
                    <a:pt x="77" y="44"/>
                    <a:pt x="77" y="46"/>
                  </a:cubicBezTo>
                  <a:cubicBezTo>
                    <a:pt x="77" y="48"/>
                    <a:pt x="77" y="49"/>
                    <a:pt x="76" y="50"/>
                  </a:cubicBezTo>
                  <a:cubicBezTo>
                    <a:pt x="76" y="52"/>
                    <a:pt x="76" y="53"/>
                    <a:pt x="76" y="55"/>
                  </a:cubicBezTo>
                  <a:cubicBezTo>
                    <a:pt x="80" y="56"/>
                    <a:pt x="90" y="58"/>
                    <a:pt x="106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24" y="58"/>
                    <a:pt x="136" y="69"/>
                    <a:pt x="136" y="84"/>
                  </a:cubicBezTo>
                  <a:cubicBezTo>
                    <a:pt x="136" y="89"/>
                    <a:pt x="134" y="94"/>
                    <a:pt x="130" y="99"/>
                  </a:cubicBezTo>
                  <a:cubicBezTo>
                    <a:pt x="131" y="101"/>
                    <a:pt x="131" y="103"/>
                    <a:pt x="131" y="104"/>
                  </a:cubicBezTo>
                  <a:cubicBezTo>
                    <a:pt x="131" y="110"/>
                    <a:pt x="128" y="116"/>
                    <a:pt x="124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3" y="128"/>
                    <a:pt x="119" y="135"/>
                    <a:pt x="112" y="138"/>
                  </a:cubicBezTo>
                  <a:cubicBezTo>
                    <a:pt x="112" y="139"/>
                    <a:pt x="112" y="140"/>
                    <a:pt x="112" y="140"/>
                  </a:cubicBezTo>
                  <a:cubicBezTo>
                    <a:pt x="109" y="148"/>
                    <a:pt x="101" y="152"/>
                    <a:pt x="89" y="152"/>
                  </a:cubicBezTo>
                  <a:close/>
                  <a:moveTo>
                    <a:pt x="40" y="132"/>
                  </a:moveTo>
                  <a:cubicBezTo>
                    <a:pt x="44" y="132"/>
                    <a:pt x="48" y="133"/>
                    <a:pt x="52" y="133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73" y="135"/>
                    <a:pt x="80" y="135"/>
                    <a:pt x="85" y="136"/>
                  </a:cubicBezTo>
                  <a:cubicBezTo>
                    <a:pt x="86" y="136"/>
                    <a:pt x="88" y="136"/>
                    <a:pt x="89" y="136"/>
                  </a:cubicBezTo>
                  <a:cubicBezTo>
                    <a:pt x="95" y="136"/>
                    <a:pt x="97" y="135"/>
                    <a:pt x="97" y="135"/>
                  </a:cubicBezTo>
                  <a:cubicBezTo>
                    <a:pt x="97" y="134"/>
                    <a:pt x="98" y="133"/>
                    <a:pt x="98" y="132"/>
                  </a:cubicBezTo>
                  <a:cubicBezTo>
                    <a:pt x="98" y="129"/>
                    <a:pt x="100" y="127"/>
                    <a:pt x="103" y="126"/>
                  </a:cubicBezTo>
                  <a:cubicBezTo>
                    <a:pt x="106" y="125"/>
                    <a:pt x="108" y="122"/>
                    <a:pt x="108" y="119"/>
                  </a:cubicBezTo>
                  <a:cubicBezTo>
                    <a:pt x="108" y="119"/>
                    <a:pt x="108" y="118"/>
                    <a:pt x="108" y="117"/>
                  </a:cubicBezTo>
                  <a:cubicBezTo>
                    <a:pt x="107" y="114"/>
                    <a:pt x="109" y="111"/>
                    <a:pt x="112" y="109"/>
                  </a:cubicBezTo>
                  <a:cubicBezTo>
                    <a:pt x="114" y="108"/>
                    <a:pt x="115" y="106"/>
                    <a:pt x="115" y="103"/>
                  </a:cubicBezTo>
                  <a:cubicBezTo>
                    <a:pt x="115" y="102"/>
                    <a:pt x="115" y="101"/>
                    <a:pt x="115" y="100"/>
                  </a:cubicBezTo>
                  <a:cubicBezTo>
                    <a:pt x="113" y="97"/>
                    <a:pt x="114" y="93"/>
                    <a:pt x="116" y="91"/>
                  </a:cubicBezTo>
                  <a:cubicBezTo>
                    <a:pt x="119" y="89"/>
                    <a:pt x="120" y="86"/>
                    <a:pt x="120" y="84"/>
                  </a:cubicBezTo>
                  <a:cubicBezTo>
                    <a:pt x="120" y="78"/>
                    <a:pt x="115" y="73"/>
                    <a:pt x="110" y="73"/>
                  </a:cubicBezTo>
                  <a:cubicBezTo>
                    <a:pt x="110" y="73"/>
                    <a:pt x="108" y="73"/>
                    <a:pt x="106" y="73"/>
                  </a:cubicBezTo>
                  <a:cubicBezTo>
                    <a:pt x="72" y="73"/>
                    <a:pt x="66" y="67"/>
                    <a:pt x="64" y="65"/>
                  </a:cubicBezTo>
                  <a:cubicBezTo>
                    <a:pt x="62" y="63"/>
                    <a:pt x="60" y="60"/>
                    <a:pt x="60" y="57"/>
                  </a:cubicBezTo>
                  <a:cubicBezTo>
                    <a:pt x="61" y="54"/>
                    <a:pt x="61" y="52"/>
                    <a:pt x="61" y="49"/>
                  </a:cubicBezTo>
                  <a:cubicBezTo>
                    <a:pt x="61" y="47"/>
                    <a:pt x="61" y="45"/>
                    <a:pt x="62" y="44"/>
                  </a:cubicBezTo>
                  <a:cubicBezTo>
                    <a:pt x="62" y="42"/>
                    <a:pt x="62" y="41"/>
                    <a:pt x="62" y="39"/>
                  </a:cubicBezTo>
                  <a:cubicBezTo>
                    <a:pt x="63" y="24"/>
                    <a:pt x="59" y="17"/>
                    <a:pt x="58" y="15"/>
                  </a:cubicBezTo>
                  <a:cubicBezTo>
                    <a:pt x="57" y="16"/>
                    <a:pt x="55" y="16"/>
                    <a:pt x="54" y="16"/>
                  </a:cubicBezTo>
                  <a:cubicBezTo>
                    <a:pt x="55" y="22"/>
                    <a:pt x="55" y="35"/>
                    <a:pt x="51" y="46"/>
                  </a:cubicBezTo>
                  <a:cubicBezTo>
                    <a:pt x="51" y="47"/>
                    <a:pt x="51" y="47"/>
                    <a:pt x="51" y="48"/>
                  </a:cubicBezTo>
                  <a:cubicBezTo>
                    <a:pt x="45" y="59"/>
                    <a:pt x="29" y="77"/>
                    <a:pt x="17" y="87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3" y="133"/>
                    <a:pt x="37" y="132"/>
                    <a:pt x="40" y="13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676" name="组合 6"/>
          <p:cNvGrpSpPr/>
          <p:nvPr/>
        </p:nvGrpSpPr>
        <p:grpSpPr>
          <a:xfrm>
            <a:off x="2049463" y="5016500"/>
            <a:ext cx="261937" cy="263525"/>
            <a:chOff x="11067264" y="1106488"/>
            <a:chExt cx="261938" cy="263525"/>
          </a:xfrm>
        </p:grpSpPr>
        <p:sp>
          <p:nvSpPr>
            <p:cNvPr id="23680" name="Freeform 144"/>
            <p:cNvSpPr/>
            <p:nvPr/>
          </p:nvSpPr>
          <p:spPr>
            <a:xfrm>
              <a:off x="11187914" y="1106488"/>
              <a:ext cx="23813" cy="746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" h="26">
                  <a:moveTo>
                    <a:pt x="4" y="26"/>
                  </a:moveTo>
                  <a:cubicBezTo>
                    <a:pt x="1" y="26"/>
                    <a:pt x="0" y="25"/>
                    <a:pt x="0" y="2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5"/>
                    <a:pt x="6" y="26"/>
                    <a:pt x="4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Freeform 145"/>
            <p:cNvSpPr/>
            <p:nvPr/>
          </p:nvSpPr>
          <p:spPr>
            <a:xfrm>
              <a:off x="11187914" y="1296988"/>
              <a:ext cx="23813" cy="73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" h="26">
                  <a:moveTo>
                    <a:pt x="4" y="26"/>
                  </a:moveTo>
                  <a:cubicBezTo>
                    <a:pt x="1" y="26"/>
                    <a:pt x="0" y="24"/>
                    <a:pt x="0" y="2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6" y="26"/>
                    <a:pt x="4" y="26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Freeform 146"/>
            <p:cNvSpPr/>
            <p:nvPr/>
          </p:nvSpPr>
          <p:spPr>
            <a:xfrm>
              <a:off x="11256177" y="1228725"/>
              <a:ext cx="73025" cy="22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6" h="8">
                  <a:moveTo>
                    <a:pt x="2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1"/>
                    <a:pt x="26" y="4"/>
                  </a:cubicBezTo>
                  <a:cubicBezTo>
                    <a:pt x="26" y="6"/>
                    <a:pt x="24" y="8"/>
                    <a:pt x="22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Freeform 147"/>
            <p:cNvSpPr/>
            <p:nvPr/>
          </p:nvSpPr>
          <p:spPr>
            <a:xfrm>
              <a:off x="11067264" y="1228725"/>
              <a:ext cx="73025" cy="22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6" h="8">
                  <a:moveTo>
                    <a:pt x="2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1"/>
                    <a:pt x="26" y="4"/>
                  </a:cubicBezTo>
                  <a:cubicBezTo>
                    <a:pt x="26" y="6"/>
                    <a:pt x="24" y="8"/>
                    <a:pt x="22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Freeform 148"/>
            <p:cNvSpPr/>
            <p:nvPr/>
          </p:nvSpPr>
          <p:spPr>
            <a:xfrm>
              <a:off x="11233952" y="1141413"/>
              <a:ext cx="6191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5" y="21"/>
                  </a:moveTo>
                  <a:cubicBezTo>
                    <a:pt x="4" y="21"/>
                    <a:pt x="3" y="21"/>
                    <a:pt x="2" y="20"/>
                  </a:cubicBezTo>
                  <a:cubicBezTo>
                    <a:pt x="0" y="19"/>
                    <a:pt x="0" y="16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0"/>
                    <a:pt x="19" y="0"/>
                    <a:pt x="20" y="2"/>
                  </a:cubicBezTo>
                  <a:cubicBezTo>
                    <a:pt x="22" y="3"/>
                    <a:pt x="22" y="6"/>
                    <a:pt x="20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1"/>
                    <a:pt x="6" y="21"/>
                    <a:pt x="5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Freeform 149"/>
            <p:cNvSpPr/>
            <p:nvPr/>
          </p:nvSpPr>
          <p:spPr>
            <a:xfrm>
              <a:off x="11100602" y="1276350"/>
              <a:ext cx="6191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5" y="21"/>
                  </a:moveTo>
                  <a:cubicBezTo>
                    <a:pt x="4" y="21"/>
                    <a:pt x="3" y="20"/>
                    <a:pt x="2" y="19"/>
                  </a:cubicBezTo>
                  <a:cubicBezTo>
                    <a:pt x="0" y="18"/>
                    <a:pt x="0" y="15"/>
                    <a:pt x="2" y="14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6" y="0"/>
                    <a:pt x="19" y="0"/>
                    <a:pt x="20" y="1"/>
                  </a:cubicBezTo>
                  <a:cubicBezTo>
                    <a:pt x="22" y="3"/>
                    <a:pt x="22" y="5"/>
                    <a:pt x="20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Freeform 150"/>
            <p:cNvSpPr/>
            <p:nvPr/>
          </p:nvSpPr>
          <p:spPr>
            <a:xfrm>
              <a:off x="11233952" y="1273175"/>
              <a:ext cx="61913" cy="619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2">
                  <a:moveTo>
                    <a:pt x="17" y="22"/>
                  </a:moveTo>
                  <a:cubicBezTo>
                    <a:pt x="16" y="22"/>
                    <a:pt x="15" y="21"/>
                    <a:pt x="15" y="2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2" y="16"/>
                    <a:pt x="22" y="19"/>
                    <a:pt x="20" y="20"/>
                  </a:cubicBezTo>
                  <a:cubicBezTo>
                    <a:pt x="19" y="21"/>
                    <a:pt x="18" y="22"/>
                    <a:pt x="17" y="22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7" name="Freeform 151"/>
            <p:cNvSpPr/>
            <p:nvPr/>
          </p:nvSpPr>
          <p:spPr>
            <a:xfrm>
              <a:off x="11100602" y="1141413"/>
              <a:ext cx="6191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21">
                  <a:moveTo>
                    <a:pt x="17" y="21"/>
                  </a:moveTo>
                  <a:cubicBezTo>
                    <a:pt x="16" y="21"/>
                    <a:pt x="15" y="21"/>
                    <a:pt x="14" y="2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2" y="16"/>
                    <a:pt x="22" y="19"/>
                    <a:pt x="20" y="20"/>
                  </a:cubicBezTo>
                  <a:cubicBezTo>
                    <a:pt x="19" y="21"/>
                    <a:pt x="18" y="21"/>
                    <a:pt x="17" y="21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Freeform 152"/>
            <p:cNvSpPr>
              <a:spLocks noEditPoints="1"/>
            </p:cNvSpPr>
            <p:nvPr/>
          </p:nvSpPr>
          <p:spPr>
            <a:xfrm>
              <a:off x="11157752" y="1196975"/>
              <a:ext cx="80963" cy="82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29">
                  <a:moveTo>
                    <a:pt x="15" y="29"/>
                  </a:move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23" y="0"/>
                    <a:pt x="29" y="7"/>
                    <a:pt x="29" y="15"/>
                  </a:cubicBezTo>
                  <a:cubicBezTo>
                    <a:pt x="29" y="23"/>
                    <a:pt x="23" y="29"/>
                    <a:pt x="15" y="29"/>
                  </a:cubicBezTo>
                  <a:close/>
                  <a:moveTo>
                    <a:pt x="15" y="8"/>
                  </a:moveTo>
                  <a:cubicBezTo>
                    <a:pt x="11" y="8"/>
                    <a:pt x="8" y="11"/>
                    <a:pt x="8" y="15"/>
                  </a:cubicBezTo>
                  <a:cubicBezTo>
                    <a:pt x="8" y="18"/>
                    <a:pt x="11" y="21"/>
                    <a:pt x="15" y="21"/>
                  </a:cubicBezTo>
                  <a:cubicBezTo>
                    <a:pt x="18" y="21"/>
                    <a:pt x="21" y="18"/>
                    <a:pt x="21" y="15"/>
                  </a:cubicBezTo>
                  <a:cubicBezTo>
                    <a:pt x="21" y="11"/>
                    <a:pt x="18" y="8"/>
                    <a:pt x="15" y="8"/>
                  </a:cubicBez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9" name="矩形 22">
            <a:extLst>
              <a:ext uri="{FF2B5EF4-FFF2-40B4-BE49-F238E27FC236}">
                <a16:creationId xmlns:a16="http://schemas.microsoft.com/office/drawing/2014/main" id="{3FB2F9BF-5F33-A14B-A531-E76BCEADC9E9}"/>
              </a:ext>
            </a:extLst>
          </p:cNvPr>
          <p:cNvSpPr/>
          <p:nvPr/>
        </p:nvSpPr>
        <p:spPr>
          <a:xfrm>
            <a:off x="6980238" y="3384550"/>
            <a:ext cx="1936749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初始界面设计</a:t>
            </a:r>
          </a:p>
        </p:txBody>
      </p:sp>
      <p:sp>
        <p:nvSpPr>
          <p:cNvPr id="170" name="矩形 22">
            <a:extLst>
              <a:ext uri="{FF2B5EF4-FFF2-40B4-BE49-F238E27FC236}">
                <a16:creationId xmlns:a16="http://schemas.microsoft.com/office/drawing/2014/main" id="{A13E7803-9B44-1E45-96C3-89254A796646}"/>
              </a:ext>
            </a:extLst>
          </p:cNvPr>
          <p:cNvSpPr/>
          <p:nvPr/>
        </p:nvSpPr>
        <p:spPr>
          <a:xfrm>
            <a:off x="6980238" y="3757295"/>
            <a:ext cx="142378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打乱魔方</a:t>
            </a:r>
          </a:p>
        </p:txBody>
      </p:sp>
      <p:sp>
        <p:nvSpPr>
          <p:cNvPr id="171" name="矩形 22">
            <a:extLst>
              <a:ext uri="{FF2B5EF4-FFF2-40B4-BE49-F238E27FC236}">
                <a16:creationId xmlns:a16="http://schemas.microsoft.com/office/drawing/2014/main" id="{180EC8F0-C334-2743-9337-52CCDDD7F184}"/>
              </a:ext>
            </a:extLst>
          </p:cNvPr>
          <p:cNvSpPr/>
          <p:nvPr/>
        </p:nvSpPr>
        <p:spPr>
          <a:xfrm>
            <a:off x="6980237" y="4097338"/>
            <a:ext cx="168026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进度条演示</a:t>
            </a:r>
          </a:p>
        </p:txBody>
      </p:sp>
      <p:sp>
        <p:nvSpPr>
          <p:cNvPr id="172" name="矩形 22">
            <a:extLst>
              <a:ext uri="{FF2B5EF4-FFF2-40B4-BE49-F238E27FC236}">
                <a16:creationId xmlns:a16="http://schemas.microsoft.com/office/drawing/2014/main" id="{E3B793E1-7AD8-0749-8B28-C55ED6106DA4}"/>
              </a:ext>
            </a:extLst>
          </p:cNvPr>
          <p:cNvSpPr/>
          <p:nvPr/>
        </p:nvSpPr>
        <p:spPr>
          <a:xfrm>
            <a:off x="6980237" y="4438650"/>
            <a:ext cx="244971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二维码保存及读取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810</Words>
  <Application>Microsoft Macintosh PowerPoint</Application>
  <PresentationFormat>宽屏</PresentationFormat>
  <Paragraphs>253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黑体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Excel.Chart.8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User</cp:lastModifiedBy>
  <cp:revision>9</cp:revision>
  <dcterms:created xsi:type="dcterms:W3CDTF">2019-06-10T09:09:09Z</dcterms:created>
  <dcterms:modified xsi:type="dcterms:W3CDTF">2019-10-24T02:45:38Z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