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4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65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4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68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02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5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1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2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50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11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1649-0E93-4F6C-9443-E11DEC81DCAA}" type="datetimeFigureOut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3AD0-582C-4AF9-936C-FB544331F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78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jQuery Mobile</a:t>
            </a:r>
            <a:br>
              <a:rPr lang="en-US" altLang="zh-TW" dirty="0" smtClean="0"/>
            </a:br>
            <a:r>
              <a:rPr lang="en-US" altLang="zh-TW" dirty="0" smtClean="0"/>
              <a:t>Running Man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System overview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最新消息</a:t>
            </a:r>
            <a:endParaRPr lang="en-US" altLang="zh-TW" dirty="0" smtClean="0"/>
          </a:p>
          <a:p>
            <a:r>
              <a:rPr lang="en-US" altLang="zh-TW" dirty="0" smtClean="0"/>
              <a:t>3. Running man </a:t>
            </a:r>
            <a:r>
              <a:rPr lang="zh-TW" altLang="en-US" dirty="0" smtClean="0"/>
              <a:t>成員介紹</a:t>
            </a:r>
            <a:endParaRPr lang="en-US" altLang="zh-TW" dirty="0" smtClean="0"/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推薦的集數與簡介</a:t>
            </a:r>
            <a:endParaRPr lang="en-US" altLang="zh-TW" dirty="0" smtClean="0"/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集數清單</a:t>
            </a:r>
            <a:endParaRPr lang="en-US" altLang="zh-TW" dirty="0" smtClean="0"/>
          </a:p>
          <a:p>
            <a:r>
              <a:rPr lang="en-US" altLang="zh-TW" dirty="0" smtClean="0"/>
              <a:t>6. </a:t>
            </a:r>
            <a:r>
              <a:rPr lang="zh-TW" altLang="en-US" smtClean="0"/>
              <a:t>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95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overview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4388" y="1455313"/>
            <a:ext cx="6143223" cy="5293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24387" y="1455313"/>
            <a:ext cx="6143223" cy="117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Running man banner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2597" y="1690688"/>
            <a:ext cx="1159099" cy="8078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Home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25177" y="1690688"/>
            <a:ext cx="1159099" cy="8078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上一頁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959144" y="4275786"/>
            <a:ext cx="2446986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742803" y="3732589"/>
            <a:ext cx="24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Background</a:t>
            </a:r>
            <a:r>
              <a:rPr lang="zh-TW" altLang="en-US" dirty="0" smtClean="0"/>
              <a:t>每頁都不同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24387" y="5872766"/>
            <a:ext cx="1264278" cy="8757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最新消息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88665" y="5872766"/>
            <a:ext cx="1264278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Running Man</a:t>
            </a:r>
            <a:r>
              <a:rPr lang="zh-TW" altLang="en-US" dirty="0" smtClean="0"/>
              <a:t>成員介紹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52942" y="5872765"/>
            <a:ext cx="1264278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推薦的集數與簡介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20407" y="5872764"/>
            <a:ext cx="1264278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集數清單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81496" y="5872764"/>
            <a:ext cx="1086114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35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最新消息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7" y="1690688"/>
            <a:ext cx="7359868" cy="38214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198068" y="1690688"/>
            <a:ext cx="3727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延伸功能，要讓最新消息是讀取來自資料庫的資料。</a:t>
            </a:r>
            <a:endParaRPr lang="en-US" altLang="zh-TW" dirty="0" smtClean="0"/>
          </a:p>
          <a:p>
            <a:r>
              <a:rPr lang="en-US" altLang="zh-TW" dirty="0" smtClean="0"/>
              <a:t>Note: </a:t>
            </a:r>
            <a:r>
              <a:rPr lang="zh-TW" altLang="en-US" dirty="0" smtClean="0"/>
              <a:t>研究如何不使用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讀取資料庫，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是否可行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11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Man</a:t>
            </a:r>
            <a:r>
              <a:rPr lang="zh-TW" altLang="en-US" dirty="0" smtClean="0"/>
              <a:t>成員介紹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5" y="1424459"/>
            <a:ext cx="82581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推薦的集數與簡介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3" y="1825625"/>
            <a:ext cx="8420100" cy="3114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44387" y="1825625"/>
            <a:ext cx="3147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延伸功能，要讓最新消息是讀取來自資料庫的資料。</a:t>
            </a:r>
            <a:endParaRPr lang="en-US" altLang="zh-TW" dirty="0" smtClean="0"/>
          </a:p>
          <a:p>
            <a:r>
              <a:rPr lang="en-US" altLang="zh-TW" dirty="0" smtClean="0"/>
              <a:t>Note: </a:t>
            </a:r>
            <a:r>
              <a:rPr lang="zh-TW" altLang="en-US" dirty="0" smtClean="0"/>
              <a:t>研究如何不使用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讀取資料庫，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是否可行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43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集數清單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127</Words>
  <Application>Microsoft Office PowerPoint</Application>
  <PresentationFormat>寬螢幕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jQuery Mobile Running Man介紹</vt:lpstr>
      <vt:lpstr>List</vt:lpstr>
      <vt:lpstr>System overview</vt:lpstr>
      <vt:lpstr>最新消息</vt:lpstr>
      <vt:lpstr>Running Man成員介紹</vt:lpstr>
      <vt:lpstr>推薦的集數與簡介</vt:lpstr>
      <vt:lpstr>集數清單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</dc:creator>
  <cp:lastModifiedBy>KEN</cp:lastModifiedBy>
  <cp:revision>7</cp:revision>
  <dcterms:created xsi:type="dcterms:W3CDTF">2015-04-21T14:56:52Z</dcterms:created>
  <dcterms:modified xsi:type="dcterms:W3CDTF">2015-04-22T00:50:56Z</dcterms:modified>
</cp:coreProperties>
</file>