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23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5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1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0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4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5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C32E-4E45-4680-A7DE-D0166738534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E32D-B006-4495-B77A-EC557616E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uozhaolong/wf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editor.tw/pl/gf3a/zh-t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1720" y="2147664"/>
            <a:ext cx="5356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Flow Control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Open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Source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專案整理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75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3096344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 smtClean="0"/>
              <a:t>Demo</a:t>
            </a:r>
            <a:r>
              <a:rPr lang="zh-TW" altLang="en-US" sz="2000" dirty="0" smtClean="0"/>
              <a:t>網址</a:t>
            </a:r>
            <a:r>
              <a:rPr lang="en-US" altLang="zh-TW" sz="2000" dirty="0" smtClean="0"/>
              <a:t>:https://guozhaolong.github.io/</a:t>
            </a:r>
            <a:r>
              <a:rPr lang="en-US" altLang="zh-TW" sz="2000" dirty="0" err="1" smtClean="0"/>
              <a:t>wfd-vue</a:t>
            </a:r>
            <a:r>
              <a:rPr lang="en-US" altLang="zh-TW" sz="2000" dirty="0" smtClean="0"/>
              <a:t>/</a:t>
            </a:r>
            <a:br>
              <a:rPr lang="en-US" altLang="zh-TW" sz="2000" dirty="0" smtClean="0"/>
            </a:b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Git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Url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: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https://github.com/guozhaolong/wfd-vue/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前端語言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:Vue.js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主要功能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可產生圖片、導致出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en-US" altLang="zh-TW" sz="2000" u="sng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u="sng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7262209" cy="287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270101" y="2376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整體介面</a:t>
            </a:r>
          </a:p>
        </p:txBody>
      </p:sp>
    </p:spTree>
    <p:extLst>
      <p:ext uri="{BB962C8B-B14F-4D97-AF65-F5344CB8AC3E}">
        <p14:creationId xmlns:p14="http://schemas.microsoft.com/office/powerpoint/2010/main" val="28883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710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792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整體介面</a:t>
            </a:r>
          </a:p>
        </p:txBody>
      </p:sp>
    </p:spTree>
    <p:extLst>
      <p:ext uri="{BB962C8B-B14F-4D97-AF65-F5344CB8AC3E}">
        <p14:creationId xmlns:p14="http://schemas.microsoft.com/office/powerpoint/2010/main" val="243195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4608512" cy="638944"/>
          </a:xfrm>
        </p:spPr>
        <p:txBody>
          <a:bodyPr/>
          <a:lstStyle/>
          <a:p>
            <a:pPr algn="l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83376"/>
            <a:ext cx="1253946" cy="368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89" y="883376"/>
            <a:ext cx="1061395" cy="47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89087"/>
            <a:ext cx="1320635" cy="347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989087"/>
            <a:ext cx="1132452" cy="283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96752"/>
            <a:ext cx="956862" cy="10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02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Elsa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介紹網址</a:t>
            </a:r>
            <a:r>
              <a:rPr lang="en-US" altLang="zh-TW" sz="1600" dirty="0" smtClean="0"/>
              <a:t>:</a:t>
            </a:r>
            <a:r>
              <a:rPr lang="en-US" altLang="zh-TW" sz="1600" dirty="0" smtClean="0">
                <a:hlinkClick r:id="rId2"/>
              </a:rPr>
              <a:t>https://www.mdeditor.tw/pl/gf3a/zh-tw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/>
              <a:t>.core </a:t>
            </a:r>
            <a:r>
              <a:rPr lang="zh-TW" altLang="en-US" sz="1600" dirty="0" smtClean="0"/>
              <a:t>為主、需要用到</a:t>
            </a:r>
            <a:r>
              <a:rPr lang="en-US" altLang="zh-TW" sz="1600" dirty="0" smtClean="0"/>
              <a:t>Angular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Python</a:t>
            </a:r>
          </a:p>
          <a:p>
            <a:r>
              <a:rPr lang="zh-TW" altLang="en-US" sz="1600" dirty="0" smtClean="0"/>
              <a:t>主要就是以擴充他人網站為目的</a:t>
            </a:r>
            <a:r>
              <a:rPr lang="zh-TW" altLang="en-US" sz="1200" dirty="0" smtClean="0"/>
              <a:t>，</a:t>
            </a:r>
            <a:r>
              <a:rPr lang="zh-TW" altLang="en-US" sz="1800" dirty="0" smtClean="0"/>
              <a:t>擴充</a:t>
            </a:r>
            <a:r>
              <a:rPr lang="zh-TW" altLang="en-US" sz="1800" dirty="0"/>
              <a:t>性</a:t>
            </a:r>
            <a:r>
              <a:rPr lang="zh-TW" altLang="en-US" sz="1800" dirty="0" smtClean="0"/>
              <a:t>良好，功能較基礎，修改彈性高</a:t>
            </a:r>
            <a:endParaRPr lang="en-US" altLang="zh-TW" sz="1800" dirty="0" smtClean="0"/>
          </a:p>
          <a:p>
            <a:r>
              <a:rPr lang="zh-TW" altLang="en-US" sz="1800" dirty="0" smtClean="0"/>
              <a:t>能更快速讓元件網公司所想要的方向開發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5843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/>
              <a:t>功能介紹</a:t>
            </a:r>
          </a:p>
        </p:txBody>
      </p:sp>
      <p:sp>
        <p:nvSpPr>
          <p:cNvPr id="4" name="矩形 3"/>
          <p:cNvSpPr/>
          <p:nvPr/>
        </p:nvSpPr>
        <p:spPr>
          <a:xfrm>
            <a:off x="432966" y="1484785"/>
            <a:ext cx="84595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sz="1400" dirty="0"/>
              <a:t>工作流與特定於應用程式的資料相關聯。這是長時間執行的工作流程的關鍵</a:t>
            </a:r>
            <a:r>
              <a:rPr lang="zh-TW" altLang="en-US" sz="1400" dirty="0" smtClean="0"/>
              <a:t>要求</a:t>
            </a:r>
            <a:endParaRPr lang="en-US" altLang="zh-TW" sz="1400" dirty="0" smtClean="0"/>
          </a:p>
          <a:p>
            <a:pPr marL="285750" indent="-285750" latinLnBrk="1">
              <a:buFont typeface="Arial" pitchFamily="34" charset="0"/>
              <a:buChar char="•"/>
            </a:pPr>
            <a:r>
              <a:rPr lang="zh-TW" altLang="en-US" sz="1400" dirty="0" smtClean="0"/>
              <a:t>工作</a:t>
            </a:r>
            <a:r>
              <a:rPr lang="zh-TW" altLang="en-US" sz="1400" dirty="0"/>
              <a:t>流成為原始碼管理的一部分時，可以將其儲存在資料庫中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marL="285750" indent="-285750" latinLnBrk="1">
              <a:buFont typeface="Arial" pitchFamily="34" charset="0"/>
              <a:buChar char="•"/>
            </a:pPr>
            <a:r>
              <a:rPr lang="zh-TW" altLang="en-US" sz="1400" dirty="0"/>
              <a:t>支援</a:t>
            </a:r>
            <a:r>
              <a:rPr lang="en-US" altLang="zh-TW" sz="1400" dirty="0"/>
              <a:t>Web</a:t>
            </a:r>
            <a:r>
              <a:rPr lang="zh-TW" altLang="en-US" sz="1400" dirty="0"/>
              <a:t>的工作流設計器嵌入我自己的儀表板應用程式</a:t>
            </a:r>
            <a:r>
              <a:rPr lang="zh-TW" altLang="en-US" sz="1400" dirty="0" smtClean="0"/>
              <a:t>中</a:t>
            </a:r>
            <a:r>
              <a:rPr lang="zh-TW" altLang="en-US" sz="1400" dirty="0"/>
              <a:t>（允許進行編排和編排）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marL="285750" indent="-285750" latinLnBrk="1">
              <a:buFont typeface="Arial" pitchFamily="34" charset="0"/>
              <a:buChar char="•"/>
            </a:pPr>
            <a:r>
              <a:rPr lang="zh-TW" altLang="en-US" sz="1400" dirty="0"/>
              <a:t>關注點分離</a:t>
            </a:r>
            <a:r>
              <a:rPr lang="zh-TW" altLang="en-US" sz="1400" dirty="0" smtClean="0"/>
              <a:t>：執行</a:t>
            </a:r>
            <a:r>
              <a:rPr lang="zh-TW" altLang="en-US" sz="1400" dirty="0"/>
              <a:t>時和設計器設計上完全分離。即當工作流宿主不應該依賴於基於</a:t>
            </a:r>
            <a:r>
              <a:rPr lang="en-US" altLang="zh-TW" sz="1400" dirty="0"/>
              <a:t>Web</a:t>
            </a:r>
            <a:r>
              <a:rPr lang="zh-TW" altLang="en-US" sz="1400" dirty="0"/>
              <a:t>的設計器</a:t>
            </a:r>
            <a:r>
              <a:rPr lang="zh-TW" altLang="en-US" sz="1400" dirty="0" smtClean="0"/>
              <a:t>時</a:t>
            </a:r>
            <a:endParaRPr lang="en-US" altLang="zh-TW" sz="1400" dirty="0" smtClean="0"/>
          </a:p>
          <a:p>
            <a:pPr marL="285750" indent="-285750" latinLnBrk="1">
              <a:buFont typeface="Arial" pitchFamily="34" charset="0"/>
              <a:buChar char="•"/>
            </a:pPr>
            <a:r>
              <a:rPr lang="zh-TW" altLang="en-US" sz="1400" dirty="0"/>
              <a:t> </a:t>
            </a:r>
            <a:r>
              <a:rPr lang="en-US" altLang="zh-TW" sz="1400" b="1" dirty="0" err="1"/>
              <a:t>DropBox</a:t>
            </a:r>
            <a:r>
              <a:rPr lang="zh-TW" altLang="en-US" sz="1400" b="1" dirty="0"/>
              <a:t>活動：</a:t>
            </a:r>
            <a:r>
              <a:rPr lang="en-US" altLang="zh-TW" sz="1400" dirty="0" err="1"/>
              <a:t>Dropbox</a:t>
            </a:r>
            <a:r>
              <a:rPr lang="zh-TW" altLang="en-US" sz="1400" dirty="0"/>
              <a:t>活動可幫助實現與</a:t>
            </a:r>
            <a:r>
              <a:rPr lang="en-US" altLang="zh-TW" sz="1400" dirty="0" err="1"/>
              <a:t>Dropbox</a:t>
            </a:r>
            <a:r>
              <a:rPr lang="en-US" altLang="zh-TW" sz="1400" dirty="0"/>
              <a:t> API</a:t>
            </a:r>
            <a:r>
              <a:rPr lang="zh-TW" altLang="en-US" sz="1400" dirty="0"/>
              <a:t>整合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 marL="285750" indent="-285750" latinLnBrk="1">
              <a:buFont typeface="Arial" pitchFamily="34" charset="0"/>
              <a:buChar char="•"/>
            </a:pPr>
            <a:r>
              <a:rPr lang="zh-TW" altLang="en-US" sz="1400" dirty="0"/>
              <a:t>  </a:t>
            </a:r>
            <a:r>
              <a:rPr lang="zh-TW" altLang="en-US" sz="1400" b="1" dirty="0" smtClean="0"/>
              <a:t>版本控制：</a:t>
            </a:r>
            <a:r>
              <a:rPr lang="zh-TW" altLang="en-US" sz="1400" dirty="0"/>
              <a:t>工作流程定義都是版本化的。釋出工作流程的新版本時，其版本號會增加。現有工作流程例項仍將使用工作流程定義的先前版本</a:t>
            </a:r>
            <a:r>
              <a:rPr lang="zh-TW" altLang="en-US" sz="1400" dirty="0" smtClean="0"/>
              <a:t>，</a:t>
            </a:r>
            <a:endParaRPr lang="en-US" altLang="zh-TW" sz="1400" dirty="0" smtClean="0"/>
          </a:p>
          <a:p>
            <a:pPr marL="285750" indent="-285750" latinLnBrk="1">
              <a:buFont typeface="Arial" pitchFamily="34" charset="0"/>
              <a:buChar char="•"/>
            </a:pPr>
            <a:r>
              <a:rPr lang="zh-TW" altLang="en-US" sz="1400" dirty="0" smtClean="0"/>
              <a:t>支持</a:t>
            </a:r>
            <a:r>
              <a:rPr lang="en-US" altLang="zh-TW" sz="1400" dirty="0" err="1" smtClean="0"/>
              <a:t>Smtp</a:t>
            </a:r>
            <a:r>
              <a:rPr lang="zh-TW" altLang="en-US" sz="1400" dirty="0" smtClean="0"/>
              <a:t>寄信</a:t>
            </a:r>
            <a:endParaRPr lang="en-US" altLang="zh-TW" sz="1400" dirty="0" smtClean="0"/>
          </a:p>
          <a:p>
            <a:pPr latinLnBrk="1"/>
            <a:r>
              <a:rPr lang="zh-TW" altLang="en-US" sz="1400" dirty="0"/>
              <a:t/>
            </a:r>
            <a:br>
              <a:rPr lang="zh-TW" altLang="en-US" sz="1400" dirty="0"/>
            </a:b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77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9807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視覺化的工作流編輯器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0728"/>
            <a:ext cx="44958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3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165</Words>
  <Application>Microsoft Office PowerPoint</Application>
  <PresentationFormat>如螢幕大小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Demo網址:https://guozhaolong.github.io/wfd-vue/ Git Url:https://github.com/guozhaolong/wfd-vue/ 前端語言:Vue.js 主要功能:可產生圖片、導致出XML </vt:lpstr>
      <vt:lpstr>PowerPoint 簡報</vt:lpstr>
      <vt:lpstr>功能</vt:lpstr>
      <vt:lpstr>Elsa</vt:lpstr>
      <vt:lpstr>功能介紹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2021-03-11T12:34:43Z</dcterms:created>
  <dcterms:modified xsi:type="dcterms:W3CDTF">2021-03-11T14:11:18Z</dcterms:modified>
</cp:coreProperties>
</file>