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56" r:id="rId10"/>
    <p:sldId id="257" r:id="rId11"/>
    <p:sldId id="258" r:id="rId12"/>
    <p:sldId id="259" r:id="rId13"/>
    <p:sldId id="260" r:id="rId14"/>
    <p:sldId id="261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7CF9-BF38-4AE2-9CC9-23D4A80525CB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6846-7B87-432D-B963-AEAD0F5F7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27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7CF9-BF38-4AE2-9CC9-23D4A80525CB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6846-7B87-432D-B963-AEAD0F5F7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63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7CF9-BF38-4AE2-9CC9-23D4A80525CB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6846-7B87-432D-B963-AEAD0F5F7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33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7CF9-BF38-4AE2-9CC9-23D4A80525CB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6846-7B87-432D-B963-AEAD0F5F7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41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7CF9-BF38-4AE2-9CC9-23D4A80525CB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6846-7B87-432D-B963-AEAD0F5F7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21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7CF9-BF38-4AE2-9CC9-23D4A80525CB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6846-7B87-432D-B963-AEAD0F5F7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8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7CF9-BF38-4AE2-9CC9-23D4A80525CB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6846-7B87-432D-B963-AEAD0F5F7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9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7CF9-BF38-4AE2-9CC9-23D4A80525CB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6846-7B87-432D-B963-AEAD0F5F7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39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7CF9-BF38-4AE2-9CC9-23D4A80525CB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6846-7B87-432D-B963-AEAD0F5F7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00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7CF9-BF38-4AE2-9CC9-23D4A80525CB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6846-7B87-432D-B963-AEAD0F5F7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49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7CF9-BF38-4AE2-9CC9-23D4A80525CB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6846-7B87-432D-B963-AEAD0F5F7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0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7CF9-BF38-4AE2-9CC9-23D4A80525CB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6846-7B87-432D-B963-AEAD0F5F7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3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2.antv.vision/zh/examples/galler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6.antv.vision/zh/examples/tree/compactBo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x6.antv.vision/apps/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x6.antv.vision/apps/da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x6.antv.vision/apps/dra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editor.tw/pl/gf3a/zh-tw" TargetMode="External"/><Relationship Id="rId2" Type="http://schemas.openxmlformats.org/officeDocument/2006/relationships/hyperlink" Target="https://mp.weixin.qq.com/s?__biz=MzAwNTMxMzg1MA%3D%3D&amp;chksm=80d826e4b7afaff2e0e3909cbe857394e6c77380252ad79c013314a141976eaf76671ca73d20&amp;idx=1&amp;mid=2654077617&amp;scene=21&amp;sn=878f434875e306435f5162b660af616b#wechat_redir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guozhaolong/wf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ntv.vision/zh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 smtClean="0"/>
              <a:t>工作流程框架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19755"/>
            <a:ext cx="18002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1772816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以</a:t>
            </a:r>
            <a:r>
              <a:rPr lang="en-US" altLang="zh-TW" dirty="0" smtClean="0"/>
              <a:t>.NET Core</a:t>
            </a:r>
            <a:r>
              <a:rPr lang="zh-TW" altLang="en-US" dirty="0" smtClean="0"/>
              <a:t>為架構基礎使用了</a:t>
            </a:r>
            <a:r>
              <a:rPr lang="en-US" altLang="zh-TW" dirty="0" smtClean="0"/>
              <a:t>Angular</a:t>
            </a:r>
            <a:r>
              <a:rPr lang="zh-TW" altLang="en-US" dirty="0"/>
              <a:t>作為前</a:t>
            </a:r>
            <a:r>
              <a:rPr lang="zh-TW" altLang="en-US" dirty="0" smtClean="0"/>
              <a:t>端框架</a:t>
            </a:r>
            <a:endParaRPr lang="en-US" altLang="zh-TW" dirty="0" smtClean="0"/>
          </a:p>
          <a:p>
            <a:r>
              <a:rPr lang="zh-TW" altLang="en-US" dirty="0"/>
              <a:t>程式</a:t>
            </a:r>
            <a:r>
              <a:rPr lang="zh-TW" altLang="en-US" dirty="0" smtClean="0"/>
              <a:t>語言</a:t>
            </a:r>
            <a:r>
              <a:rPr lang="en-US" altLang="zh-TW" dirty="0" smtClean="0"/>
              <a:t>:Python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 </a:t>
            </a:r>
          </a:p>
          <a:p>
            <a:r>
              <a:rPr lang="en-US" altLang="zh-TW" dirty="0" smtClean="0"/>
              <a:t>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Stand Library </a:t>
            </a:r>
            <a:r>
              <a:rPr lang="zh-TW" altLang="en-US" dirty="0" smtClean="0"/>
              <a:t>為架構基礎設計之擴充性產品</a:t>
            </a:r>
            <a:endParaRPr lang="en-US" altLang="zh-TW" dirty="0" smtClean="0"/>
          </a:p>
          <a:p>
            <a:r>
              <a:rPr lang="zh-TW" altLang="en-US" dirty="0" smtClean="0"/>
              <a:t>基礎功能包含</a:t>
            </a:r>
            <a:r>
              <a:rPr lang="en-US" altLang="zh-TW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Dashboard</a:t>
            </a:r>
            <a:r>
              <a:rPr lang="zh-TW" altLang="en-US" dirty="0" smtClean="0"/>
              <a:t> 進行流程規劃</a:t>
            </a:r>
            <a:r>
              <a:rPr lang="en-US" altLang="zh-TW" dirty="0" smtClean="0"/>
              <a:t>(</a:t>
            </a:r>
            <a:r>
              <a:rPr lang="zh-TW" altLang="en-US" dirty="0" smtClean="0"/>
              <a:t>視覺化界面</a:t>
            </a:r>
            <a:r>
              <a:rPr lang="en-US" altLang="zh-TW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 smtClean="0"/>
              <a:t>檢查工作流程執行介面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具備基礎文件批核流程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可定義定期工作流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zh-TW" altLang="en-US" dirty="0"/>
              <a:t>工作</a:t>
            </a:r>
            <a:r>
              <a:rPr lang="zh-TW" altLang="en-US" dirty="0" smtClean="0"/>
              <a:t>排程</a:t>
            </a:r>
            <a:r>
              <a:rPr lang="en-US" altLang="zh-TW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可利用</a:t>
            </a:r>
            <a:r>
              <a:rPr lang="zh-TW" altLang="en-US" dirty="0" smtClean="0"/>
              <a:t>控制台</a:t>
            </a:r>
            <a:r>
              <a:rPr lang="zh-TW" altLang="en-US" dirty="0"/>
              <a:t>連接</a:t>
            </a:r>
            <a:r>
              <a:rPr lang="en-US" altLang="zh-TW" dirty="0" err="1"/>
              <a:t>Smtp</a:t>
            </a:r>
            <a:r>
              <a:rPr lang="en-US" altLang="zh-TW" dirty="0"/>
              <a:t> </a:t>
            </a:r>
            <a:r>
              <a:rPr lang="zh-TW" altLang="en-US" dirty="0"/>
              <a:t>進行寄信動作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338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5624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 smtClean="0"/>
              <a:t>G2</a:t>
            </a:r>
            <a:br>
              <a:rPr lang="en-US" altLang="zh-TW" sz="3200" dirty="0" smtClean="0"/>
            </a:br>
            <a:r>
              <a:rPr lang="zh-TW" altLang="en-US" sz="1800" dirty="0"/>
              <a:t>範例網址</a:t>
            </a:r>
            <a:r>
              <a:rPr lang="en-US" altLang="zh-TW" sz="1800" dirty="0"/>
              <a:t>:</a:t>
            </a:r>
            <a:r>
              <a:rPr lang="en-US" altLang="zh-TW" sz="1800" dirty="0">
                <a:hlinkClick r:id="rId2"/>
              </a:rPr>
              <a:t>https://</a:t>
            </a:r>
            <a:r>
              <a:rPr lang="en-US" altLang="zh-TW" sz="1800" dirty="0" smtClean="0">
                <a:hlinkClick r:id="rId2"/>
              </a:rPr>
              <a:t>g2.antv.vision/</a:t>
            </a:r>
            <a:r>
              <a:rPr lang="en-US" altLang="zh-TW" sz="1800" dirty="0" err="1" smtClean="0">
                <a:hlinkClick r:id="rId2"/>
              </a:rPr>
              <a:t>zh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支持</a:t>
            </a:r>
            <a:r>
              <a:rPr lang="en-US" altLang="zh-TW" sz="1800" dirty="0" smtClean="0"/>
              <a:t>Chart</a:t>
            </a:r>
            <a:r>
              <a:rPr lang="zh-TW" altLang="en-US" sz="1800" dirty="0" smtClean="0"/>
              <a:t>圖重疊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可製作非常見圖表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依公司需求彈性調整</a:t>
            </a:r>
            <a:endParaRPr lang="zh-TW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8658"/>
            <a:ext cx="7549696" cy="4575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8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000" dirty="0" smtClean="0"/>
              <a:t>G6</a:t>
            </a:r>
            <a:br>
              <a:rPr lang="en-US" altLang="zh-TW" sz="2000" dirty="0" smtClean="0"/>
            </a:br>
            <a:r>
              <a:rPr lang="zh-TW" altLang="en-US" sz="2000" dirty="0" smtClean="0"/>
              <a:t>範例網址</a:t>
            </a:r>
            <a:r>
              <a:rPr lang="en-US" altLang="zh-TW" sz="2000" dirty="0"/>
              <a:t>:</a:t>
            </a:r>
            <a:r>
              <a:rPr lang="en-US" altLang="zh-TW" sz="2000" dirty="0">
                <a:hlinkClick r:id="rId2"/>
              </a:rPr>
              <a:t>https://g6.antv.vision/</a:t>
            </a:r>
            <a:r>
              <a:rPr lang="en-US" altLang="zh-TW" sz="2000" dirty="0" err="1">
                <a:hlinkClick r:id="rId2"/>
              </a:rPr>
              <a:t>zh</a:t>
            </a:r>
            <a:r>
              <a:rPr lang="en-US" altLang="zh-TW" sz="2000" dirty="0">
                <a:hlinkClick r:id="rId2"/>
              </a:rPr>
              <a:t>/examples/tree/</a:t>
            </a:r>
            <a:r>
              <a:rPr lang="en-US" altLang="zh-TW" sz="2000" dirty="0" err="1">
                <a:hlinkClick r:id="rId2"/>
              </a:rPr>
              <a:t>compactBox</a:t>
            </a:r>
            <a:endParaRPr lang="zh-TW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73027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1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 smtClean="0"/>
              <a:t>X6(ER</a:t>
            </a:r>
            <a:r>
              <a:rPr lang="zh-TW" altLang="en-US" sz="2000" dirty="0" smtClean="0"/>
              <a:t>圖</a:t>
            </a:r>
            <a:r>
              <a:rPr lang="en-US" altLang="zh-TW" sz="2000" dirty="0" smtClean="0"/>
              <a:t>)</a:t>
            </a:r>
            <a:br>
              <a:rPr lang="en-US" altLang="zh-TW" sz="2000" dirty="0" smtClean="0"/>
            </a:br>
            <a:r>
              <a:rPr lang="zh-TW" altLang="en-US" sz="2000" dirty="0"/>
              <a:t>範例網址</a:t>
            </a:r>
            <a:r>
              <a:rPr lang="en-US" altLang="zh-TW" sz="2000" dirty="0"/>
              <a:t>:</a:t>
            </a:r>
            <a:r>
              <a:rPr lang="en-US" altLang="zh-TW" sz="2000" dirty="0">
                <a:hlinkClick r:id="rId2"/>
              </a:rPr>
              <a:t>https://x6.antv.vision/apps/</a:t>
            </a:r>
            <a:r>
              <a:rPr lang="en-US" altLang="zh-TW" sz="2000" dirty="0" err="1">
                <a:hlinkClick r:id="rId2"/>
              </a:rPr>
              <a:t>er</a:t>
            </a:r>
            <a:r>
              <a:rPr lang="en-US" altLang="zh-TW" sz="2000" dirty="0">
                <a:hlinkClick r:id="rId2"/>
              </a:rPr>
              <a:t>/</a:t>
            </a:r>
            <a:endParaRPr lang="zh-TW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37" y="1340767"/>
            <a:ext cx="6659827" cy="490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4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000" dirty="0" smtClean="0"/>
              <a:t>X6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(DAG)</a:t>
            </a:r>
            <a:br>
              <a:rPr lang="en-US" altLang="zh-TW" sz="2000" dirty="0" smtClean="0"/>
            </a:br>
            <a:r>
              <a:rPr lang="zh-TW" altLang="en-US" sz="2000" dirty="0" smtClean="0"/>
              <a:t>範例網址</a:t>
            </a:r>
            <a:r>
              <a:rPr lang="en-US" altLang="zh-TW" sz="2000" dirty="0"/>
              <a:t>:</a:t>
            </a:r>
            <a:r>
              <a:rPr lang="en-US" altLang="zh-TW" sz="2000" dirty="0">
                <a:hlinkClick r:id="rId2"/>
              </a:rPr>
              <a:t>https://x6.antv.vision/apps/dag/</a:t>
            </a:r>
            <a:endParaRPr lang="zh-TW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6396384" cy="51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3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000" dirty="0" smtClean="0"/>
              <a:t>X6</a:t>
            </a:r>
            <a:br>
              <a:rPr lang="en-US" altLang="zh-TW" sz="2000" dirty="0" smtClean="0"/>
            </a:br>
            <a:r>
              <a:rPr lang="zh-TW" altLang="en-US" sz="2000" dirty="0" smtClean="0"/>
              <a:t>範例網址</a:t>
            </a:r>
            <a:r>
              <a:rPr lang="en-US" altLang="zh-TW" sz="2000" dirty="0"/>
              <a:t>:</a:t>
            </a:r>
            <a:r>
              <a:rPr lang="en-US" altLang="zh-TW" sz="2000" dirty="0">
                <a:hlinkClick r:id="rId2"/>
              </a:rPr>
              <a:t>https://x6.antv.vision/apps/draw</a:t>
            </a:r>
            <a:r>
              <a:rPr lang="en-US" altLang="zh-TW" sz="2000" dirty="0" smtClean="0">
                <a:hlinkClick r:id="rId2"/>
              </a:rPr>
              <a:t>/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支持拖拉</a:t>
            </a:r>
            <a:endParaRPr lang="zh-TW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968552" cy="479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61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634082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/>
              <a:t>設定工作流程介面</a:t>
            </a:r>
            <a:endParaRPr lang="zh-TW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516064" cy="375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2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562074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/>
              <a:t>檢視各工作流進度介面</a:t>
            </a:r>
            <a:endParaRPr lang="zh-TW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234490" cy="226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2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/>
              <a:t>工作</a:t>
            </a:r>
            <a:r>
              <a:rPr lang="zh-TW" altLang="en-US" sz="2000" dirty="0" smtClean="0"/>
              <a:t>流程面板設定屬性綁定事件</a:t>
            </a:r>
            <a:endParaRPr lang="zh-TW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20472" cy="197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1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2400" dirty="0" smtClean="0"/>
              <a:t>介紹相關連結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hlinkClick r:id="rId2"/>
              </a:rPr>
              <a:t>https://mp.weixin.qq.com/s?__</a:t>
            </a:r>
            <a:r>
              <a:rPr lang="en-US" altLang="zh-TW" sz="2000" dirty="0" smtClean="0">
                <a:hlinkClick r:id="rId2"/>
              </a:rPr>
              <a:t>biz=MzAwNTMxMzg1MA%3D%3D&amp;chksm=80d826e4b7afaff2e0e3909cbe857394e6c77380252ad79c013314a141976eaf76671ca73d20&amp;idx=1&amp;mid=2654077617&amp;scene=21&amp;sn=878f434875e306435f5162b660af616b#wechat_redirect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u="sng" dirty="0">
                <a:hlinkClick r:id="rId3"/>
              </a:rPr>
              <a:t>https://www.mdeditor.tw/pl/gf3a/zh-tw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93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3096344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 smtClean="0"/>
              <a:t>Demo</a:t>
            </a:r>
            <a:r>
              <a:rPr lang="zh-TW" altLang="en-US" sz="2000" dirty="0" smtClean="0"/>
              <a:t>網址</a:t>
            </a:r>
            <a:r>
              <a:rPr lang="en-US" altLang="zh-TW" sz="2000" dirty="0" smtClean="0"/>
              <a:t>:https://guozhaolong.github.io/</a:t>
            </a:r>
            <a:r>
              <a:rPr lang="en-US" altLang="zh-TW" sz="2000" dirty="0" err="1" smtClean="0"/>
              <a:t>wfd-vue</a:t>
            </a:r>
            <a:r>
              <a:rPr lang="en-US" altLang="zh-TW" sz="2000" dirty="0" smtClean="0"/>
              <a:t>/</a:t>
            </a:r>
            <a:br>
              <a:rPr lang="en-US" altLang="zh-TW" sz="2000" dirty="0" smtClean="0"/>
            </a:b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Git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Url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: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https://github.com/guozhaolong/wfd-vue/</a:t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前端語言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:Vue.js</a:t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主要功能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可產生圖片、導致出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XML</a:t>
            </a:r>
            <a:r>
              <a:rPr lang="en-US" altLang="zh-TW" sz="2000" u="sng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u="sng" dirty="0" smtClean="0">
                <a:latin typeface="微軟正黑體" pitchFamily="34" charset="-120"/>
                <a:ea typeface="微軟正黑體" pitchFamily="34" charset="-120"/>
              </a:rPr>
            </a:br>
            <a:endParaRPr lang="zh-TW" altLang="en-US" sz="20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7262209" cy="287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270101" y="23760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整體介面</a:t>
            </a:r>
          </a:p>
        </p:txBody>
      </p:sp>
    </p:spTree>
    <p:extLst>
      <p:ext uri="{BB962C8B-B14F-4D97-AF65-F5344CB8AC3E}">
        <p14:creationId xmlns:p14="http://schemas.microsoft.com/office/powerpoint/2010/main" val="305645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1710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1520" y="792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整體介面</a:t>
            </a:r>
          </a:p>
        </p:txBody>
      </p:sp>
    </p:spTree>
    <p:extLst>
      <p:ext uri="{BB962C8B-B14F-4D97-AF65-F5344CB8AC3E}">
        <p14:creationId xmlns:p14="http://schemas.microsoft.com/office/powerpoint/2010/main" val="48252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4608512" cy="638944"/>
          </a:xfrm>
        </p:spPr>
        <p:txBody>
          <a:bodyPr/>
          <a:lstStyle/>
          <a:p>
            <a:pPr algn="l"/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功能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83376"/>
            <a:ext cx="1253946" cy="368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89" y="883376"/>
            <a:ext cx="1061395" cy="474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989087"/>
            <a:ext cx="1320635" cy="347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89087"/>
            <a:ext cx="1132452" cy="283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96752"/>
            <a:ext cx="956862" cy="104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71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2400" cy="720080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dirty="0" smtClean="0"/>
              <a:t>輔助元件</a:t>
            </a:r>
            <a:r>
              <a:rPr lang="en-US" altLang="zh-TW" sz="3200" dirty="0" smtClean="0"/>
              <a:t>: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700808"/>
            <a:ext cx="7560840" cy="3888432"/>
          </a:xfrm>
        </p:spPr>
        <p:txBody>
          <a:bodyPr>
            <a:normAutofit/>
          </a:bodyPr>
          <a:lstStyle/>
          <a:p>
            <a:pPr algn="l"/>
            <a:r>
              <a:rPr lang="zh-TW" altLang="en-US" sz="1600" dirty="0" smtClean="0">
                <a:solidFill>
                  <a:schemeClr val="tx1"/>
                </a:solidFill>
              </a:rPr>
              <a:t>以  </a:t>
            </a:r>
            <a:r>
              <a:rPr lang="en-US" altLang="zh-TW" sz="1600" dirty="0" smtClean="0">
                <a:solidFill>
                  <a:schemeClr val="tx1"/>
                </a:solidFill>
              </a:rPr>
              <a:t>React </a:t>
            </a:r>
            <a:r>
              <a:rPr lang="zh-TW" altLang="en-US" sz="1600" dirty="0" smtClean="0">
                <a:solidFill>
                  <a:schemeClr val="tx1"/>
                </a:solidFill>
              </a:rPr>
              <a:t>作為前端開發框架為主軸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  <a:r>
              <a:rPr lang="zh-TW" altLang="en-US" sz="1600" dirty="0" smtClean="0">
                <a:solidFill>
                  <a:schemeClr val="tx1"/>
                </a:solidFill>
              </a:rPr>
              <a:t>有多個輔助用產品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l"/>
            <a:r>
              <a:rPr lang="zh-TW" altLang="en-US" sz="1600" dirty="0">
                <a:solidFill>
                  <a:schemeClr val="tx1"/>
                </a:solidFill>
              </a:rPr>
              <a:t>網址</a:t>
            </a:r>
            <a:r>
              <a:rPr lang="en-US" altLang="zh-TW" sz="1600" dirty="0">
                <a:solidFill>
                  <a:schemeClr val="tx1"/>
                </a:solidFill>
              </a:rPr>
              <a:t>:</a:t>
            </a:r>
            <a:r>
              <a:rPr lang="en-US" altLang="zh-TW" sz="16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zh-TW" sz="1600" dirty="0" err="1" smtClean="0">
                <a:solidFill>
                  <a:schemeClr val="tx1"/>
                </a:solidFill>
                <a:hlinkClick r:id="rId2"/>
              </a:rPr>
              <a:t>antv.vision</a:t>
            </a:r>
            <a:r>
              <a:rPr lang="en-US" altLang="zh-TW" sz="160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altLang="zh-TW" sz="1600" dirty="0" err="1" smtClean="0">
                <a:solidFill>
                  <a:schemeClr val="tx1"/>
                </a:solidFill>
                <a:hlinkClick r:id="rId2"/>
              </a:rPr>
              <a:t>zh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l"/>
            <a:endParaRPr lang="en-US" altLang="zh-TW" sz="1600" dirty="0"/>
          </a:p>
          <a:p>
            <a:pPr algn="l"/>
            <a:r>
              <a:rPr lang="zh-TW" altLang="en-US" sz="1600" dirty="0" smtClean="0">
                <a:solidFill>
                  <a:schemeClr val="tx1"/>
                </a:solidFill>
              </a:rPr>
              <a:t>網頁產品</a:t>
            </a:r>
            <a:r>
              <a:rPr lang="en-US" altLang="zh-TW" sz="1600" dirty="0" smtClean="0">
                <a:solidFill>
                  <a:schemeClr val="tx1"/>
                </a:solidFill>
              </a:rPr>
              <a:t>:G2</a:t>
            </a:r>
            <a:r>
              <a:rPr lang="zh-TW" altLang="en-US" sz="1600" dirty="0" smtClean="0">
                <a:solidFill>
                  <a:schemeClr val="tx1"/>
                </a:solidFill>
              </a:rPr>
              <a:t>、</a:t>
            </a:r>
            <a:r>
              <a:rPr lang="en-US" altLang="zh-TW" sz="1600" dirty="0" smtClean="0">
                <a:solidFill>
                  <a:schemeClr val="tx1"/>
                </a:solidFill>
              </a:rPr>
              <a:t>G6</a:t>
            </a:r>
            <a:r>
              <a:rPr lang="zh-TW" altLang="en-US" sz="1600" dirty="0" smtClean="0">
                <a:solidFill>
                  <a:schemeClr val="tx1"/>
                </a:solidFill>
              </a:rPr>
              <a:t>、</a:t>
            </a:r>
            <a:r>
              <a:rPr lang="en-US" altLang="zh-TW" sz="1600" dirty="0" smtClean="0">
                <a:solidFill>
                  <a:schemeClr val="tx1"/>
                </a:solidFill>
              </a:rPr>
              <a:t>X6</a:t>
            </a:r>
          </a:p>
          <a:p>
            <a:pPr algn="l"/>
            <a:r>
              <a:rPr lang="zh-TW" altLang="en-US" sz="1600" dirty="0">
                <a:solidFill>
                  <a:schemeClr val="tx1"/>
                </a:solidFill>
              </a:rPr>
              <a:t>主打</a:t>
            </a:r>
            <a:r>
              <a:rPr lang="zh-TW" altLang="en-US" sz="1600" dirty="0" smtClean="0">
                <a:solidFill>
                  <a:schemeClr val="tx1"/>
                </a:solidFill>
              </a:rPr>
              <a:t>視覺化</a:t>
            </a:r>
            <a:r>
              <a:rPr lang="zh-TW" altLang="en-US" sz="1600" dirty="0">
                <a:solidFill>
                  <a:schemeClr val="tx1"/>
                </a:solidFill>
              </a:rPr>
              <a:t>數據</a:t>
            </a:r>
            <a:r>
              <a:rPr lang="zh-TW" altLang="en-US" sz="1600" dirty="0" smtClean="0">
                <a:solidFill>
                  <a:schemeClr val="tx1"/>
                </a:solidFill>
              </a:rPr>
              <a:t>顯示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sz="1600" dirty="0" smtClean="0">
                <a:solidFill>
                  <a:schemeClr val="tx1"/>
                </a:solidFill>
              </a:rPr>
              <a:t>G2:</a:t>
            </a:r>
            <a:r>
              <a:rPr lang="zh-TW" altLang="en-US" sz="1600" dirty="0" smtClean="0">
                <a:solidFill>
                  <a:schemeClr val="tx1"/>
                </a:solidFill>
              </a:rPr>
              <a:t>主要用於顯示統計</a:t>
            </a:r>
            <a:r>
              <a:rPr lang="en-US" altLang="zh-TW" sz="1600" dirty="0" smtClean="0">
                <a:solidFill>
                  <a:schemeClr val="tx1"/>
                </a:solidFill>
              </a:rPr>
              <a:t>(Charts</a:t>
            </a:r>
            <a:r>
              <a:rPr lang="zh-TW" altLang="en-US" sz="1600" dirty="0" smtClean="0">
                <a:solidFill>
                  <a:schemeClr val="tx1"/>
                </a:solidFill>
              </a:rPr>
              <a:t>圖為主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zh-TW" sz="1600" dirty="0" smtClean="0">
                <a:solidFill>
                  <a:schemeClr val="tx1"/>
                </a:solidFill>
              </a:rPr>
              <a:t>G6:</a:t>
            </a:r>
            <a:r>
              <a:rPr lang="zh-TW" altLang="en-US" sz="1600" dirty="0" smtClean="0">
                <a:solidFill>
                  <a:schemeClr val="tx1"/>
                </a:solidFill>
              </a:rPr>
              <a:t>主要用於技能樹等相關數據圖表為主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sz="1600" dirty="0" smtClean="0">
                <a:solidFill>
                  <a:schemeClr val="tx1"/>
                </a:solidFill>
              </a:rPr>
              <a:t>X6:</a:t>
            </a:r>
            <a:r>
              <a:rPr lang="zh-TW" altLang="en-US" sz="1600" dirty="0" smtClean="0">
                <a:solidFill>
                  <a:schemeClr val="tx1"/>
                </a:solidFill>
              </a:rPr>
              <a:t>主要用於類似</a:t>
            </a:r>
            <a:r>
              <a:rPr lang="en-US" altLang="zh-CN" sz="1600" dirty="0">
                <a:solidFill>
                  <a:schemeClr val="tx1"/>
                </a:solidFill>
              </a:rPr>
              <a:t>DAG </a:t>
            </a:r>
            <a:r>
              <a:rPr lang="zh-TW" altLang="en-US" sz="1600" dirty="0">
                <a:solidFill>
                  <a:schemeClr val="tx1"/>
                </a:solidFill>
              </a:rPr>
              <a:t>圖</a:t>
            </a:r>
            <a:r>
              <a:rPr lang="zh-CN" altLang="en-US" sz="1600" dirty="0" smtClean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ER </a:t>
            </a:r>
            <a:r>
              <a:rPr lang="zh-TW" altLang="en-US" sz="1600" dirty="0">
                <a:solidFill>
                  <a:schemeClr val="tx1"/>
                </a:solidFill>
              </a:rPr>
              <a:t>圖</a:t>
            </a:r>
            <a:r>
              <a:rPr lang="zh-CN" altLang="en-US" sz="1600" dirty="0" smtClean="0">
                <a:solidFill>
                  <a:schemeClr val="tx1"/>
                </a:solidFill>
              </a:rPr>
              <a:t>、流程</a:t>
            </a:r>
            <a:r>
              <a:rPr lang="zh-TW" altLang="en-US" sz="1600" dirty="0" smtClean="0">
                <a:solidFill>
                  <a:schemeClr val="tx1"/>
                </a:solidFill>
              </a:rPr>
              <a:t>圖 的製作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l"/>
            <a:endParaRPr lang="en-US" altLang="zh-TW" sz="1600" dirty="0">
              <a:solidFill>
                <a:schemeClr val="tx1"/>
              </a:solidFill>
            </a:endParaRPr>
          </a:p>
          <a:p>
            <a:pPr algn="l"/>
            <a:r>
              <a:rPr lang="zh-TW" altLang="en-US" sz="1600" dirty="0" smtClean="0">
                <a:solidFill>
                  <a:schemeClr val="tx1"/>
                </a:solidFill>
              </a:rPr>
              <a:t>說明文件為中文、整體非完整產品算是個需求輔助元件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l"/>
            <a:r>
              <a:rPr lang="zh-TW" altLang="en-US" sz="1600" dirty="0">
                <a:solidFill>
                  <a:schemeClr val="tx1"/>
                </a:solidFill>
              </a:rPr>
              <a:t>若使用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AntV</a:t>
            </a:r>
            <a:r>
              <a:rPr lang="zh-TW" altLang="en-US" sz="1600" dirty="0" smtClean="0">
                <a:solidFill>
                  <a:schemeClr val="tx1"/>
                </a:solidFill>
              </a:rPr>
              <a:t>    後續產品開發偏向於完全手工製作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l"/>
            <a:endParaRPr lang="en-US" altLang="zh-TW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8680"/>
            <a:ext cx="14192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3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233</Words>
  <Application>Microsoft Office PowerPoint</Application>
  <PresentationFormat>如螢幕大小 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工作流程框架:</vt:lpstr>
      <vt:lpstr>設定工作流程介面</vt:lpstr>
      <vt:lpstr>檢視各工作流進度介面</vt:lpstr>
      <vt:lpstr>工作流程面板設定屬性綁定事件</vt:lpstr>
      <vt:lpstr>介紹相關連結</vt:lpstr>
      <vt:lpstr>Demo網址:https://guozhaolong.github.io/wfd-vue/ Git Url:https://github.com/guozhaolong/wfd-vue/ 前端語言:Vue.js 主要功能:可產生圖片、導致出XML </vt:lpstr>
      <vt:lpstr>PowerPoint 簡報</vt:lpstr>
      <vt:lpstr>功能</vt:lpstr>
      <vt:lpstr>輔助元件:</vt:lpstr>
      <vt:lpstr>G2 範例網址:https://g2.antv.vision/zh 支持Chart圖重疊,可製作非常見圖表,依公司需求彈性調整</vt:lpstr>
      <vt:lpstr>G6 範例網址:https://g6.antv.vision/zh/examples/tree/compactBox</vt:lpstr>
      <vt:lpstr>X6(ER圖) 範例網址:https://x6.antv.vision/apps/er/</vt:lpstr>
      <vt:lpstr>X6 (DAG) 範例網址:https://x6.antv.vision/apps/dag/</vt:lpstr>
      <vt:lpstr>X6 範例網址:https://x6.antv.vision/apps/draw/ 支持拖拉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</cp:revision>
  <dcterms:created xsi:type="dcterms:W3CDTF">2021-03-13T09:32:34Z</dcterms:created>
  <dcterms:modified xsi:type="dcterms:W3CDTF">2021-03-14T17:54:34Z</dcterms:modified>
</cp:coreProperties>
</file>