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1B100-A777-4003-B806-D2CA6EA76CD6}" type="datetimeFigureOut">
              <a:rPr lang="ko-KR" altLang="en-US" smtClean="0"/>
              <a:pPr/>
              <a:t>2008-05-09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2429A-E7D7-4337-BC3C-D26DF6155F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429A-E7D7-4337-BC3C-D26DF6155F3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429A-E7D7-4337-BC3C-D26DF6155F3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429A-E7D7-4337-BC3C-D26DF6155F3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429A-E7D7-4337-BC3C-D26DF6155F3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429A-E7D7-4337-BC3C-D26DF6155F3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429A-E7D7-4337-BC3C-D26DF6155F3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429A-E7D7-4337-BC3C-D26DF6155F3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429A-E7D7-4337-BC3C-D26DF6155F3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429A-E7D7-4337-BC3C-D26DF6155F3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429A-E7D7-4337-BC3C-D26DF6155F3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429A-E7D7-4337-BC3C-D26DF6155F3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429A-E7D7-4337-BC3C-D26DF6155F3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429A-E7D7-4337-BC3C-D26DF6155F3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429A-E7D7-4337-BC3C-D26DF6155F3B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429A-E7D7-4337-BC3C-D26DF6155F3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429A-E7D7-4337-BC3C-D26DF6155F3B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429A-E7D7-4337-BC3C-D26DF6155F3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429A-E7D7-4337-BC3C-D26DF6155F3B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429A-E7D7-4337-BC3C-D26DF6155F3B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429A-E7D7-4337-BC3C-D26DF6155F3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429A-E7D7-4337-BC3C-D26DF6155F3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429A-E7D7-4337-BC3C-D26DF6155F3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429A-E7D7-4337-BC3C-D26DF6155F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429A-E7D7-4337-BC3C-D26DF6155F3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429A-E7D7-4337-BC3C-D26DF6155F3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429A-E7D7-4337-BC3C-D26DF6155F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8787-4EB2-4CA2-96DD-4D7709448AEE}" type="datetimeFigureOut">
              <a:rPr lang="ko-KR" altLang="en-US" smtClean="0"/>
              <a:pPr/>
              <a:t>2008-05-09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8EDA-8504-4032-BCC8-B3371E6D40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8787-4EB2-4CA2-96DD-4D7709448AEE}" type="datetimeFigureOut">
              <a:rPr lang="ko-KR" altLang="en-US" smtClean="0"/>
              <a:pPr/>
              <a:t>2008-05-09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8EDA-8504-4032-BCC8-B3371E6D40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8787-4EB2-4CA2-96DD-4D7709448AEE}" type="datetimeFigureOut">
              <a:rPr lang="ko-KR" altLang="en-US" smtClean="0"/>
              <a:pPr/>
              <a:t>2008-05-09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8EDA-8504-4032-BCC8-B3371E6D40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8787-4EB2-4CA2-96DD-4D7709448AEE}" type="datetimeFigureOut">
              <a:rPr lang="ko-KR" altLang="en-US" smtClean="0"/>
              <a:pPr/>
              <a:t>2008-05-09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8EDA-8504-4032-BCC8-B3371E6D40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8787-4EB2-4CA2-96DD-4D7709448AEE}" type="datetimeFigureOut">
              <a:rPr lang="ko-KR" altLang="en-US" smtClean="0"/>
              <a:pPr/>
              <a:t>2008-05-09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8EDA-8504-4032-BCC8-B3371E6D40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8787-4EB2-4CA2-96DD-4D7709448AEE}" type="datetimeFigureOut">
              <a:rPr lang="ko-KR" altLang="en-US" smtClean="0"/>
              <a:pPr/>
              <a:t>2008-05-09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8EDA-8504-4032-BCC8-B3371E6D40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8787-4EB2-4CA2-96DD-4D7709448AEE}" type="datetimeFigureOut">
              <a:rPr lang="ko-KR" altLang="en-US" smtClean="0"/>
              <a:pPr/>
              <a:t>2008-05-09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8EDA-8504-4032-BCC8-B3371E6D40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8787-4EB2-4CA2-96DD-4D7709448AEE}" type="datetimeFigureOut">
              <a:rPr lang="ko-KR" altLang="en-US" smtClean="0"/>
              <a:pPr/>
              <a:t>2008-05-09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8EDA-8504-4032-BCC8-B3371E6D40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8787-4EB2-4CA2-96DD-4D7709448AEE}" type="datetimeFigureOut">
              <a:rPr lang="ko-KR" altLang="en-US" smtClean="0"/>
              <a:pPr/>
              <a:t>2008-05-09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8EDA-8504-4032-BCC8-B3371E6D40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8787-4EB2-4CA2-96DD-4D7709448AEE}" type="datetimeFigureOut">
              <a:rPr lang="ko-KR" altLang="en-US" smtClean="0"/>
              <a:pPr/>
              <a:t>2008-05-09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8EDA-8504-4032-BCC8-B3371E6D40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8787-4EB2-4CA2-96DD-4D7709448AEE}" type="datetimeFigureOut">
              <a:rPr lang="ko-KR" altLang="en-US" smtClean="0"/>
              <a:pPr/>
              <a:t>2008-05-09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8EDA-8504-4032-BCC8-B3371E6D40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28787-4EB2-4CA2-96DD-4D7709448AEE}" type="datetimeFigureOut">
              <a:rPr lang="ko-KR" altLang="en-US" smtClean="0"/>
              <a:pPr/>
              <a:t>2008-05-09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68EDA-8504-4032-BCC8-B3371E6D40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 </a:t>
            </a:r>
            <a:r>
              <a:rPr lang="ko-KR" altLang="en-US" dirty="0"/>
              <a:t>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 태 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system_call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ebx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레지스터에 현재 프로세스의 </a:t>
            </a:r>
            <a:r>
              <a:rPr lang="en-US" altLang="ko-KR" dirty="0" err="1" smtClean="0"/>
              <a:t>thread_info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 구조의 주소를 저장한다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thread_info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 구조의 </a:t>
            </a:r>
            <a:r>
              <a:rPr lang="en-US" altLang="ko-KR" dirty="0" smtClean="0"/>
              <a:t>flags </a:t>
            </a:r>
            <a:r>
              <a:rPr lang="ko-KR" altLang="en-US" dirty="0" smtClean="0"/>
              <a:t>필드를 검사하여 </a:t>
            </a:r>
            <a:r>
              <a:rPr lang="ko-KR" altLang="en-US" dirty="0" err="1" smtClean="0"/>
              <a:t>디버거의</a:t>
            </a:r>
            <a:r>
              <a:rPr lang="ko-KR" altLang="en-US" dirty="0" smtClean="0"/>
              <a:t> 추적이 있는지 확인한다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TIF_SYSCALL_TRACE, TIF_SYSCALL_AUDIT</a:t>
            </a:r>
          </a:p>
          <a:p>
            <a:pPr lvl="1"/>
            <a:r>
              <a:rPr lang="ko-KR" altLang="en-US" dirty="0" smtClean="0"/>
              <a:t>이 경우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do_syscall_trace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시스템 콜 실행 전후에 호출한다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 모드 프로세스가 전달한 시스템 콜 번호가 올바른지 검사한다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시스템 콜 번호가 잘못된 것이면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eax</a:t>
            </a:r>
            <a:r>
              <a:rPr lang="ko-KR" altLang="en-US" dirty="0" smtClean="0"/>
              <a:t>를 저장했던 </a:t>
            </a:r>
            <a:r>
              <a:rPr lang="ko-KR" altLang="en-US" dirty="0" err="1" smtClean="0"/>
              <a:t>스택위치에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–ENOSYS</a:t>
            </a:r>
            <a:r>
              <a:rPr lang="ko-KR" altLang="en-US" dirty="0" smtClean="0"/>
              <a:t>값을 저장한 후 </a:t>
            </a:r>
            <a:r>
              <a:rPr lang="en-US" altLang="ko-KR" dirty="0" err="1" smtClean="0"/>
              <a:t>resume+userspace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호출한다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sysenter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 통한 시스템 콜 발생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low-latency system call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다음의 세 가지 레지스터를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SYSENTER_CS_MSR</a:t>
            </a:r>
          </a:p>
          <a:p>
            <a:pPr lvl="2"/>
            <a:r>
              <a:rPr lang="ko-KR" altLang="en-US" dirty="0" err="1" smtClean="0"/>
              <a:t>커널</a:t>
            </a:r>
            <a:r>
              <a:rPr lang="ko-KR" altLang="en-US" dirty="0" smtClean="0"/>
              <a:t> 코드 세그먼트의 세그먼트 </a:t>
            </a:r>
            <a:r>
              <a:rPr lang="ko-KR" altLang="en-US" dirty="0" err="1" smtClean="0"/>
              <a:t>셀렉터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SYSENTER_EIP_MSR</a:t>
            </a:r>
          </a:p>
          <a:p>
            <a:pPr lvl="2"/>
            <a:r>
              <a:rPr lang="ko-KR" altLang="en-US" dirty="0" err="1" smtClean="0"/>
              <a:t>커널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진입점의</a:t>
            </a:r>
            <a:r>
              <a:rPr lang="ko-KR" altLang="en-US" dirty="0" smtClean="0"/>
              <a:t> 선형 주소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SYSENTER_ESP_MSR</a:t>
            </a:r>
          </a:p>
          <a:p>
            <a:pPr lvl="2"/>
            <a:r>
              <a:rPr lang="ko-KR" altLang="en-US" dirty="0" err="1" smtClean="0"/>
              <a:t>커널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포인터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err="1" smtClean="0"/>
              <a:t>sysenter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 err="1" smtClean="0"/>
              <a:t>수행시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smtClean="0"/>
              <a:t>SYSENTER_CS_MSR</a:t>
            </a:r>
            <a:r>
              <a:rPr lang="ko-KR" altLang="en-US" dirty="0" smtClean="0"/>
              <a:t>의 내용을 </a:t>
            </a:r>
            <a:r>
              <a:rPr lang="en-US" altLang="ko-KR" dirty="0" err="1" smtClean="0"/>
              <a:t>cs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레지스터에 복사한다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커널</a:t>
            </a:r>
            <a:r>
              <a:rPr lang="ko-KR" altLang="en-US" dirty="0" smtClean="0"/>
              <a:t> 영역의 코드 세그먼트 정보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SYSENTER_EIP_MSR</a:t>
            </a:r>
            <a:r>
              <a:rPr lang="ko-KR" altLang="en-US" dirty="0" smtClean="0"/>
              <a:t>의 내용을 </a:t>
            </a:r>
            <a:r>
              <a:rPr lang="en-US" altLang="ko-KR" dirty="0" err="1" smtClean="0"/>
              <a:t>eip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레지스터에 복사한다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sysenter_entry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주소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SYSENTER_ESP_MSR</a:t>
            </a:r>
            <a:r>
              <a:rPr lang="ko-KR" altLang="en-US" dirty="0" smtClean="0"/>
              <a:t>의 내용을 </a:t>
            </a:r>
            <a:r>
              <a:rPr lang="en-US" altLang="ko-KR" dirty="0" err="1" smtClean="0"/>
              <a:t>esp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레지스터에 복사한다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TSS(Task State Segment)</a:t>
            </a:r>
            <a:r>
              <a:rPr lang="ko-KR" altLang="en-US" dirty="0" smtClean="0"/>
              <a:t>의 주소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SYSENTER_CS_MSR</a:t>
            </a:r>
            <a:r>
              <a:rPr lang="ko-KR" altLang="en-US" dirty="0" smtClean="0"/>
              <a:t>의 값에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을 더한 후 </a:t>
            </a:r>
            <a:r>
              <a:rPr lang="en-US" altLang="ko-KR" dirty="0" err="1" smtClean="0"/>
              <a:t>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레지스터에 값을 로딩한다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vsyscall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커널이</a:t>
            </a:r>
            <a:r>
              <a:rPr lang="ko-KR" altLang="en-US" dirty="0" smtClean="0"/>
              <a:t> 정의한 실행 코드를 사용자 공간에서 참조할 수 있도록 하기 위해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에서 실행시키는 것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실행하고 있는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 따라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0x80</a:t>
            </a:r>
            <a:r>
              <a:rPr lang="ko-KR" altLang="en-US" dirty="0" smtClean="0"/>
              <a:t>을 사용하거나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sysenter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명령을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호출이 불필요한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시스템 콜을 발생하지 않고 처리를 끝낸다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gettimeofday</a:t>
            </a:r>
            <a:endParaRPr lang="en-US" altLang="ko-KR" dirty="0" smtClean="0"/>
          </a:p>
          <a:p>
            <a:r>
              <a:rPr lang="ko-KR" altLang="en-US" dirty="0" smtClean="0"/>
              <a:t>표준 라이브러리의 </a:t>
            </a:r>
            <a:r>
              <a:rPr lang="ko-KR" altLang="en-US" dirty="0" err="1" smtClean="0"/>
              <a:t>래퍼</a:t>
            </a:r>
            <a:r>
              <a:rPr lang="ko-KR" altLang="en-US" dirty="0" smtClean="0"/>
              <a:t> 루틴이 시스템 콜을 호출할 때는 항상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kernel_vsyscall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호출한다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vsyscall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CPU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sysenter</a:t>
            </a:r>
            <a:r>
              <a:rPr lang="ko-KR" altLang="en-US" dirty="0" smtClean="0"/>
              <a:t>를 지원하지 않는 경우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CPU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sysenter</a:t>
            </a:r>
            <a:r>
              <a:rPr lang="ko-KR" altLang="en-US" dirty="0" smtClean="0"/>
              <a:t>를 지원하는 경우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0100" y="2285992"/>
          <a:ext cx="6929486" cy="100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486"/>
              </a:tblGrid>
              <a:tr h="1000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__</a:t>
                      </a:r>
                      <a:r>
                        <a:rPr lang="en-US" altLang="ko-KR" dirty="0" err="1" smtClean="0"/>
                        <a:t>kernel_vsyscall</a:t>
                      </a:r>
                      <a:r>
                        <a:rPr lang="en-US" altLang="ko-KR" dirty="0" smtClean="0"/>
                        <a:t>:</a:t>
                      </a:r>
                    </a:p>
                    <a:p>
                      <a:pPr latinLnBrk="1"/>
                      <a:r>
                        <a:rPr lang="en-US" altLang="ko-KR" dirty="0" smtClean="0"/>
                        <a:t>  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$0x80</a:t>
                      </a:r>
                    </a:p>
                    <a:p>
                      <a:pPr latinLnBrk="1"/>
                      <a:r>
                        <a:rPr lang="en-US" altLang="ko-KR" dirty="0" smtClean="0"/>
                        <a:t>  ret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28662" y="4000504"/>
          <a:ext cx="6929486" cy="207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486"/>
              </a:tblGrid>
              <a:tr h="2071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__</a:t>
                      </a:r>
                      <a:r>
                        <a:rPr lang="en-US" altLang="ko-KR" dirty="0" err="1" smtClean="0"/>
                        <a:t>kernel_vsyscall</a:t>
                      </a:r>
                      <a:r>
                        <a:rPr lang="en-US" altLang="ko-KR" dirty="0" smtClean="0"/>
                        <a:t>:</a:t>
                      </a:r>
                    </a:p>
                    <a:p>
                      <a:pPr latinLnBrk="1"/>
                      <a:r>
                        <a:rPr lang="en-US" altLang="ko-KR" dirty="0" smtClean="0"/>
                        <a:t>  </a:t>
                      </a:r>
                      <a:r>
                        <a:rPr lang="en-US" altLang="ko-KR" dirty="0" err="1" smtClean="0"/>
                        <a:t>pushl</a:t>
                      </a:r>
                      <a:r>
                        <a:rPr lang="en-US" altLang="ko-KR" dirty="0" smtClean="0"/>
                        <a:t> %</a:t>
                      </a:r>
                      <a:r>
                        <a:rPr lang="en-US" altLang="ko-KR" dirty="0" err="1" smtClean="0"/>
                        <a:t>ecx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</a:t>
                      </a:r>
                      <a:r>
                        <a:rPr lang="en-US" altLang="ko-KR" dirty="0" err="1" smtClean="0"/>
                        <a:t>pushl</a:t>
                      </a:r>
                      <a:r>
                        <a:rPr lang="en-US" altLang="ko-KR" dirty="0" smtClean="0"/>
                        <a:t> %</a:t>
                      </a:r>
                      <a:r>
                        <a:rPr lang="en-US" altLang="ko-KR" dirty="0" err="1" smtClean="0"/>
                        <a:t>edx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</a:t>
                      </a:r>
                      <a:r>
                        <a:rPr lang="en-US" altLang="ko-KR" dirty="0" err="1" smtClean="0"/>
                        <a:t>pushl</a:t>
                      </a:r>
                      <a:r>
                        <a:rPr lang="en-US" altLang="ko-KR" dirty="0" smtClean="0"/>
                        <a:t> %</a:t>
                      </a:r>
                      <a:r>
                        <a:rPr lang="en-US" altLang="ko-KR" dirty="0" err="1" smtClean="0"/>
                        <a:t>ebp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</a:t>
                      </a:r>
                      <a:r>
                        <a:rPr lang="en-US" altLang="ko-KR" dirty="0" err="1" smtClean="0"/>
                        <a:t>movl</a:t>
                      </a:r>
                      <a:r>
                        <a:rPr lang="en-US" altLang="ko-KR" dirty="0" smtClean="0"/>
                        <a:t> %</a:t>
                      </a:r>
                      <a:r>
                        <a:rPr lang="en-US" altLang="ko-KR" dirty="0" err="1" smtClean="0"/>
                        <a:t>esp</a:t>
                      </a:r>
                      <a:r>
                        <a:rPr lang="en-US" altLang="ko-KR" dirty="0" smtClean="0"/>
                        <a:t>, %</a:t>
                      </a:r>
                      <a:r>
                        <a:rPr lang="en-US" altLang="ko-KR" dirty="0" err="1" smtClean="0"/>
                        <a:t>ebp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</a:t>
                      </a:r>
                      <a:r>
                        <a:rPr lang="en-US" altLang="ko-KR" dirty="0" err="1" smtClean="0"/>
                        <a:t>sysenter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콜로의 진입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eax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레지스터에 시스템 콜 번호를 로딩한다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__</a:t>
            </a:r>
            <a:r>
              <a:rPr lang="en-US" altLang="ko-KR" dirty="0" err="1" smtClean="0"/>
              <a:t>kernel_vsyscall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함수는 </a:t>
            </a:r>
            <a:r>
              <a:rPr lang="en-US" altLang="ko-KR" dirty="0" err="1" smtClean="0"/>
              <a:t>ecx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edx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ebp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 값을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esp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포인터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ebp</a:t>
            </a:r>
            <a:r>
              <a:rPr lang="ko-KR" altLang="en-US" dirty="0" smtClean="0"/>
              <a:t>에 복사한다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sysenter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 수행한다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CPU</a:t>
            </a:r>
            <a:r>
              <a:rPr lang="ko-KR" altLang="en-US" dirty="0" smtClean="0"/>
              <a:t>는 현재 모드를 커널 모드로 전환한다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SYSENTER_EIP_MSR </a:t>
            </a:r>
            <a:r>
              <a:rPr lang="ko-KR" altLang="en-US" dirty="0" smtClean="0"/>
              <a:t>레지스터가 가리키는 </a:t>
            </a:r>
            <a:r>
              <a:rPr lang="en-US" altLang="ko-KR" dirty="0" err="1" smtClean="0"/>
              <a:t>sysenter_entry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함수를 호출한다</a:t>
            </a:r>
            <a:r>
              <a:rPr lang="en-US" altLang="ko-KR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err="1" smtClean="0"/>
              <a:t>커널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포인터를 설정한다</a:t>
            </a:r>
            <a:r>
              <a:rPr lang="en-US" altLang="ko-KR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smtClean="0"/>
              <a:t>지역 인터럽트를 허용한다</a:t>
            </a:r>
            <a:r>
              <a:rPr lang="en-US" altLang="ko-KR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smtClean="0"/>
              <a:t>다음을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</a:p>
          <a:p>
            <a:pPr marL="1314450" lvl="2" indent="-514350">
              <a:buFont typeface="+mj-lt"/>
              <a:buAutoNum type="arabicPeriod"/>
            </a:pPr>
            <a:r>
              <a:rPr lang="ko-KR" altLang="en-US" dirty="0" smtClean="0"/>
              <a:t>사용자 데이터 세그먼트</a:t>
            </a:r>
            <a:r>
              <a:rPr lang="en-US" altLang="ko-KR" dirty="0" smtClean="0"/>
              <a:t>(__USER_DS)</a:t>
            </a:r>
          </a:p>
          <a:p>
            <a:pPr marL="1314450" lvl="2" indent="-514350">
              <a:buFont typeface="+mj-lt"/>
              <a:buAutoNum type="arabicPeriod"/>
            </a:pPr>
            <a:r>
              <a:rPr lang="ko-KR" altLang="en-US" dirty="0" smtClean="0"/>
              <a:t>사용자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포인터</a:t>
            </a:r>
            <a:endParaRPr lang="en-US" altLang="ko-KR" dirty="0" smtClean="0"/>
          </a:p>
          <a:p>
            <a:pPr marL="1314450" lvl="2" indent="-514350">
              <a:buFont typeface="+mj-lt"/>
              <a:buAutoNum type="arabicPeriod"/>
            </a:pPr>
            <a:r>
              <a:rPr lang="ko-KR" altLang="en-US" dirty="0" smtClean="0"/>
              <a:t>사용자 코드 세그먼트의 세그먼트 </a:t>
            </a:r>
            <a:r>
              <a:rPr lang="ko-KR" altLang="en-US" dirty="0" err="1" smtClean="0"/>
              <a:t>셀렉터</a:t>
            </a:r>
            <a:endParaRPr lang="en-US" altLang="ko-KR" dirty="0" smtClean="0"/>
          </a:p>
          <a:p>
            <a:pPr marL="1314450" lvl="2" indent="-514350">
              <a:buFont typeface="+mj-lt"/>
              <a:buAutoNum type="arabicPeriod"/>
            </a:pPr>
            <a:r>
              <a:rPr lang="ko-KR" altLang="en-US" dirty="0" err="1" smtClean="0"/>
              <a:t>리턴시</a:t>
            </a:r>
            <a:r>
              <a:rPr lang="ko-KR" altLang="en-US" dirty="0" smtClean="0"/>
              <a:t> 수행될 명령어 주소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err="1" smtClean="0"/>
              <a:t>래퍼</a:t>
            </a:r>
            <a:r>
              <a:rPr lang="ko-KR" altLang="en-US" dirty="0" smtClean="0"/>
              <a:t> 루틴이 전달한 </a:t>
            </a:r>
            <a:r>
              <a:rPr lang="ko-KR" altLang="en-US" dirty="0" err="1" smtClean="0"/>
              <a:t>레스터</a:t>
            </a:r>
            <a:r>
              <a:rPr lang="ko-KR" altLang="en-US" dirty="0" smtClean="0"/>
              <a:t> 초기 값을 </a:t>
            </a:r>
            <a:r>
              <a:rPr lang="en-US" altLang="ko-KR" dirty="0" err="1" smtClean="0"/>
              <a:t>ebp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레지스터에 복구한다</a:t>
            </a:r>
            <a:r>
              <a:rPr lang="en-US" altLang="ko-KR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콜에서 빠져 나오기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 smtClean="0"/>
              <a:t>eax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레지스터에 시스템 콜의 반환 값을 저장한다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지역 인터럽트를 금지한다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현재 </a:t>
            </a:r>
            <a:r>
              <a:rPr lang="en-US" altLang="ko-KR" sz="2800" dirty="0" err="1" smtClean="0"/>
              <a:t>thread_info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flag</a:t>
            </a:r>
            <a:r>
              <a:rPr lang="ko-KR" altLang="en-US" sz="2800" dirty="0" smtClean="0"/>
              <a:t>를 검사한다</a:t>
            </a:r>
            <a:r>
              <a:rPr lang="en-US" altLang="ko-KR" sz="2800" dirty="0" smtClean="0"/>
              <a:t>.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2143108" y="3714752"/>
            <a:ext cx="4357718" cy="2000264"/>
            <a:chOff x="1428728" y="4286256"/>
            <a:chExt cx="4357718" cy="2000264"/>
          </a:xfrm>
        </p:grpSpPr>
        <p:sp>
          <p:nvSpPr>
            <p:cNvPr id="4" name="직사각형 3"/>
            <p:cNvSpPr/>
            <p:nvPr/>
          </p:nvSpPr>
          <p:spPr>
            <a:xfrm>
              <a:off x="2928926" y="4286256"/>
              <a:ext cx="150019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928926" y="4786322"/>
              <a:ext cx="150019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ebp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928926" y="5286388"/>
              <a:ext cx="150019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edx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928926" y="5786454"/>
              <a:ext cx="150019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ecx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rot="5400000">
              <a:off x="1857356" y="5143512"/>
              <a:ext cx="142876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rot="5400000" flipH="1" flipV="1">
              <a:off x="4036215" y="5179231"/>
              <a:ext cx="15001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28728" y="492919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sysenter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29190" y="4929198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sysexit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sysexit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모드에서 사용자 모드로 전환한다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sysexit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ko-KR" altLang="en-US" dirty="0" err="1" smtClean="0"/>
              <a:t>수행시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는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smtClean="0"/>
              <a:t>SYSENTER_CS_MSR </a:t>
            </a:r>
            <a:r>
              <a:rPr lang="ko-KR" altLang="en-US" dirty="0" smtClean="0"/>
              <a:t>레지스터 값에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을 더해서 </a:t>
            </a:r>
            <a:r>
              <a:rPr lang="en-US" altLang="ko-KR" dirty="0" err="1" smtClean="0"/>
              <a:t>cs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레지스터에 로딩한다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사용자 코드의 </a:t>
            </a:r>
            <a:r>
              <a:rPr lang="ko-KR" altLang="en-US" dirty="0" err="1" smtClean="0"/>
              <a:t>세그멘트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셀렉터</a:t>
            </a:r>
            <a:r>
              <a:rPr lang="ko-KR" altLang="en-US" dirty="0" smtClean="0"/>
              <a:t> 로딩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edx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 값을 </a:t>
            </a:r>
            <a:r>
              <a:rPr lang="en-US" altLang="ko-KR" dirty="0" err="1" smtClean="0"/>
              <a:t>eip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레지스터에 복사한다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SYSENTER_CS_MSR </a:t>
            </a:r>
            <a:r>
              <a:rPr lang="ko-KR" altLang="en-US" dirty="0" smtClean="0"/>
              <a:t>레지스터에 </a:t>
            </a:r>
            <a:r>
              <a:rPr lang="en-US" altLang="ko-KR" dirty="0" smtClean="0"/>
              <a:t>24</a:t>
            </a:r>
            <a:r>
              <a:rPr lang="ko-KR" altLang="en-US" dirty="0" smtClean="0"/>
              <a:t>를 더해서 </a:t>
            </a:r>
            <a:r>
              <a:rPr lang="en-US" altLang="ko-KR" dirty="0" err="1" smtClean="0"/>
              <a:t>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레지스터에 로딩한다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사용자 데이터 세그먼트의 세그먼트 </a:t>
            </a:r>
            <a:r>
              <a:rPr lang="ko-KR" altLang="en-US" dirty="0" err="1" smtClean="0"/>
              <a:t>셀렉터</a:t>
            </a:r>
            <a:r>
              <a:rPr lang="ko-KR" altLang="en-US" dirty="0" smtClean="0"/>
              <a:t> 로딩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ecx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 값을 </a:t>
            </a:r>
            <a:r>
              <a:rPr lang="en-US" altLang="ko-KR" dirty="0" err="1" smtClean="0"/>
              <a:t>esp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레지스터에 복사한다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SYSENTER_RETURN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sysenter</a:t>
            </a:r>
            <a:r>
              <a:rPr lang="ko-KR" altLang="en-US" dirty="0" smtClean="0"/>
              <a:t>로 시작된 시스템 콜이 </a:t>
            </a:r>
            <a:r>
              <a:rPr lang="en-US" altLang="ko-KR" dirty="0" err="1" smtClean="0"/>
              <a:t>iret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sysexit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명령에 의해 </a:t>
            </a:r>
            <a:r>
              <a:rPr lang="ko-KR" altLang="en-US" dirty="0" err="1" smtClean="0"/>
              <a:t>종료중일때</a:t>
            </a:r>
            <a:r>
              <a:rPr lang="ko-KR" altLang="en-US" dirty="0" smtClean="0"/>
              <a:t> 수행된다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vsyscall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 저장되어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스택에</a:t>
            </a:r>
            <a:r>
              <a:rPr lang="ko-KR" altLang="en-US" dirty="0" smtClean="0"/>
              <a:t> 저장된 레지스터의 값을 복구한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 라이브러리의 </a:t>
            </a:r>
            <a:r>
              <a:rPr lang="ko-KR" altLang="en-US" dirty="0" err="1" smtClean="0"/>
              <a:t>래퍼</a:t>
            </a:r>
            <a:r>
              <a:rPr lang="ko-KR" altLang="en-US" dirty="0" smtClean="0"/>
              <a:t> 루틴으로 </a:t>
            </a:r>
            <a:r>
              <a:rPr lang="ko-KR" altLang="en-US" dirty="0" err="1" smtClean="0"/>
              <a:t>제어권을</a:t>
            </a:r>
            <a:r>
              <a:rPr lang="ko-KR" altLang="en-US" dirty="0" smtClean="0"/>
              <a:t> 반환한다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85852" y="3071810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SYSENTER_RETURN: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   </a:t>
                      </a:r>
                      <a:r>
                        <a:rPr lang="en-US" altLang="ko-KR" baseline="0" dirty="0" err="1" smtClean="0"/>
                        <a:t>popl</a:t>
                      </a:r>
                      <a:r>
                        <a:rPr lang="en-US" altLang="ko-KR" baseline="0" dirty="0" smtClean="0"/>
                        <a:t> %</a:t>
                      </a:r>
                      <a:r>
                        <a:rPr lang="en-US" altLang="ko-KR" baseline="0" dirty="0" err="1" smtClean="0"/>
                        <a:t>ebp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     </a:t>
                      </a:r>
                      <a:r>
                        <a:rPr lang="en-US" altLang="ko-KR" baseline="0" dirty="0" err="1" smtClean="0"/>
                        <a:t>popl</a:t>
                      </a:r>
                      <a:r>
                        <a:rPr lang="en-US" altLang="ko-KR" baseline="0" dirty="0" smtClean="0"/>
                        <a:t> %</a:t>
                      </a:r>
                      <a:r>
                        <a:rPr lang="en-US" altLang="ko-KR" baseline="0" dirty="0" err="1" smtClean="0"/>
                        <a:t>edx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     </a:t>
                      </a:r>
                      <a:r>
                        <a:rPr lang="en-US" altLang="ko-KR" baseline="0" dirty="0" err="1" smtClean="0"/>
                        <a:t>popl</a:t>
                      </a:r>
                      <a:r>
                        <a:rPr lang="en-US" altLang="ko-KR" baseline="0" dirty="0" smtClean="0"/>
                        <a:t> %</a:t>
                      </a:r>
                      <a:r>
                        <a:rPr lang="en-US" altLang="ko-KR" baseline="0" dirty="0" err="1" smtClean="0"/>
                        <a:t>ecx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     ret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 변수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매개변수의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사용자 주소 공간의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공간의 자료구조 주소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필수 매개 변수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eax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레지스터로 전달하는 시스템 콜 번호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fork()</a:t>
            </a:r>
            <a:r>
              <a:rPr lang="ko-KR" altLang="en-US" dirty="0" smtClean="0"/>
              <a:t>를 호출하면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$0x80 or </a:t>
            </a:r>
            <a:r>
              <a:rPr lang="en-US" altLang="ko-KR" dirty="0" err="1" smtClean="0"/>
              <a:t>sysenter</a:t>
            </a:r>
            <a:r>
              <a:rPr lang="ko-KR" altLang="en-US" dirty="0" smtClean="0"/>
              <a:t>를 실행하기 전에 </a:t>
            </a:r>
            <a:r>
              <a:rPr lang="en-US" altLang="ko-KR" dirty="0" err="1" smtClean="0"/>
              <a:t>eax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레지스터를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NR_fork</a:t>
            </a:r>
            <a:r>
              <a:rPr lang="ko-KR" altLang="en-US" dirty="0" smtClean="0"/>
              <a:t>로 설정한다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일반적인 </a:t>
            </a:r>
            <a:r>
              <a:rPr lang="en-US" altLang="ko-KR" dirty="0" smtClean="0"/>
              <a:t>C</a:t>
            </a:r>
            <a:r>
              <a:rPr lang="ko-KR" altLang="en-US" dirty="0" smtClean="0"/>
              <a:t>프로그램에서 매개변수는 </a:t>
            </a:r>
            <a:r>
              <a:rPr lang="ko-KR" altLang="en-US" dirty="0" err="1" smtClean="0"/>
              <a:t>스택을</a:t>
            </a:r>
            <a:r>
              <a:rPr lang="ko-KR" altLang="en-US" dirty="0" smtClean="0"/>
              <a:t> 통하여 전달된다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그러나 시스템 콜은 모드가 변경되는 특별한 함수이기 때문에 양쪽 어느 곳의 </a:t>
            </a:r>
            <a:r>
              <a:rPr lang="ko-KR" altLang="en-US" dirty="0" err="1" smtClean="0"/>
              <a:t>스택도</a:t>
            </a:r>
            <a:r>
              <a:rPr lang="ko-KR" altLang="en-US" dirty="0" smtClean="0"/>
              <a:t> 사용할 수 없다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시스템 콜 서비스 루틴 수행 전 매개 변수를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레지스터에 저장한다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저장된 매개 변수를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모드의 </a:t>
            </a:r>
            <a:r>
              <a:rPr lang="ko-KR" altLang="en-US" dirty="0" err="1" smtClean="0"/>
              <a:t>스택으로</a:t>
            </a:r>
            <a:r>
              <a:rPr lang="ko-KR" altLang="en-US" dirty="0" smtClean="0"/>
              <a:t> 복사한다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사용자 모드의 </a:t>
            </a:r>
            <a:r>
              <a:rPr lang="ko-KR" altLang="en-US" dirty="0" err="1" smtClean="0"/>
              <a:t>스택을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모드의 </a:t>
            </a:r>
            <a:r>
              <a:rPr lang="ko-KR" altLang="en-US" dirty="0" err="1" smtClean="0"/>
              <a:t>스택으로</a:t>
            </a:r>
            <a:r>
              <a:rPr lang="ko-KR" altLang="en-US" dirty="0" smtClean="0"/>
              <a:t> 직접 복사는 난해하므로 사용하지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 변수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매개 변수를 레지스터로 전달하기 위한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매개 변수는 레지스터 크기인 </a:t>
            </a:r>
            <a:r>
              <a:rPr lang="en-US" altLang="ko-KR" dirty="0" smtClean="0"/>
              <a:t>32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넘을 수 없다</a:t>
            </a:r>
            <a:r>
              <a:rPr lang="en-US" altLang="ko-KR" dirty="0" smtClean="0"/>
              <a:t>. : 32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경우에만 해당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레지스터의 수는 제한적이므로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개를 넘길 수 없다</a:t>
            </a:r>
            <a:r>
              <a:rPr lang="en-US" altLang="ko-KR" dirty="0" smtClean="0"/>
              <a:t>.(</a:t>
            </a:r>
            <a:r>
              <a:rPr lang="en-US" altLang="ko-KR" dirty="0" err="1" smtClean="0"/>
              <a:t>eax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6</a:t>
            </a:r>
            <a:r>
              <a:rPr lang="ko-KR" altLang="en-US" dirty="0" smtClean="0"/>
              <a:t>개를 초과하는 매개 변수 </a:t>
            </a:r>
            <a:r>
              <a:rPr lang="ko-KR" altLang="en-US" dirty="0" err="1" smtClean="0"/>
              <a:t>전달법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레지스터를 매개 변수 값을 저장하고 있는 프로세스 주소 공간 내의 메모리 영역을 </a:t>
            </a:r>
            <a:r>
              <a:rPr lang="ko-KR" altLang="en-US" dirty="0" err="1" smtClean="0"/>
              <a:t>가르키게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사용되는 레지스터의 종류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eax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ebx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ecx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edx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esi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edi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ebp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  <a:r>
              <a:rPr lang="ko-KR" altLang="en-US" dirty="0" smtClean="0"/>
              <a:t>와 시스템 콜의 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API</a:t>
            </a:r>
            <a:r>
              <a:rPr lang="ko-KR" altLang="en-US" dirty="0" smtClean="0"/>
              <a:t>는 특정 서비스를 어떻게 받을지를 지정하는 함수</a:t>
            </a:r>
            <a:endParaRPr lang="en-US" altLang="ko-KR" dirty="0" smtClean="0"/>
          </a:p>
          <a:p>
            <a:r>
              <a:rPr lang="ko-KR" altLang="en-US" dirty="0" smtClean="0"/>
              <a:t>시스템 콜은 소프트웨어 인터럽트를 통해 </a:t>
            </a:r>
            <a:r>
              <a:rPr lang="ko-KR" altLang="en-US" dirty="0" err="1" smtClean="0"/>
              <a:t>커널에</a:t>
            </a:r>
            <a:r>
              <a:rPr lang="ko-KR" altLang="en-US" dirty="0" smtClean="0"/>
              <a:t> 하는 직접적인 요청</a:t>
            </a:r>
            <a:endParaRPr lang="en-US" altLang="ko-KR" dirty="0" smtClean="0"/>
          </a:p>
          <a:p>
            <a:r>
              <a:rPr lang="en-US" altLang="ko-KR" dirty="0" err="1" smtClean="0"/>
              <a:t>libc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정의하는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중 일부는 시스템 콜을 호출하는 목적으로만 사용하는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래퍼루틴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보통 각 시스템 콜마다 대응하는 </a:t>
            </a:r>
            <a:r>
              <a:rPr lang="ko-KR" altLang="en-US" dirty="0" err="1" smtClean="0"/>
              <a:t>래퍼</a:t>
            </a:r>
            <a:r>
              <a:rPr lang="ko-KR" altLang="en-US" dirty="0" smtClean="0"/>
              <a:t> 루틴이 하나씩 있으며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래퍼</a:t>
            </a:r>
            <a:r>
              <a:rPr lang="ko-KR" altLang="en-US" dirty="0" smtClean="0"/>
              <a:t> 루틴은 애플리케이션에서 사용할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정의한다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그러나 그 역은 성립하지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API</a:t>
            </a:r>
            <a:r>
              <a:rPr lang="ko-KR" altLang="en-US" dirty="0" smtClean="0"/>
              <a:t>는 특정 시스템 콜에 대응할 필요가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공통적인 검사 유형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 변수가 주소인 경우 </a:t>
            </a:r>
            <a:r>
              <a:rPr lang="ko-KR" altLang="en-US" dirty="0" err="1" smtClean="0"/>
              <a:t>커널은</a:t>
            </a:r>
            <a:r>
              <a:rPr lang="ko-KR" altLang="en-US" dirty="0" smtClean="0"/>
              <a:t> 이 주소가 프로세스 주소 공간 내에 있는지 검사해야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선형 주소가 프로세스 주소 공간에 속하는지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속하면 주소를 포함하는 메모리영역이 해당 접근 권한에 있는지 확인한다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초기 </a:t>
            </a:r>
            <a:r>
              <a:rPr lang="ko-KR" altLang="en-US" dirty="0" err="1" smtClean="0"/>
              <a:t>커널의</a:t>
            </a:r>
            <a:r>
              <a:rPr lang="ko-KR" altLang="en-US" dirty="0" smtClean="0"/>
              <a:t> 형태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전달된 매개 변수를 모두 검사하므로 시간이 오래 걸림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선형 주소가 </a:t>
            </a:r>
            <a:r>
              <a:rPr lang="en-US" altLang="ko-KR" dirty="0" smtClean="0"/>
              <a:t>PAGE_OFFSET</a:t>
            </a:r>
            <a:r>
              <a:rPr lang="ko-KR" altLang="en-US" dirty="0" smtClean="0"/>
              <a:t>보다 낮은지 확인한다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커널용으로</a:t>
            </a:r>
            <a:r>
              <a:rPr lang="ko-KR" altLang="en-US" dirty="0" smtClean="0"/>
              <a:t> 예약한 주소 범위에 들어가지 않는지</a:t>
            </a:r>
            <a:r>
              <a:rPr lang="en-US" altLang="ko-KR" dirty="0" smtClean="0"/>
              <a:t>..</a:t>
            </a:r>
          </a:p>
          <a:p>
            <a:pPr lvl="3"/>
            <a:r>
              <a:rPr lang="ko-KR" altLang="en-US" dirty="0" err="1" smtClean="0"/>
              <a:t>커널</a:t>
            </a:r>
            <a:r>
              <a:rPr lang="ko-KR" altLang="en-US" dirty="0" smtClean="0"/>
              <a:t> </a:t>
            </a:r>
            <a:r>
              <a:rPr lang="en-US" altLang="ko-KR" dirty="0" smtClean="0"/>
              <a:t>2.2 </a:t>
            </a:r>
            <a:r>
              <a:rPr lang="ko-KR" altLang="en-US" dirty="0" smtClean="0"/>
              <a:t>이후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3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주소 공간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프로세스 주소 공간에 접근을 위한 매크로 제공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14282" y="2071678"/>
          <a:ext cx="8643996" cy="4599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99"/>
                <a:gridCol w="2160999"/>
                <a:gridCol w="2160999"/>
                <a:gridCol w="2160999"/>
              </a:tblGrid>
              <a:tr h="259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함수명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err="1" smtClean="0"/>
                        <a:t>매크로명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읽기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쓰기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읽기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쓰기 사이즈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접근 범위 체크</a:t>
                      </a:r>
                      <a:endParaRPr lang="ko-KR" altLang="en-US" sz="1200" dirty="0"/>
                    </a:p>
                  </a:txBody>
                  <a:tcPr/>
                </a:tc>
              </a:tr>
              <a:tr h="2596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get_user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읽기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1,</a:t>
                      </a:r>
                      <a:r>
                        <a:rPr lang="en-US" altLang="ko-KR" sz="1200" baseline="0" dirty="0" smtClean="0"/>
                        <a:t> 2, 4 </a:t>
                      </a:r>
                      <a:r>
                        <a:rPr lang="ko-KR" altLang="en-US" sz="1200" baseline="0" dirty="0" smtClean="0"/>
                        <a:t>바이트 </a:t>
                      </a:r>
                      <a:r>
                        <a:rPr lang="ko-KR" altLang="en-US" sz="1200" baseline="0" dirty="0" err="1" smtClean="0"/>
                        <a:t>정수값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있음</a:t>
                      </a:r>
                      <a:endParaRPr lang="ko-KR" altLang="en-US" sz="1200" dirty="0"/>
                    </a:p>
                  </a:txBody>
                  <a:tcPr/>
                </a:tc>
              </a:tr>
              <a:tr h="2596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__</a:t>
                      </a:r>
                      <a:r>
                        <a:rPr lang="en-US" altLang="ko-KR" sz="1200" dirty="0" err="1" smtClean="0"/>
                        <a:t>get_user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1,</a:t>
                      </a:r>
                      <a:r>
                        <a:rPr lang="en-US" altLang="ko-KR" sz="1200" baseline="0" dirty="0" smtClean="0"/>
                        <a:t> 2, 4 </a:t>
                      </a:r>
                      <a:r>
                        <a:rPr lang="ko-KR" altLang="en-US" sz="1200" baseline="0" dirty="0" smtClean="0"/>
                        <a:t>바이트 </a:t>
                      </a:r>
                      <a:r>
                        <a:rPr lang="ko-KR" altLang="en-US" sz="1200" baseline="0" dirty="0" err="1" smtClean="0"/>
                        <a:t>정수값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/>
                </a:tc>
              </a:tr>
              <a:tr h="2596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put_user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쓰기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1,</a:t>
                      </a:r>
                      <a:r>
                        <a:rPr lang="en-US" altLang="ko-KR" sz="1200" baseline="0" dirty="0" smtClean="0"/>
                        <a:t> 2, 4 </a:t>
                      </a:r>
                      <a:r>
                        <a:rPr lang="ko-KR" altLang="en-US" sz="1200" baseline="0" dirty="0" smtClean="0"/>
                        <a:t>바이트 </a:t>
                      </a:r>
                      <a:r>
                        <a:rPr lang="ko-KR" altLang="en-US" sz="1200" baseline="0" dirty="0" err="1" smtClean="0"/>
                        <a:t>정수값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있음</a:t>
                      </a:r>
                      <a:endParaRPr lang="ko-KR" altLang="en-US" sz="1200" dirty="0"/>
                    </a:p>
                  </a:txBody>
                  <a:tcPr/>
                </a:tc>
              </a:tr>
              <a:tr h="2596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__</a:t>
                      </a:r>
                      <a:r>
                        <a:rPr lang="en-US" altLang="ko-KR" sz="1200" dirty="0" err="1" smtClean="0"/>
                        <a:t>put_user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1,</a:t>
                      </a:r>
                      <a:r>
                        <a:rPr lang="en-US" altLang="ko-KR" sz="1200" baseline="0" dirty="0" smtClean="0"/>
                        <a:t> 2, 4 </a:t>
                      </a:r>
                      <a:r>
                        <a:rPr lang="ko-KR" altLang="en-US" sz="1200" baseline="0" dirty="0" smtClean="0"/>
                        <a:t>바이트 </a:t>
                      </a:r>
                      <a:r>
                        <a:rPr lang="ko-KR" altLang="en-US" sz="1200" baseline="0" dirty="0" err="1" smtClean="0"/>
                        <a:t>정수값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/>
                </a:tc>
              </a:tr>
              <a:tr h="2596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copy_from_user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읽기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임의 사이즈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있음</a:t>
                      </a:r>
                      <a:endParaRPr lang="ko-KR" altLang="en-US" sz="1200" dirty="0"/>
                    </a:p>
                  </a:txBody>
                  <a:tcPr/>
                </a:tc>
              </a:tr>
              <a:tr h="2596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__</a:t>
                      </a:r>
                      <a:r>
                        <a:rPr lang="en-US" altLang="ko-KR" sz="1200" dirty="0" err="1" smtClean="0"/>
                        <a:t>copy_from_user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읽기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임의 사이즈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/>
                </a:tc>
              </a:tr>
              <a:tr h="2596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copy_to_user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쓰기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임의 사이즈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있음</a:t>
                      </a:r>
                      <a:endParaRPr lang="ko-KR" altLang="en-US" sz="1200" dirty="0"/>
                    </a:p>
                  </a:txBody>
                  <a:tcPr/>
                </a:tc>
              </a:tr>
              <a:tr h="2596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__</a:t>
                      </a:r>
                      <a:r>
                        <a:rPr lang="en-US" altLang="ko-KR" sz="1200" dirty="0" err="1" smtClean="0"/>
                        <a:t>copy_to_user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쓰기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임의 사이즈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/>
                </a:tc>
              </a:tr>
              <a:tr h="2596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strncpy_from_user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읽기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임의사이즈</a:t>
                      </a:r>
                      <a:r>
                        <a:rPr lang="en-US" altLang="ko-KR" sz="1200" dirty="0" smtClean="0"/>
                        <a:t>(NULL</a:t>
                      </a:r>
                      <a:r>
                        <a:rPr lang="ko-KR" altLang="en-US" sz="1200" dirty="0" smtClean="0"/>
                        <a:t>종료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있음</a:t>
                      </a:r>
                      <a:endParaRPr lang="ko-KR" altLang="en-US" sz="1200" dirty="0"/>
                    </a:p>
                  </a:txBody>
                  <a:tcPr/>
                </a:tc>
              </a:tr>
              <a:tr h="259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__</a:t>
                      </a:r>
                      <a:r>
                        <a:rPr lang="en-US" altLang="ko-KR" sz="1200" dirty="0" err="1" smtClean="0"/>
                        <a:t>strncpy_from_user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읽기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임의사이즈</a:t>
                      </a:r>
                      <a:r>
                        <a:rPr lang="en-US" altLang="ko-KR" sz="1200" dirty="0" smtClean="0"/>
                        <a:t>(NULL</a:t>
                      </a:r>
                      <a:r>
                        <a:rPr lang="ko-KR" altLang="en-US" sz="1200" dirty="0" smtClean="0"/>
                        <a:t>종료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/>
                </a:tc>
              </a:tr>
              <a:tr h="4055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strlen_user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읽기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문자열 길이 리턴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복사하지 않음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있음</a:t>
                      </a:r>
                      <a:endParaRPr lang="ko-KR" altLang="en-US" sz="1200" dirty="0"/>
                    </a:p>
                  </a:txBody>
                  <a:tcPr/>
                </a:tc>
              </a:tr>
              <a:tr h="57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strnlen_user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읽기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문자열 길이 리턴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복사하지 않음</a:t>
                      </a:r>
                      <a:r>
                        <a:rPr lang="en-US" altLang="ko-KR" sz="1200" baseline="0" dirty="0" smtClean="0"/>
                        <a:t>. n</a:t>
                      </a:r>
                      <a:r>
                        <a:rPr lang="ko-KR" altLang="en-US" sz="1200" baseline="0" dirty="0" smtClean="0"/>
                        <a:t>까지 카운트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있음</a:t>
                      </a:r>
                      <a:endParaRPr lang="ko-KR" altLang="en-US" sz="1200" dirty="0"/>
                    </a:p>
                  </a:txBody>
                  <a:tcPr/>
                </a:tc>
              </a:tr>
              <a:tr h="2596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clear_user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쓰기</a:t>
                      </a:r>
                      <a:r>
                        <a:rPr lang="en-US" altLang="ko-KR" sz="1200" baseline="0" dirty="0" smtClean="0"/>
                        <a:t> (zero clear)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임의 사이즈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있음</a:t>
                      </a:r>
                      <a:endParaRPr lang="ko-KR" altLang="en-US" sz="1200" dirty="0"/>
                    </a:p>
                  </a:txBody>
                  <a:tcPr/>
                </a:tc>
              </a:tr>
              <a:tr h="2596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__</a:t>
                      </a:r>
                      <a:r>
                        <a:rPr lang="en-US" altLang="ko-KR" sz="1200" dirty="0" err="1" smtClean="0"/>
                        <a:t>clear_user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쓰기 </a:t>
                      </a:r>
                      <a:r>
                        <a:rPr lang="en-US" altLang="ko-KR" sz="1200" dirty="0" smtClean="0"/>
                        <a:t>(zero</a:t>
                      </a:r>
                      <a:r>
                        <a:rPr lang="en-US" altLang="ko-KR" sz="1200" baseline="0" dirty="0" smtClean="0"/>
                        <a:t> clear)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임의 사이즈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동적 주소 검사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수선 코드 </a:t>
            </a:r>
            <a:r>
              <a:rPr lang="en-US" altLang="ko-KR" dirty="0" smtClean="0"/>
              <a:t>(The Fix-up Code)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모드에서 페이지 폴트가 일어날 수 있는 네 가지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페이지 프레임이 존재하지 않거나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읽기 전용 페이지에 쓰려고 한 경우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해당 페이지 테이블 </a:t>
            </a:r>
            <a:r>
              <a:rPr lang="ko-KR" altLang="en-US" dirty="0" err="1" smtClean="0"/>
              <a:t>엔트리가</a:t>
            </a:r>
            <a:r>
              <a:rPr lang="ko-KR" altLang="en-US" dirty="0" smtClean="0"/>
              <a:t> 초기화되지 않은 경우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커널함수의</a:t>
            </a:r>
            <a:r>
              <a:rPr lang="ko-KR" altLang="en-US" dirty="0" smtClean="0"/>
              <a:t> 버그 또는 일시적인 </a:t>
            </a:r>
            <a:r>
              <a:rPr lang="en-US" altLang="ko-KR" dirty="0" smtClean="0"/>
              <a:t>H/W</a:t>
            </a:r>
            <a:r>
              <a:rPr lang="ko-KR" altLang="en-US" dirty="0" smtClean="0"/>
              <a:t>에러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콜에 전달한 주소의 메모리 영역에 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쓰기를 할 때 해당 주소가 프로세스 주소 공간에 들어 있지 않은 경우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사용자 공간에 접근 하는 명령어 개수는 매우 적다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프로세스 주소 공간에 접근하는 각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명령의 주소를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예외 테이블</a:t>
            </a:r>
            <a:r>
              <a:rPr lang="en-US" altLang="ko-KR" dirty="0" smtClean="0"/>
              <a:t>(Exception Table)’ </a:t>
            </a:r>
            <a:r>
              <a:rPr lang="ko-KR" altLang="en-US" dirty="0" smtClean="0"/>
              <a:t>구조체로 모은다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만일 페이지 폴트 예외가 발생하면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do_page_fault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핸들러를</a:t>
            </a:r>
            <a:r>
              <a:rPr lang="ko-KR" altLang="en-US" dirty="0" smtClean="0"/>
              <a:t> 이용해 예외 테이블을 검사한다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예외를 일으킨 명령의 주소를 찾으면 시스템 콜 매개 변수가 원인이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않으면 다른 버그 때문이다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예외 테이블의 </a:t>
            </a:r>
            <a:r>
              <a:rPr lang="ko-KR" altLang="en-US" dirty="0" err="1" smtClean="0"/>
              <a:t>엔트리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insn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프로세스 주소 공간에 접근하는 명령어의 주소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fixup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예외가 발생할 때 호출할 어셈블리 코드 주소</a:t>
            </a:r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472" y="3714752"/>
          <a:ext cx="835824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46"/>
              </a:tblGrid>
              <a:tr h="785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struct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exception_table_entry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{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 unsigned long </a:t>
                      </a:r>
                      <a:r>
                        <a:rPr lang="en-US" altLang="ko-KR" baseline="0" dirty="0" err="1" smtClean="0"/>
                        <a:t>insn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en-US" altLang="ko-KR" baseline="0" dirty="0" err="1" smtClean="0"/>
                        <a:t>fizup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};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테이</a:t>
            </a:r>
            <a:r>
              <a:rPr lang="ko-KR" altLang="en-US" dirty="0" smtClean="0"/>
              <a:t>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예외 테이블은 </a:t>
            </a:r>
            <a:r>
              <a:rPr lang="ko-KR" altLang="en-US" dirty="0" err="1" smtClean="0"/>
              <a:t>커널을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컴파일할</a:t>
            </a:r>
            <a:r>
              <a:rPr lang="ko-KR" altLang="en-US" dirty="0" smtClean="0"/>
              <a:t> 때 링크된다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예외 테이블 항목은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ex_table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섹션에 저장된다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예외가 발생했을 때 처리 코드는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코드 세그먼트 중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fixup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섹션에 저장된다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search_exception_table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예외 테이블에 지정한 주소가 있는지 찾는다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주소가 테이블에 있으면 해당 </a:t>
            </a:r>
            <a:r>
              <a:rPr lang="en-US" altLang="ko-KR" dirty="0" err="1" smtClean="0"/>
              <a:t>exception_table_entry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포인트를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없으면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반환한다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래퍼</a:t>
            </a:r>
            <a:r>
              <a:rPr lang="ko-KR" altLang="en-US" dirty="0" smtClean="0"/>
              <a:t> 루틴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 콜은 주로 사용자 모드 프로세스에서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하지만 </a:t>
            </a:r>
            <a:r>
              <a:rPr lang="ko-KR" altLang="en-US" dirty="0" err="1" smtClean="0"/>
              <a:t>커널스레드에서도</a:t>
            </a:r>
            <a:r>
              <a:rPr lang="ko-KR" altLang="en-US" dirty="0" smtClean="0"/>
              <a:t> 사용할 수 있도록 </a:t>
            </a:r>
            <a:r>
              <a:rPr lang="ko-KR" altLang="en-US" dirty="0" err="1" smtClean="0"/>
              <a:t>래퍼</a:t>
            </a:r>
            <a:r>
              <a:rPr lang="ko-KR" altLang="en-US" dirty="0" smtClean="0"/>
              <a:t> 루틴</a:t>
            </a:r>
            <a:r>
              <a:rPr lang="en-US" altLang="ko-KR" dirty="0" smtClean="0"/>
              <a:t>(Wrapper Routine) </a:t>
            </a:r>
            <a:r>
              <a:rPr lang="ko-KR" altLang="en-US" dirty="0" smtClean="0"/>
              <a:t>선언을 위해 </a:t>
            </a:r>
            <a:r>
              <a:rPr lang="en-US" altLang="ko-KR" dirty="0" smtClean="0"/>
              <a:t>_syscall0 ~ _syscall6 </a:t>
            </a:r>
            <a:r>
              <a:rPr lang="ko-KR" altLang="en-US" dirty="0" smtClean="0"/>
              <a:t>까지 매크로를 선언하고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매크로의 숫자는 시스템 콜이 사용하는 매개변수의 개수이다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여기서는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개가 넘는 매개변수는 사용할 수 없다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래퍼</a:t>
            </a:r>
            <a:r>
              <a:rPr lang="ko-KR" altLang="en-US" dirty="0" smtClean="0"/>
              <a:t> 루틴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각 매크로는 </a:t>
            </a:r>
            <a:r>
              <a:rPr lang="en-US" altLang="ko-KR" dirty="0" smtClean="0"/>
              <a:t>(2 + 2xn)</a:t>
            </a:r>
            <a:r>
              <a:rPr lang="ko-KR" altLang="en-US" dirty="0" smtClean="0"/>
              <a:t>개의 매개변수를 받는다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_syscall0(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fork)</a:t>
            </a:r>
          </a:p>
          <a:p>
            <a:pPr lvl="3"/>
            <a:r>
              <a:rPr lang="en-US" altLang="ko-KR" dirty="0" err="1" smtClean="0"/>
              <a:t>int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반환타입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fork : </a:t>
            </a:r>
            <a:r>
              <a:rPr lang="ko-KR" altLang="en-US" dirty="0" smtClean="0"/>
              <a:t>시스템 콜 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_syscall3(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write,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, const char*, 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, unsigned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count)</a:t>
            </a:r>
          </a:p>
          <a:p>
            <a:pPr lvl="3"/>
            <a:r>
              <a:rPr lang="en-US" altLang="ko-KR" dirty="0" err="1" smtClean="0"/>
              <a:t>int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반환타입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write : </a:t>
            </a:r>
            <a:r>
              <a:rPr lang="ko-KR" altLang="en-US" dirty="0" smtClean="0"/>
              <a:t>시스템 콜 이름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int</a:t>
            </a:r>
            <a:r>
              <a:rPr lang="en-US" altLang="ko-KR" dirty="0" smtClean="0"/>
              <a:t> : type, 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매개 변수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const char * </a:t>
            </a:r>
            <a:r>
              <a:rPr lang="en-US" altLang="ko-KR" dirty="0" smtClean="0"/>
              <a:t>: type, 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</a:t>
            </a:r>
            <a:r>
              <a:rPr lang="ko-KR" altLang="en-US" dirty="0" smtClean="0"/>
              <a:t>매개 변수</a:t>
            </a:r>
          </a:p>
          <a:p>
            <a:pPr lvl="3"/>
            <a:r>
              <a:rPr lang="en-US" altLang="ko-KR" dirty="0" smtClean="0"/>
              <a:t>unsigned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smtClean="0"/>
              <a:t>: type, </a:t>
            </a:r>
            <a:r>
              <a:rPr lang="en-US" altLang="ko-KR" dirty="0" smtClean="0"/>
              <a:t>count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세번째</a:t>
            </a:r>
            <a:r>
              <a:rPr lang="ko-KR" altLang="en-US" dirty="0" smtClean="0"/>
              <a:t> </a:t>
            </a:r>
            <a:r>
              <a:rPr lang="ko-KR" altLang="en-US" dirty="0" smtClean="0"/>
              <a:t>매개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int</a:t>
            </a:r>
            <a:r>
              <a:rPr lang="en-US" altLang="ko-KR" dirty="0" smtClean="0"/>
              <a:t> write(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, const char *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, unsigned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count)</a:t>
            </a:r>
            <a:endParaRPr lang="ko-KR" altLang="en-US" dirty="0" smtClean="0"/>
          </a:p>
          <a:p>
            <a:pPr lvl="3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시스템 콜 </a:t>
            </a:r>
            <a:r>
              <a:rPr lang="ko-KR" altLang="en-US" dirty="0" err="1" smtClean="0"/>
              <a:t>핸들러와</a:t>
            </a:r>
            <a:r>
              <a:rPr lang="ko-KR" altLang="en-US" dirty="0" smtClean="0"/>
              <a:t> 서비스 루틴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사용자 모드 프로세스가 시스템 콜을 호출하면</a:t>
            </a:r>
            <a:r>
              <a:rPr lang="en-US" altLang="ko-KR" dirty="0" smtClean="0"/>
              <a:t>, CPU</a:t>
            </a:r>
            <a:r>
              <a:rPr lang="ko-KR" altLang="en-US" dirty="0" smtClean="0"/>
              <a:t>는 커널 모드로 전환해서 </a:t>
            </a:r>
            <a:r>
              <a:rPr lang="ko-KR" altLang="en-US" dirty="0" err="1" smtClean="0"/>
              <a:t>커널함수를</a:t>
            </a:r>
            <a:r>
              <a:rPr lang="ko-KR" altLang="en-US" dirty="0" smtClean="0"/>
              <a:t> 실행하기 시작한다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커널은</a:t>
            </a:r>
            <a:r>
              <a:rPr lang="ko-KR" altLang="en-US" dirty="0" smtClean="0"/>
              <a:t> 서로 다른 많은 시스템 콜을 구현하므로 사용자 모드 프로세스는 자신이 원하는 시스템 콜을 구별하는 </a:t>
            </a:r>
            <a:r>
              <a:rPr lang="en-US" altLang="ko-KR" dirty="0" smtClean="0"/>
              <a:t>‘System Call Number’</a:t>
            </a:r>
            <a:r>
              <a:rPr lang="ko-KR" altLang="en-US" dirty="0" smtClean="0"/>
              <a:t>를 매개 변수로 전달해야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eax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레지스터를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시스템 콜은 정수 값을 반환한다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양수나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은 성공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실패는 음수이다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에러가 발생한 경우 </a:t>
            </a:r>
            <a:r>
              <a:rPr lang="en-US" altLang="ko-KR" dirty="0" err="1" smtClean="0"/>
              <a:t>errno</a:t>
            </a:r>
            <a:r>
              <a:rPr lang="ko-KR" altLang="en-US" dirty="0" smtClean="0"/>
              <a:t>변수를 통해 에러 코드는 나타낸다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커널은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error</a:t>
            </a:r>
            <a:r>
              <a:rPr lang="ko-KR" altLang="en-US" dirty="0" smtClean="0"/>
              <a:t>변수를 사용하지 않음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대신 </a:t>
            </a:r>
            <a:r>
              <a:rPr lang="ko-KR" altLang="en-US" dirty="0" err="1" smtClean="0"/>
              <a:t>래퍼</a:t>
            </a:r>
            <a:r>
              <a:rPr lang="ko-KR" altLang="en-US" dirty="0" smtClean="0"/>
              <a:t> 루틴이 시스템 콜에서 돌아온 후 변수를 설정하는 일을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시스템 </a:t>
            </a:r>
            <a:r>
              <a:rPr lang="ko-KR" altLang="en-US" dirty="0"/>
              <a:t>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핸들러와</a:t>
            </a:r>
            <a:r>
              <a:rPr lang="ko-KR" altLang="en-US" dirty="0" smtClean="0"/>
              <a:t> 서비스 루틴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시스템 콜 </a:t>
            </a:r>
            <a:r>
              <a:rPr lang="ko-KR" altLang="en-US" sz="2000" dirty="0" err="1" smtClean="0"/>
              <a:t>핸들러의</a:t>
            </a:r>
            <a:r>
              <a:rPr lang="ko-KR" altLang="en-US" sz="2000" dirty="0" smtClean="0"/>
              <a:t> 역할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레지스터 내용을 </a:t>
            </a:r>
            <a:r>
              <a:rPr lang="ko-KR" altLang="en-US" sz="2000" dirty="0" err="1" smtClean="0"/>
              <a:t>커널</a:t>
            </a:r>
            <a:r>
              <a:rPr lang="ko-KR" altLang="en-US" sz="2000" dirty="0" smtClean="0"/>
              <a:t> 모드 </a:t>
            </a:r>
            <a:r>
              <a:rPr lang="ko-KR" altLang="en-US" sz="2000" dirty="0" err="1" smtClean="0"/>
              <a:t>스택에</a:t>
            </a:r>
            <a:r>
              <a:rPr lang="ko-KR" altLang="en-US" sz="2000" dirty="0" smtClean="0"/>
              <a:t> 저장한다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‘</a:t>
            </a:r>
            <a:r>
              <a:rPr lang="en-US" altLang="ko-KR" sz="2000" dirty="0" smtClean="0"/>
              <a:t>System Call Service Routine’</a:t>
            </a:r>
            <a:r>
              <a:rPr lang="ko-KR" altLang="en-US" sz="2000" dirty="0" smtClean="0"/>
              <a:t>이라는 </a:t>
            </a:r>
            <a:r>
              <a:rPr lang="en-US" altLang="ko-KR" sz="2000" dirty="0" smtClean="0"/>
              <a:t>C</a:t>
            </a:r>
            <a:r>
              <a:rPr lang="ko-KR" altLang="en-US" sz="2000" dirty="0" smtClean="0"/>
              <a:t>함수를 호출하여 시스템 콜을 처리한다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err="1" smtClean="0"/>
              <a:t>핸들러에서</a:t>
            </a:r>
            <a:r>
              <a:rPr lang="ko-KR" altLang="en-US" sz="2000" dirty="0" smtClean="0"/>
              <a:t> 빠져 나온다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ko-KR" altLang="en-US" sz="2000" dirty="0" err="1" smtClean="0"/>
              <a:t>커널</a:t>
            </a:r>
            <a:r>
              <a:rPr lang="ko-KR" altLang="en-US" sz="2000" dirty="0" smtClean="0"/>
              <a:t> 모드 </a:t>
            </a:r>
            <a:r>
              <a:rPr lang="ko-KR" altLang="en-US" sz="2000" dirty="0" err="1" smtClean="0"/>
              <a:t>스택에</a:t>
            </a:r>
            <a:r>
              <a:rPr lang="ko-KR" altLang="en-US" sz="2000" dirty="0" smtClean="0"/>
              <a:t> 저장된 값을 레지스터들에 로딩하고</a:t>
            </a:r>
            <a:r>
              <a:rPr lang="en-US" altLang="ko-KR" sz="2000" dirty="0" smtClean="0"/>
              <a:t>, CPU</a:t>
            </a:r>
            <a:r>
              <a:rPr lang="ko-KR" altLang="en-US" sz="2000" dirty="0" smtClean="0"/>
              <a:t>는 커널모드에서 사용자 모드로 다시 돌아온다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214818"/>
            <a:ext cx="52387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시스템 콜 </a:t>
            </a:r>
            <a:r>
              <a:rPr lang="ko-KR" altLang="en-US" dirty="0" err="1" smtClean="0"/>
              <a:t>핸들러와</a:t>
            </a:r>
            <a:r>
              <a:rPr lang="ko-KR" altLang="en-US" dirty="0" smtClean="0"/>
              <a:t> 서비스 루틴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10-1</a:t>
            </a:r>
          </a:p>
          <a:p>
            <a:pPr lvl="1"/>
            <a:r>
              <a:rPr lang="en-US" altLang="ko-KR" dirty="0" smtClean="0"/>
              <a:t>SYSCALL, SYSEXIT</a:t>
            </a:r>
            <a:r>
              <a:rPr lang="ko-KR" altLang="en-US" dirty="0" smtClean="0"/>
              <a:t>는 사용자 모드에서 커널 모드로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모드에서 사용자 모드로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전환하는 실제 어셈블리 명령어가 있는 곳을 나타낸다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커널은</a:t>
            </a:r>
            <a:r>
              <a:rPr lang="ko-KR" altLang="en-US" dirty="0" smtClean="0"/>
              <a:t> 시스템 콜 번호와 해당 시스템 콜 서비스 루틴을 서로 연계하기 위해 </a:t>
            </a:r>
            <a:r>
              <a:rPr lang="en-US" altLang="ko-KR" dirty="0" smtClean="0"/>
              <a:t>‘System Call Dispatch Table’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 테이블은 </a:t>
            </a:r>
            <a:r>
              <a:rPr lang="en-US" altLang="ko-KR" dirty="0" err="1" smtClean="0"/>
              <a:t>sys_call_table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배열에 들어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NR_syscalls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엔트리를</a:t>
            </a:r>
            <a:r>
              <a:rPr lang="ko-KR" altLang="en-US" dirty="0" smtClean="0"/>
              <a:t> 포함한다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__</a:t>
            </a:r>
            <a:r>
              <a:rPr lang="en-US" altLang="ko-KR" dirty="0" err="1" smtClean="0"/>
              <a:t>NR_syscall_max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(279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이 값은 구현 가능한 시스템 콜의 최대 개수로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구현하고 있는 시스템 콜 수를 의미하지는 않는다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콜로의 진입과 복귀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시스템 콜을 호출하는 두 가지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$0x80 </a:t>
            </a:r>
            <a:r>
              <a:rPr lang="ko-KR" altLang="en-US" dirty="0" smtClean="0"/>
              <a:t>어셈블리 명령을 수행한다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과거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버전에서 사용자 모드에서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모드로 전환하는 유일한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sysenter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어셈블리어를 수행한다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2.6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이상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지원함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펜티엄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프로세서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지원함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 모드로 전환하는 두 가지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iret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어셈블리 명령어를 수행한다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sysexit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어셈블리 명령어를 수행한다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콜로의 진입과 복귀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두 가지 방법이 혼재함으로 인해 고려해야 할 사항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커널은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$x80 </a:t>
            </a:r>
            <a:r>
              <a:rPr lang="ko-KR" altLang="en-US" dirty="0" smtClean="0"/>
              <a:t>명령어만 사용하는 라이브러리와 </a:t>
            </a:r>
            <a:r>
              <a:rPr lang="en-US" altLang="ko-KR" dirty="0" err="1" smtClean="0"/>
              <a:t>sysenter</a:t>
            </a:r>
            <a:r>
              <a:rPr lang="ko-KR" altLang="en-US" dirty="0" smtClean="0"/>
              <a:t>를 사용하는 라이브러리를 동시에 지원해야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sysenter</a:t>
            </a:r>
            <a:r>
              <a:rPr lang="ko-KR" altLang="en-US" dirty="0" smtClean="0"/>
              <a:t>를 사용하는 라이브러리는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$x80</a:t>
            </a:r>
            <a:r>
              <a:rPr lang="ko-KR" altLang="en-US" dirty="0" smtClean="0"/>
              <a:t>만 지원하는 커널에 대처해야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커널과</a:t>
            </a:r>
            <a:r>
              <a:rPr lang="ko-KR" altLang="en-US" dirty="0" smtClean="0"/>
              <a:t> 표준 라이브러리는 </a:t>
            </a:r>
            <a:r>
              <a:rPr lang="en-US" altLang="ko-KR" dirty="0" err="1" smtClean="0"/>
              <a:t>sysenter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 포함하지 않는 구식 프로세서와 </a:t>
            </a:r>
            <a:r>
              <a:rPr lang="en-US" altLang="ko-KR" dirty="0" err="1" smtClean="0"/>
              <a:t>sysenter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 포함하는 최신 프로세서에서 모두 실행될 수 있어야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$0x80 </a:t>
            </a:r>
            <a:r>
              <a:rPr lang="ko-KR" altLang="en-US" smtClean="0"/>
              <a:t>명령어를 통한 시스템 콜 발생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trap_init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128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(0x80)</a:t>
            </a:r>
            <a:r>
              <a:rPr lang="ko-KR" altLang="en-US" dirty="0" smtClean="0"/>
              <a:t>에 해당하는 </a:t>
            </a:r>
            <a:r>
              <a:rPr lang="en-US" altLang="ko-KR" dirty="0" smtClean="0"/>
              <a:t>‘Interrupt Descriptor Table’ </a:t>
            </a:r>
            <a:r>
              <a:rPr lang="ko-KR" altLang="en-US" dirty="0" err="1" smtClean="0"/>
              <a:t>엔트리를</a:t>
            </a:r>
            <a:r>
              <a:rPr lang="ko-KR" altLang="en-US" dirty="0" smtClean="0"/>
              <a:t> 다음과 같이 설정한다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set_system_gate</a:t>
            </a:r>
            <a:r>
              <a:rPr lang="en-US" altLang="ko-KR" dirty="0" smtClean="0"/>
              <a:t>(0x80, &amp;</a:t>
            </a:r>
            <a:r>
              <a:rPr lang="en-US" altLang="ko-KR" dirty="0" err="1" smtClean="0"/>
              <a:t>system_call</a:t>
            </a:r>
            <a:r>
              <a:rPr lang="en-US" altLang="ko-KR" dirty="0" smtClean="0"/>
              <a:t>);</a:t>
            </a:r>
          </a:p>
          <a:p>
            <a:pPr lvl="1"/>
            <a:r>
              <a:rPr lang="ko-KR" altLang="en-US" dirty="0" smtClean="0"/>
              <a:t>이는 </a:t>
            </a:r>
            <a:r>
              <a:rPr lang="en-US" altLang="ko-KR" dirty="0" smtClean="0"/>
              <a:t>gate descriptor</a:t>
            </a:r>
            <a:r>
              <a:rPr lang="ko-KR" altLang="en-US" dirty="0" smtClean="0"/>
              <a:t>의 필드를 다음 값으로 지정한다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세그먼트 </a:t>
            </a:r>
            <a:r>
              <a:rPr lang="ko-KR" altLang="en-US" dirty="0" err="1" smtClean="0"/>
              <a:t>셀렉터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__KERNEL_CS</a:t>
            </a:r>
          </a:p>
          <a:p>
            <a:pPr lvl="2"/>
            <a:r>
              <a:rPr lang="ko-KR" altLang="en-US" dirty="0" smtClean="0"/>
              <a:t>오프셋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system_call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예외 </a:t>
            </a:r>
            <a:r>
              <a:rPr lang="ko-KR" altLang="en-US" dirty="0" err="1" smtClean="0"/>
              <a:t>핸들러에</a:t>
            </a:r>
            <a:r>
              <a:rPr lang="ko-KR" altLang="en-US" dirty="0" smtClean="0"/>
              <a:t> 대한 포인터이다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종류</a:t>
            </a:r>
            <a:r>
              <a:rPr lang="en-US" altLang="ko-KR" dirty="0" smtClean="0"/>
              <a:t>(Type)</a:t>
            </a:r>
          </a:p>
          <a:p>
            <a:pPr lvl="3"/>
            <a:r>
              <a:rPr lang="en-US" altLang="ko-KR" dirty="0" smtClean="0"/>
              <a:t>15</a:t>
            </a:r>
            <a:r>
              <a:rPr lang="ko-KR" altLang="en-US" dirty="0" smtClean="0"/>
              <a:t>로 설정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예외 종류가 </a:t>
            </a:r>
            <a:r>
              <a:rPr lang="en-US" altLang="ko-KR" dirty="0" smtClean="0"/>
              <a:t>Trap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핸들러는</a:t>
            </a:r>
            <a:r>
              <a:rPr lang="ko-KR" altLang="en-US" dirty="0" smtClean="0"/>
              <a:t> 마스크 가능한 인터럽트를 금지하지 않음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DPL(Descriptor Privilege Level)</a:t>
            </a:r>
          </a:p>
          <a:p>
            <a:pPr lvl="3"/>
            <a:r>
              <a:rPr lang="en-US" altLang="ko-KR" dirty="0" smtClean="0"/>
              <a:t>3</a:t>
            </a:r>
            <a:r>
              <a:rPr lang="ko-KR" altLang="en-US" dirty="0" smtClean="0"/>
              <a:t>으로 설정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사용자 모드의 프로세스가 예외 </a:t>
            </a:r>
            <a:r>
              <a:rPr lang="ko-KR" altLang="en-US" dirty="0" err="1" smtClean="0"/>
              <a:t>핸들러를</a:t>
            </a:r>
            <a:r>
              <a:rPr lang="ko-KR" altLang="en-US" dirty="0" smtClean="0"/>
              <a:t> 호출할 수 있게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모드 프로세스가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$0x80 </a:t>
            </a:r>
            <a:r>
              <a:rPr lang="ko-KR" altLang="en-US" dirty="0" smtClean="0"/>
              <a:t>명령어를 발생시킬 때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는 커널 모드로 전환하고 </a:t>
            </a:r>
            <a:r>
              <a:rPr lang="en-US" altLang="ko-KR" dirty="0" err="1" smtClean="0"/>
              <a:t>system_call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주소에서 명령어를 수행한다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system_call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콜 번호와 함께 예외 </a:t>
            </a:r>
            <a:r>
              <a:rPr lang="ko-KR" altLang="en-US" dirty="0" err="1" smtClean="0"/>
              <a:t>핸들러가</a:t>
            </a:r>
            <a:r>
              <a:rPr lang="ko-KR" altLang="en-US" dirty="0" smtClean="0"/>
              <a:t> 사용할 수 있도록 </a:t>
            </a:r>
            <a:r>
              <a:rPr lang="en-US" altLang="ko-KR" dirty="0" err="1" smtClean="0"/>
              <a:t>eflags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cs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eip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esp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레지스터를 제외한 모든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레지스터를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저장한다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SAVE_ALL </a:t>
            </a:r>
            <a:r>
              <a:rPr lang="ko-KR" altLang="en-US" dirty="0" smtClean="0"/>
              <a:t>매크로는 </a:t>
            </a:r>
            <a:r>
              <a:rPr lang="en-US" altLang="ko-KR" dirty="0" err="1" smtClean="0"/>
              <a:t>ds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es</a:t>
            </a:r>
            <a:r>
              <a:rPr lang="ko-KR" altLang="en-US" dirty="0" smtClean="0"/>
              <a:t>를 각각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데이터 세그먼트의 세그먼트 </a:t>
            </a:r>
            <a:r>
              <a:rPr lang="ko-KR" altLang="en-US" dirty="0" err="1" smtClean="0"/>
              <a:t>셀렉터로</a:t>
            </a:r>
            <a:r>
              <a:rPr lang="ko-KR" altLang="en-US" dirty="0" smtClean="0"/>
              <a:t> 설정한다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1864</Words>
  <Application>Microsoft Office PowerPoint</Application>
  <PresentationFormat>화면 슬라이드 쇼(4:3)</PresentationFormat>
  <Paragraphs>325</Paragraphs>
  <Slides>26</Slides>
  <Notes>26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10장 시스템 콜</vt:lpstr>
      <vt:lpstr>API와 시스템 콜의 차이</vt:lpstr>
      <vt:lpstr>시스템 콜 핸들러와 서비스 루틴</vt:lpstr>
      <vt:lpstr>시스템 콜 핸들러와 서비스 루틴</vt:lpstr>
      <vt:lpstr>시스템 콜 핸들러와 서비스 루틴</vt:lpstr>
      <vt:lpstr>시스템 콜로의 진입과 복귀</vt:lpstr>
      <vt:lpstr>시스템 콜로의 진입과 복귀</vt:lpstr>
      <vt:lpstr>int $0x80 명령어를 통한 시스템 콜 발생</vt:lpstr>
      <vt:lpstr>system_call() 함수</vt:lpstr>
      <vt:lpstr>system_call() 함수</vt:lpstr>
      <vt:lpstr>sysenter 명령어를 통한 시스템 콜 발생</vt:lpstr>
      <vt:lpstr>vsyscall</vt:lpstr>
      <vt:lpstr>vsyscall</vt:lpstr>
      <vt:lpstr>시스템 콜로의 진입</vt:lpstr>
      <vt:lpstr>시스템 콜에서 빠져 나오기</vt:lpstr>
      <vt:lpstr>sysexit 명령어</vt:lpstr>
      <vt:lpstr>SYSENTER_RETURN 코드</vt:lpstr>
      <vt:lpstr>매개 변수 전달</vt:lpstr>
      <vt:lpstr>매개 변수 전달</vt:lpstr>
      <vt:lpstr>매개변수 확인</vt:lpstr>
      <vt:lpstr>프로세스 주소 공간 접근</vt:lpstr>
      <vt:lpstr>동적 주소 검사 – 수선 코드 (The Fix-up Code)</vt:lpstr>
      <vt:lpstr>예외 테이블</vt:lpstr>
      <vt:lpstr>예외 테이블</vt:lpstr>
      <vt:lpstr>커널 래퍼 루틴</vt:lpstr>
      <vt:lpstr>커널 래퍼 루틴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콜</dc:title>
  <dc:creator>hoony</dc:creator>
  <cp:lastModifiedBy>김태훈</cp:lastModifiedBy>
  <cp:revision>96</cp:revision>
  <dcterms:created xsi:type="dcterms:W3CDTF">2008-05-04T06:36:29Z</dcterms:created>
  <dcterms:modified xsi:type="dcterms:W3CDTF">2008-05-10T02:58:29Z</dcterms:modified>
</cp:coreProperties>
</file>