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1" d="100"/>
          <a:sy n="51" d="100"/>
        </p:scale>
        <p:origin x="1720" y="4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66CC"/>
                </a:solidFill>
              </a:defRPr>
            </a:pPr>
            <a:r>
              <a:t>LoyalLink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>
                <a:solidFill>
                  <a:srgbClr val="000066"/>
                </a:solidFill>
              </a:defRPr>
            </a:pPr>
            <a:r>
              <a:t>Your Fun &amp; Friendly Loyalty Rewards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The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Local businesses lack systems to retain loyal customers,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missing out on repeat visits.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Our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LoyalLink makes it easy to reward repeat customers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using only their phone numbers.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Customer visits a shop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Phone number is entered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Points are tracked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Rewards unlocked!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4171463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Live demo of adding a customer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Viewing points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Redeeming rewards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 smtClean="0"/>
              <a:t>[]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171450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Tech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Frontend: React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Backend: Node.js + Express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Database: MongoDB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Tools: GitHub, Canva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Test with local shops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Add SMS notifications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Launch MVP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- Collect user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ShadowStrike</cp:lastModifiedBy>
  <cp:revision>2</cp:revision>
  <dcterms:created xsi:type="dcterms:W3CDTF">2013-01-27T09:14:16Z</dcterms:created>
  <dcterms:modified xsi:type="dcterms:W3CDTF">2025-05-25T16:55:56Z</dcterms:modified>
  <cp:category/>
</cp:coreProperties>
</file>