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16FE-4FCA-42E7-9CB7-56138DC49A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B199-4F2E-42A1-B93F-E5BB28B91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A5E711-61FE-4C34-9459-D24E1CF8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5" y="461556"/>
            <a:ext cx="6631709" cy="593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5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Heine</dc:creator>
  <cp:lastModifiedBy>Karl Heine</cp:lastModifiedBy>
  <cp:revision>2</cp:revision>
  <dcterms:created xsi:type="dcterms:W3CDTF">2021-04-19T20:09:13Z</dcterms:created>
  <dcterms:modified xsi:type="dcterms:W3CDTF">2021-04-19T22:31:10Z</dcterms:modified>
</cp:coreProperties>
</file>