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02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56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65271"/>
            <a:ext cx="7477601" cy="1713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The Importance of a Compiler and IDE in Coding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5332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why a compiler and an Integrated Development Environment (IDE) are essential tools for developers, enhancing productivity and efficiency in coding.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067883"/>
            <a:ext cx="57951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Definition of a Compiler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compiler is a software tool that translates high-level programming languages into machine code, enabling computers to execute the instructions.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634270"/>
            <a:ext cx="96433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Role of a Compiler in the Coding Process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compiler performs lexical analysis, syntax analysis, and semantic analysis, ensuring the code is error-free and translating it into executable machine code.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40481"/>
            <a:ext cx="5779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Benefits of Using an IDE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1587" y="3294459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Efficient Coding Environment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5671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IDE provides a comprehensive coding environment with features like auto-completion, syntax highlighting, and code debugging.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0962" y="3294459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29107"/>
            <a:ext cx="2547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Project Management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80952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IDEs offer project organization tools, allowing developers to manage files, folders, and dependencies efficiently.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9387" y="3294459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Version Control Integration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15671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IDEs seamlessly integrate with version control systems, making it easier to track and manage code revisions.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4748"/>
            <a:ext cx="14630400" cy="8406646"/>
          </a:xfrm>
          <a:prstGeom prst="rect">
            <a:avLst/>
          </a:prstGeom>
          <a:solidFill>
            <a:srgbClr val="FFF8F0"/>
          </a:solidFill>
          <a:ln w="1262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01503" y="557332"/>
            <a:ext cx="9627275" cy="1266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87"/>
              </a:lnSpc>
              <a:buNone/>
            </a:pPr>
            <a:r>
              <a:rPr lang="en-US" sz="3990" kern="0" spc="-12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Features and Functionalities of Popular IDEs</a:t>
            </a:r>
            <a:endParaRPr lang="en-US" sz="3990" dirty="0"/>
          </a:p>
        </p:txBody>
      </p:sp>
      <p:sp>
        <p:nvSpPr>
          <p:cNvPr id="5" name="Text 3"/>
          <p:cNvSpPr/>
          <p:nvPr/>
        </p:nvSpPr>
        <p:spPr>
          <a:xfrm>
            <a:off x="2501503" y="2330768"/>
            <a:ext cx="2495312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2394" kern="0" spc="-72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Visual Studio Code</a:t>
            </a:r>
            <a:endParaRPr lang="en-US" sz="2394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03" y="2938701"/>
            <a:ext cx="2879169" cy="181028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501503" y="4976986"/>
            <a:ext cx="2879169" cy="12968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3"/>
              </a:lnSpc>
              <a:buNone/>
            </a:pPr>
            <a:r>
              <a:rPr lang="en-US" dirty="0"/>
              <a:t>VS Code is known for its extensibility, code editing capabilities, and vast library of plugins.</a:t>
            </a:r>
          </a:p>
        </p:txBody>
      </p:sp>
      <p:sp>
        <p:nvSpPr>
          <p:cNvPr id="8" name="Text 5"/>
          <p:cNvSpPr/>
          <p:nvPr/>
        </p:nvSpPr>
        <p:spPr>
          <a:xfrm>
            <a:off x="5882640" y="2330768"/>
            <a:ext cx="243209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2394" kern="0" spc="-72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Eclipse</a:t>
            </a:r>
            <a:endParaRPr lang="en-US" sz="2394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40" y="2938701"/>
            <a:ext cx="2879169" cy="269914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882640" y="5865852"/>
            <a:ext cx="2879169" cy="16210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3"/>
              </a:lnSpc>
              <a:buNone/>
            </a:pPr>
            <a:r>
              <a:rPr lang="en-US" sz="1596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Eclipse offers a rich set of features for Java development, including powerful debugging tools and a customizable user interface.</a:t>
            </a:r>
            <a:endParaRPr lang="en-US" sz="1596" dirty="0"/>
          </a:p>
        </p:txBody>
      </p:sp>
      <p:sp>
        <p:nvSpPr>
          <p:cNvPr id="11" name="Text 7"/>
          <p:cNvSpPr/>
          <p:nvPr/>
        </p:nvSpPr>
        <p:spPr>
          <a:xfrm>
            <a:off x="9263777" y="2330768"/>
            <a:ext cx="243209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92"/>
              </a:lnSpc>
              <a:buNone/>
            </a:pPr>
            <a:r>
              <a:rPr lang="en-US" sz="2394" kern="0" spc="-72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PyCharm</a:t>
            </a:r>
            <a:endParaRPr lang="en-US" sz="2394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3777" y="2938701"/>
            <a:ext cx="2879169" cy="2879169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63777" y="6045875"/>
            <a:ext cx="2879169" cy="16210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3"/>
              </a:lnSpc>
              <a:buNone/>
            </a:pPr>
            <a:r>
              <a:rPr lang="en-US" sz="1596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PyCharm provides intelligent code completion, code analysis, and a range of tools to support Python development.</a:t>
            </a:r>
            <a:endParaRPr lang="en-US" sz="159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How an IDE Enhances Productivity and Efficiency in Coding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4394" y="3283387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18034"/>
            <a:ext cx="30628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Rapid Code Development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IDEs offer features like code snippets, templates, and intelligent suggestions, speeding up the coding process.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15820" y="3283387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18034"/>
            <a:ext cx="37505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Error Detection and Correction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IDEs highlight syntax errors, undefined variables, and offer automated fixes, reducing debugging time.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7724" y="5657493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29631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Real-Time Collaboration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Modern IDEs enable developers to collaborate in real-time, making it easier to work on projects with distributed teams.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40481"/>
            <a:ext cx="103777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Common Challenges Faced Without an IDE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1587" y="3294459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29107"/>
            <a:ext cx="2486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Manual Compilation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09524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Without an IDE, developers need to manually compile and link their code, adding an extra step to the development process.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0962" y="3294459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29107"/>
            <a:ext cx="22587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Code Organization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80952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Managing code files and dependencies manually can lead to confusion and inefficiencies, especially in larger projects.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9387" y="3294459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Limited Tools and Features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15671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Working without an IDE restricts access to features like auto-completion, integrated debugging, and other productivity boosters.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28708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Conclusion: Why a Compiler and IDE are Essential Tools for Developers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600908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compiler and IDE provide developers with the necessary tools and features to write, debug, and manage code efficiently, ultimately enhancing productivity and ensuring high-quality software development.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439</Words>
  <Application>Microsoft Office PowerPoint</Application>
  <PresentationFormat>Custom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Bitter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FAISAL SAHIBZADA</cp:lastModifiedBy>
  <cp:revision>3</cp:revision>
  <dcterms:created xsi:type="dcterms:W3CDTF">2023-12-18T08:37:56Z</dcterms:created>
  <dcterms:modified xsi:type="dcterms:W3CDTF">2023-12-20T09:12:51Z</dcterms:modified>
</cp:coreProperties>
</file>