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4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657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165271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kern="0" spc="-157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 Language simple Program and Its Explanation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9981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Welcome to the world of C programming! In this presentation, we will explore the fundamentals of C language and dissect our first program, the Hello World program, line by line.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3067883"/>
            <a:ext cx="503122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Your First C Program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4095512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Let's dive into the world of programming by creating our first C program. Get ready to write your first "Hello World" program with the help of a compiler!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29496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712589"/>
            <a:ext cx="666857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Understanding Line by Line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44310" y="1740218"/>
            <a:ext cx="44410" cy="5776793"/>
          </a:xfrm>
          <a:prstGeom prst="roundRect">
            <a:avLst>
              <a:gd name="adj" fmla="val 225151"/>
            </a:avLst>
          </a:prstGeom>
          <a:solidFill>
            <a:srgbClr val="F9C59F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2141518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F9C59F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191381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100078" y="1955483"/>
            <a:ext cx="1327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196238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Line 1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2442805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program starts with the preprocessor directive, which includes a standard input/output header file called "stdio.h".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141172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F9C59F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391346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77218" y="3955137"/>
            <a:ext cx="17847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396204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Line 3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4442460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int main() function is the starting point of every C program. It contains the code that will be executed when the program runs.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6140827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F9C59F"/>
          </a:solidFill>
          <a:ln/>
        </p:spPr>
      </p:sp>
      <p:sp>
        <p:nvSpPr>
          <p:cNvPr id="18" name="Shape 15"/>
          <p:cNvSpPr/>
          <p:nvPr/>
        </p:nvSpPr>
        <p:spPr>
          <a:xfrm>
            <a:off x="916484" y="591312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1073408" y="5954792"/>
            <a:ext cx="18609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596169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Line 5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2388513" y="6442115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printf() function is used to print the text within the double quotation marks to the console.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970597"/>
            <a:ext cx="3295888" cy="203692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28517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Data Types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3765590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 provides various data types such as int, float, and char to store different types of values.</a:t>
            </a: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970597"/>
            <a:ext cx="3296007" cy="203704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667137" y="328529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Variables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5667137" y="3765709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Variables are used to store and manipulate data in a C program. They must be declared before use.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970597"/>
            <a:ext cx="3296007" cy="203704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9296400" y="3285292"/>
            <a:ext cx="22656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Control Structures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9296400" y="3765709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Control structures like if-else statements and loops are used to control the flow of execution in a C program.</a:t>
            </a:r>
            <a:endParaRPr lang="en-US" sz="1750" dirty="0"/>
          </a:p>
        </p:txBody>
      </p:sp>
      <p:sp>
        <p:nvSpPr>
          <p:cNvPr id="13" name="Text 8"/>
          <p:cNvSpPr/>
          <p:nvPr/>
        </p:nvSpPr>
        <p:spPr>
          <a:xfrm>
            <a:off x="2037993" y="5520571"/>
            <a:ext cx="564844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Fundamental Concepts</a:t>
            </a:r>
            <a:endParaRPr lang="en-US" sz="4374" dirty="0"/>
          </a:p>
        </p:txBody>
      </p:sp>
      <p:sp>
        <p:nvSpPr>
          <p:cNvPr id="14" name="Text 9"/>
          <p:cNvSpPr/>
          <p:nvPr/>
        </p:nvSpPr>
        <p:spPr>
          <a:xfrm>
            <a:off x="2037993" y="6548199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Before we move forward, let's take a quick look at some fundamental concepts in C programming, such as data types, variables, and control structures.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641396"/>
            <a:ext cx="574607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Debugging Made Easier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610464"/>
            <a:ext cx="4542115" cy="2631362"/>
          </a:xfrm>
          <a:prstGeom prst="roundRect">
            <a:avLst>
              <a:gd name="adj" fmla="val 4935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69181" y="2905005"/>
            <a:ext cx="2463879" cy="4478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Print Statements </a:t>
            </a:r>
            <a:r>
              <a:rPr lang="en-US" sz="2187" kern="0" spc="-66" dirty="0">
                <a:solidFill>
                  <a:srgbClr val="000000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🖨️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69181" y="3393043"/>
            <a:ext cx="4070152" cy="13457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strategically placing print statements in your code, you can track the values of variables and identify any errors.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2610464"/>
            <a:ext cx="4542115" cy="2631362"/>
          </a:xfrm>
          <a:prstGeom prst="roundRect">
            <a:avLst>
              <a:gd name="adj" fmla="val 4935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833467" y="2905005"/>
            <a:ext cx="2752725" cy="4478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Compiler Warnings </a:t>
            </a:r>
            <a:r>
              <a:rPr lang="en-US" sz="2187" kern="0" spc="-66" dirty="0">
                <a:solidFill>
                  <a:srgbClr val="000000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⚠️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33467" y="3393043"/>
            <a:ext cx="4070152" cy="13457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Take advantage of compiler warnings to catch potential mistakes before they cause issues in your program.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33199" y="5477808"/>
            <a:ext cx="9306401" cy="1670804"/>
          </a:xfrm>
          <a:prstGeom prst="roundRect">
            <a:avLst>
              <a:gd name="adj" fmla="val 5985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069181" y="5713790"/>
            <a:ext cx="3274933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Step-by-Step Execution </a:t>
            </a:r>
            <a:r>
              <a:rPr lang="en-US" sz="2187" kern="0" spc="-66" dirty="0">
                <a:solidFill>
                  <a:srgbClr val="000000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🐞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69181" y="6201827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 the debugger to step through your code line by line and analyze the values of your variables at each point.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640211"/>
            <a:ext cx="541698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Ready for a Challenge?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67839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Are you eager to apply your newly acquired C skills? Join our coding challenge and put your programming knowledge to the test! Are you up for it?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4628555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5233868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&gt; Write a code to print your full name.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463427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2037993" y="5661898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Congratulations on completing this first C program! We hope you now have a solid understanding of the basics and feel inspired to explore the limitless possibilities of C!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411</Words>
  <Application>Microsoft Office PowerPoint</Application>
  <PresentationFormat>Custom</PresentationFormat>
  <Paragraphs>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Bitter</vt:lpstr>
      <vt:lpstr>Calibri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AHMAD FAISAL SAHIBZADA</cp:lastModifiedBy>
  <cp:revision>2</cp:revision>
  <dcterms:created xsi:type="dcterms:W3CDTF">2023-12-18T08:56:12Z</dcterms:created>
  <dcterms:modified xsi:type="dcterms:W3CDTF">2023-12-20T10:22:01Z</dcterms:modified>
</cp:coreProperties>
</file>