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6"/>
  </p:notesMasterIdLst>
  <p:sldIdLst>
    <p:sldId id="275" r:id="rId3"/>
    <p:sldId id="271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 Faisal Sahibzada" initials="AFS" lastIdx="1" clrIdx="0">
    <p:extLst>
      <p:ext uri="{19B8F6BF-5375-455C-9EA6-DF929625EA0E}">
        <p15:presenceInfo xmlns:p15="http://schemas.microsoft.com/office/powerpoint/2012/main" userId="d4c69d706f489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E0AE2-86C4-494C-9B60-0154DEE1951D}" type="doc">
      <dgm:prSet loTypeId="urn:microsoft.com/office/officeart/2005/8/layout/hList7" loCatId="pictur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05D5BB-BC91-4B6F-81EF-6E72938CD9F1}">
      <dgm:prSet/>
      <dgm:spPr/>
      <dgm:t>
        <a:bodyPr/>
        <a:lstStyle/>
        <a:p>
          <a:r>
            <a:rPr lang="en-US" dirty="0"/>
            <a:t>Like and share the video</a:t>
          </a:r>
        </a:p>
      </dgm:t>
    </dgm:pt>
    <dgm:pt modelId="{C63D1D8C-E138-41F3-B498-3921A15BCE31}" type="parTrans" cxnId="{5988EA37-F22C-45AE-BF0C-F0A74AC47287}">
      <dgm:prSet/>
      <dgm:spPr/>
      <dgm:t>
        <a:bodyPr/>
        <a:lstStyle/>
        <a:p>
          <a:endParaRPr lang="en-US"/>
        </a:p>
      </dgm:t>
    </dgm:pt>
    <dgm:pt modelId="{577220A6-C190-4096-A659-4AFF8C4DBBA8}" type="sibTrans" cxnId="{5988EA37-F22C-45AE-BF0C-F0A74AC47287}">
      <dgm:prSet/>
      <dgm:spPr/>
      <dgm:t>
        <a:bodyPr/>
        <a:lstStyle/>
        <a:p>
          <a:endParaRPr lang="en-US"/>
        </a:p>
      </dgm:t>
    </dgm:pt>
    <dgm:pt modelId="{380959FF-B1A3-4C41-8BB1-5C43221508EA}">
      <dgm:prSet/>
      <dgm:spPr/>
      <dgm:t>
        <a:bodyPr/>
        <a:lstStyle/>
        <a:p>
          <a:r>
            <a:rPr lang="en-US" dirty="0"/>
            <a:t>Drop related question if any</a:t>
          </a:r>
        </a:p>
      </dgm:t>
    </dgm:pt>
    <dgm:pt modelId="{709B5731-01D0-4BCA-8A03-A821C22170E4}" type="parTrans" cxnId="{E77940FB-6795-41B6-8B15-47E6F20634CB}">
      <dgm:prSet/>
      <dgm:spPr/>
      <dgm:t>
        <a:bodyPr/>
        <a:lstStyle/>
        <a:p>
          <a:endParaRPr lang="en-US"/>
        </a:p>
      </dgm:t>
    </dgm:pt>
    <dgm:pt modelId="{8ECC7253-5477-407B-8424-6C2CB4637A87}" type="sibTrans" cxnId="{E77940FB-6795-41B6-8B15-47E6F20634CB}">
      <dgm:prSet/>
      <dgm:spPr/>
      <dgm:t>
        <a:bodyPr/>
        <a:lstStyle/>
        <a:p>
          <a:endParaRPr lang="en-US"/>
        </a:p>
      </dgm:t>
    </dgm:pt>
    <dgm:pt modelId="{69D93E34-942E-4310-B3D4-516BDAFDA74B}">
      <dgm:prSet/>
      <dgm:spPr/>
      <dgm:t>
        <a:bodyPr/>
        <a:lstStyle/>
        <a:p>
          <a:r>
            <a:rPr lang="en-US" dirty="0"/>
            <a:t>Subscribe and click the bell button for more updates.</a:t>
          </a:r>
        </a:p>
      </dgm:t>
    </dgm:pt>
    <dgm:pt modelId="{9A9A6486-996F-48D6-BF21-9BCF1AB121BE}" type="parTrans" cxnId="{CFBBFD80-A902-4443-BB83-4069B76FBE52}">
      <dgm:prSet/>
      <dgm:spPr/>
      <dgm:t>
        <a:bodyPr/>
        <a:lstStyle/>
        <a:p>
          <a:endParaRPr lang="en-US"/>
        </a:p>
      </dgm:t>
    </dgm:pt>
    <dgm:pt modelId="{06C806CD-0A04-4C50-8646-BAC2174CABA7}" type="sibTrans" cxnId="{CFBBFD80-A902-4443-BB83-4069B76FBE52}">
      <dgm:prSet/>
      <dgm:spPr/>
      <dgm:t>
        <a:bodyPr/>
        <a:lstStyle/>
        <a:p>
          <a:endParaRPr lang="en-US"/>
        </a:p>
      </dgm:t>
    </dgm:pt>
    <dgm:pt modelId="{C1E875BB-0867-4F73-9ACD-960F62BCCA6C}" type="pres">
      <dgm:prSet presAssocID="{DB6E0AE2-86C4-494C-9B60-0154DEE1951D}" presName="Name0" presStyleCnt="0">
        <dgm:presLayoutVars>
          <dgm:dir/>
          <dgm:resizeHandles val="exact"/>
        </dgm:presLayoutVars>
      </dgm:prSet>
      <dgm:spPr/>
    </dgm:pt>
    <dgm:pt modelId="{B1D3C709-99B2-48BA-BD11-C97EDC42452E}" type="pres">
      <dgm:prSet presAssocID="{DB6E0AE2-86C4-494C-9B60-0154DEE1951D}" presName="fgShape" presStyleLbl="fgShp" presStyleIdx="0" presStyleCnt="1"/>
      <dgm:spPr/>
    </dgm:pt>
    <dgm:pt modelId="{622245E9-3FA0-4EB4-9A96-2CD8778E8C8F}" type="pres">
      <dgm:prSet presAssocID="{DB6E0AE2-86C4-494C-9B60-0154DEE1951D}" presName="linComp" presStyleCnt="0"/>
      <dgm:spPr/>
    </dgm:pt>
    <dgm:pt modelId="{B6C360E9-7FDE-42C5-AE87-D11DE951C280}" type="pres">
      <dgm:prSet presAssocID="{1D05D5BB-BC91-4B6F-81EF-6E72938CD9F1}" presName="compNode" presStyleCnt="0"/>
      <dgm:spPr/>
    </dgm:pt>
    <dgm:pt modelId="{B9BB1A47-A52F-4097-8661-843024F11194}" type="pres">
      <dgm:prSet presAssocID="{1D05D5BB-BC91-4B6F-81EF-6E72938CD9F1}" presName="bkgdShape" presStyleLbl="node1" presStyleIdx="0" presStyleCnt="3"/>
      <dgm:spPr/>
    </dgm:pt>
    <dgm:pt modelId="{80580EFB-39E2-4035-94CD-891C73772022}" type="pres">
      <dgm:prSet presAssocID="{1D05D5BB-BC91-4B6F-81EF-6E72938CD9F1}" presName="nodeTx" presStyleLbl="node1" presStyleIdx="0" presStyleCnt="3">
        <dgm:presLayoutVars>
          <dgm:bulletEnabled val="1"/>
        </dgm:presLayoutVars>
      </dgm:prSet>
      <dgm:spPr/>
    </dgm:pt>
    <dgm:pt modelId="{CE754E48-48BD-4159-B62A-852E8443F820}" type="pres">
      <dgm:prSet presAssocID="{1D05D5BB-BC91-4B6F-81EF-6E72938CD9F1}" presName="invisiNode" presStyleLbl="node1" presStyleIdx="0" presStyleCnt="3"/>
      <dgm:spPr/>
    </dgm:pt>
    <dgm:pt modelId="{22E48CE6-8A9D-45B2-AA8F-DCFDED3F2F8F}" type="pres">
      <dgm:prSet presAssocID="{1D05D5BB-BC91-4B6F-81EF-6E72938CD9F1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D63DFD7-DFB9-4625-9716-554A2EAE2381}" type="pres">
      <dgm:prSet presAssocID="{577220A6-C190-4096-A659-4AFF8C4DBBA8}" presName="sibTrans" presStyleLbl="sibTrans2D1" presStyleIdx="0" presStyleCnt="0"/>
      <dgm:spPr/>
    </dgm:pt>
    <dgm:pt modelId="{5C313F8D-47CB-4131-A967-5ECD10304DD2}" type="pres">
      <dgm:prSet presAssocID="{380959FF-B1A3-4C41-8BB1-5C43221508EA}" presName="compNode" presStyleCnt="0"/>
      <dgm:spPr/>
    </dgm:pt>
    <dgm:pt modelId="{778C8AD8-62A8-4AD0-9008-01485F0CA261}" type="pres">
      <dgm:prSet presAssocID="{380959FF-B1A3-4C41-8BB1-5C43221508EA}" presName="bkgdShape" presStyleLbl="node1" presStyleIdx="1" presStyleCnt="3"/>
      <dgm:spPr/>
    </dgm:pt>
    <dgm:pt modelId="{78104195-B915-4E9F-860E-9CAE0A82482D}" type="pres">
      <dgm:prSet presAssocID="{380959FF-B1A3-4C41-8BB1-5C43221508EA}" presName="nodeTx" presStyleLbl="node1" presStyleIdx="1" presStyleCnt="3">
        <dgm:presLayoutVars>
          <dgm:bulletEnabled val="1"/>
        </dgm:presLayoutVars>
      </dgm:prSet>
      <dgm:spPr/>
    </dgm:pt>
    <dgm:pt modelId="{DCDC69E8-9252-4FD3-B458-D602D0860189}" type="pres">
      <dgm:prSet presAssocID="{380959FF-B1A3-4C41-8BB1-5C43221508EA}" presName="invisiNode" presStyleLbl="node1" presStyleIdx="1" presStyleCnt="3"/>
      <dgm:spPr/>
    </dgm:pt>
    <dgm:pt modelId="{D22D1F6C-2339-4E30-9523-879A40EB6C64}" type="pres">
      <dgm:prSet presAssocID="{380959FF-B1A3-4C41-8BB1-5C43221508E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47F5D2D-ECE0-476F-84DA-0FF32B7860D9}" type="pres">
      <dgm:prSet presAssocID="{8ECC7253-5477-407B-8424-6C2CB4637A87}" presName="sibTrans" presStyleLbl="sibTrans2D1" presStyleIdx="0" presStyleCnt="0"/>
      <dgm:spPr/>
    </dgm:pt>
    <dgm:pt modelId="{8B290602-B911-48FE-B05B-AD4645448702}" type="pres">
      <dgm:prSet presAssocID="{69D93E34-942E-4310-B3D4-516BDAFDA74B}" presName="compNode" presStyleCnt="0"/>
      <dgm:spPr/>
    </dgm:pt>
    <dgm:pt modelId="{56D38B95-B16A-4B0F-8E73-C0635A38CA05}" type="pres">
      <dgm:prSet presAssocID="{69D93E34-942E-4310-B3D4-516BDAFDA74B}" presName="bkgdShape" presStyleLbl="node1" presStyleIdx="2" presStyleCnt="3"/>
      <dgm:spPr/>
    </dgm:pt>
    <dgm:pt modelId="{E602D6E1-6103-412F-98B5-30CFB7410732}" type="pres">
      <dgm:prSet presAssocID="{69D93E34-942E-4310-B3D4-516BDAFDA74B}" presName="nodeTx" presStyleLbl="node1" presStyleIdx="2" presStyleCnt="3">
        <dgm:presLayoutVars>
          <dgm:bulletEnabled val="1"/>
        </dgm:presLayoutVars>
      </dgm:prSet>
      <dgm:spPr/>
    </dgm:pt>
    <dgm:pt modelId="{B0990122-08D0-4BCF-BC44-300D285012EB}" type="pres">
      <dgm:prSet presAssocID="{69D93E34-942E-4310-B3D4-516BDAFDA74B}" presName="invisiNode" presStyleLbl="node1" presStyleIdx="2" presStyleCnt="3"/>
      <dgm:spPr/>
    </dgm:pt>
    <dgm:pt modelId="{03E78F84-F9A1-4A1B-B90F-A1F8C8E1F93E}" type="pres">
      <dgm:prSet presAssocID="{69D93E34-942E-4310-B3D4-516BDAFDA74B}" presName="imagNode" presStyleLbl="fgImgPlace1" presStyleIdx="2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7F3B1D22-F3A8-44F3-960B-C4B06DC739FE}" type="presOf" srcId="{380959FF-B1A3-4C41-8BB1-5C43221508EA}" destId="{778C8AD8-62A8-4AD0-9008-01485F0CA261}" srcOrd="0" destOrd="0" presId="urn:microsoft.com/office/officeart/2005/8/layout/hList7"/>
    <dgm:cxn modelId="{5988EA37-F22C-45AE-BF0C-F0A74AC47287}" srcId="{DB6E0AE2-86C4-494C-9B60-0154DEE1951D}" destId="{1D05D5BB-BC91-4B6F-81EF-6E72938CD9F1}" srcOrd="0" destOrd="0" parTransId="{C63D1D8C-E138-41F3-B498-3921A15BCE31}" sibTransId="{577220A6-C190-4096-A659-4AFF8C4DBBA8}"/>
    <dgm:cxn modelId="{D5224B6C-F4C3-40B9-A1DF-34AC10B23D08}" type="presOf" srcId="{69D93E34-942E-4310-B3D4-516BDAFDA74B}" destId="{E602D6E1-6103-412F-98B5-30CFB7410732}" srcOrd="1" destOrd="0" presId="urn:microsoft.com/office/officeart/2005/8/layout/hList7"/>
    <dgm:cxn modelId="{72322C52-FA03-41FB-9B44-267C32329CB4}" type="presOf" srcId="{69D93E34-942E-4310-B3D4-516BDAFDA74B}" destId="{56D38B95-B16A-4B0F-8E73-C0635A38CA05}" srcOrd="0" destOrd="0" presId="urn:microsoft.com/office/officeart/2005/8/layout/hList7"/>
    <dgm:cxn modelId="{72799C73-5A48-4925-B6B1-4F35DA523617}" type="presOf" srcId="{1D05D5BB-BC91-4B6F-81EF-6E72938CD9F1}" destId="{B9BB1A47-A52F-4097-8661-843024F11194}" srcOrd="0" destOrd="0" presId="urn:microsoft.com/office/officeart/2005/8/layout/hList7"/>
    <dgm:cxn modelId="{CFBBFD80-A902-4443-BB83-4069B76FBE52}" srcId="{DB6E0AE2-86C4-494C-9B60-0154DEE1951D}" destId="{69D93E34-942E-4310-B3D4-516BDAFDA74B}" srcOrd="2" destOrd="0" parTransId="{9A9A6486-996F-48D6-BF21-9BCF1AB121BE}" sibTransId="{06C806CD-0A04-4C50-8646-BAC2174CABA7}"/>
    <dgm:cxn modelId="{7DC123BA-7A50-445E-A3F1-A80DCC209FB9}" type="presOf" srcId="{380959FF-B1A3-4C41-8BB1-5C43221508EA}" destId="{78104195-B915-4E9F-860E-9CAE0A82482D}" srcOrd="1" destOrd="0" presId="urn:microsoft.com/office/officeart/2005/8/layout/hList7"/>
    <dgm:cxn modelId="{C54FD6D7-D264-404A-AEE5-C4C498978C87}" type="presOf" srcId="{577220A6-C190-4096-A659-4AFF8C4DBBA8}" destId="{CD63DFD7-DFB9-4625-9716-554A2EAE2381}" srcOrd="0" destOrd="0" presId="urn:microsoft.com/office/officeart/2005/8/layout/hList7"/>
    <dgm:cxn modelId="{6F0B01F1-0084-4CDA-BC70-41B619FB5B0B}" type="presOf" srcId="{8ECC7253-5477-407B-8424-6C2CB4637A87}" destId="{947F5D2D-ECE0-476F-84DA-0FF32B7860D9}" srcOrd="0" destOrd="0" presId="urn:microsoft.com/office/officeart/2005/8/layout/hList7"/>
    <dgm:cxn modelId="{AB872FFB-7CE3-4265-9E3A-179F895CE1B4}" type="presOf" srcId="{1D05D5BB-BC91-4B6F-81EF-6E72938CD9F1}" destId="{80580EFB-39E2-4035-94CD-891C73772022}" srcOrd="1" destOrd="0" presId="urn:microsoft.com/office/officeart/2005/8/layout/hList7"/>
    <dgm:cxn modelId="{E77940FB-6795-41B6-8B15-47E6F20634CB}" srcId="{DB6E0AE2-86C4-494C-9B60-0154DEE1951D}" destId="{380959FF-B1A3-4C41-8BB1-5C43221508EA}" srcOrd="1" destOrd="0" parTransId="{709B5731-01D0-4BCA-8A03-A821C22170E4}" sibTransId="{8ECC7253-5477-407B-8424-6C2CB4637A87}"/>
    <dgm:cxn modelId="{97C7D4FD-BAAA-458B-85C3-F44B956B42B2}" type="presOf" srcId="{DB6E0AE2-86C4-494C-9B60-0154DEE1951D}" destId="{C1E875BB-0867-4F73-9ACD-960F62BCCA6C}" srcOrd="0" destOrd="0" presId="urn:microsoft.com/office/officeart/2005/8/layout/hList7"/>
    <dgm:cxn modelId="{3D360E46-1492-440C-AB1C-A3BC99FE5063}" type="presParOf" srcId="{C1E875BB-0867-4F73-9ACD-960F62BCCA6C}" destId="{B1D3C709-99B2-48BA-BD11-C97EDC42452E}" srcOrd="0" destOrd="0" presId="urn:microsoft.com/office/officeart/2005/8/layout/hList7"/>
    <dgm:cxn modelId="{9C7E3426-EF02-4D7D-A844-E447A5B2CB98}" type="presParOf" srcId="{C1E875BB-0867-4F73-9ACD-960F62BCCA6C}" destId="{622245E9-3FA0-4EB4-9A96-2CD8778E8C8F}" srcOrd="1" destOrd="0" presId="urn:microsoft.com/office/officeart/2005/8/layout/hList7"/>
    <dgm:cxn modelId="{6EE899DA-4E07-4F3B-91ED-0C9EEF430FC4}" type="presParOf" srcId="{622245E9-3FA0-4EB4-9A96-2CD8778E8C8F}" destId="{B6C360E9-7FDE-42C5-AE87-D11DE951C280}" srcOrd="0" destOrd="0" presId="urn:microsoft.com/office/officeart/2005/8/layout/hList7"/>
    <dgm:cxn modelId="{804BA81F-85E7-4B4A-BE30-9277C6566576}" type="presParOf" srcId="{B6C360E9-7FDE-42C5-AE87-D11DE951C280}" destId="{B9BB1A47-A52F-4097-8661-843024F11194}" srcOrd="0" destOrd="0" presId="urn:microsoft.com/office/officeart/2005/8/layout/hList7"/>
    <dgm:cxn modelId="{D685F052-D75E-438A-8015-C08FEEA6A969}" type="presParOf" srcId="{B6C360E9-7FDE-42C5-AE87-D11DE951C280}" destId="{80580EFB-39E2-4035-94CD-891C73772022}" srcOrd="1" destOrd="0" presId="urn:microsoft.com/office/officeart/2005/8/layout/hList7"/>
    <dgm:cxn modelId="{C20FF894-9100-428A-B501-685C96CE76F2}" type="presParOf" srcId="{B6C360E9-7FDE-42C5-AE87-D11DE951C280}" destId="{CE754E48-48BD-4159-B62A-852E8443F820}" srcOrd="2" destOrd="0" presId="urn:microsoft.com/office/officeart/2005/8/layout/hList7"/>
    <dgm:cxn modelId="{654E1FE2-87E4-4B10-80ED-B38641DA8F4B}" type="presParOf" srcId="{B6C360E9-7FDE-42C5-AE87-D11DE951C280}" destId="{22E48CE6-8A9D-45B2-AA8F-DCFDED3F2F8F}" srcOrd="3" destOrd="0" presId="urn:microsoft.com/office/officeart/2005/8/layout/hList7"/>
    <dgm:cxn modelId="{905F831D-31A9-4929-AAB7-7ECA81DA3954}" type="presParOf" srcId="{622245E9-3FA0-4EB4-9A96-2CD8778E8C8F}" destId="{CD63DFD7-DFB9-4625-9716-554A2EAE2381}" srcOrd="1" destOrd="0" presId="urn:microsoft.com/office/officeart/2005/8/layout/hList7"/>
    <dgm:cxn modelId="{98772EFC-54C5-4289-B4E0-4FB40058BEE2}" type="presParOf" srcId="{622245E9-3FA0-4EB4-9A96-2CD8778E8C8F}" destId="{5C313F8D-47CB-4131-A967-5ECD10304DD2}" srcOrd="2" destOrd="0" presId="urn:microsoft.com/office/officeart/2005/8/layout/hList7"/>
    <dgm:cxn modelId="{936FA712-5924-463E-BDF3-37BC34B46BB6}" type="presParOf" srcId="{5C313F8D-47CB-4131-A967-5ECD10304DD2}" destId="{778C8AD8-62A8-4AD0-9008-01485F0CA261}" srcOrd="0" destOrd="0" presId="urn:microsoft.com/office/officeart/2005/8/layout/hList7"/>
    <dgm:cxn modelId="{8E74797F-9B76-4BFF-A18C-4428A29EB965}" type="presParOf" srcId="{5C313F8D-47CB-4131-A967-5ECD10304DD2}" destId="{78104195-B915-4E9F-860E-9CAE0A82482D}" srcOrd="1" destOrd="0" presId="urn:microsoft.com/office/officeart/2005/8/layout/hList7"/>
    <dgm:cxn modelId="{4E6783EC-B1A1-4894-B43F-65A9A0E9AE0F}" type="presParOf" srcId="{5C313F8D-47CB-4131-A967-5ECD10304DD2}" destId="{DCDC69E8-9252-4FD3-B458-D602D0860189}" srcOrd="2" destOrd="0" presId="urn:microsoft.com/office/officeart/2005/8/layout/hList7"/>
    <dgm:cxn modelId="{38E31908-725B-48C4-B6E5-D0B719994168}" type="presParOf" srcId="{5C313F8D-47CB-4131-A967-5ECD10304DD2}" destId="{D22D1F6C-2339-4E30-9523-879A40EB6C64}" srcOrd="3" destOrd="0" presId="urn:microsoft.com/office/officeart/2005/8/layout/hList7"/>
    <dgm:cxn modelId="{1FB3FA3E-8EA5-40B9-9128-466630D07202}" type="presParOf" srcId="{622245E9-3FA0-4EB4-9A96-2CD8778E8C8F}" destId="{947F5D2D-ECE0-476F-84DA-0FF32B7860D9}" srcOrd="3" destOrd="0" presId="urn:microsoft.com/office/officeart/2005/8/layout/hList7"/>
    <dgm:cxn modelId="{39E3B877-A3F5-4DC3-9AD0-F07E1862C0A8}" type="presParOf" srcId="{622245E9-3FA0-4EB4-9A96-2CD8778E8C8F}" destId="{8B290602-B911-48FE-B05B-AD4645448702}" srcOrd="4" destOrd="0" presId="urn:microsoft.com/office/officeart/2005/8/layout/hList7"/>
    <dgm:cxn modelId="{9A564709-33CD-4B40-9FEB-BF0BB8961236}" type="presParOf" srcId="{8B290602-B911-48FE-B05B-AD4645448702}" destId="{56D38B95-B16A-4B0F-8E73-C0635A38CA05}" srcOrd="0" destOrd="0" presId="urn:microsoft.com/office/officeart/2005/8/layout/hList7"/>
    <dgm:cxn modelId="{6055DC5F-02A6-4244-B7D1-30AD0362D4B0}" type="presParOf" srcId="{8B290602-B911-48FE-B05B-AD4645448702}" destId="{E602D6E1-6103-412F-98B5-30CFB7410732}" srcOrd="1" destOrd="0" presId="urn:microsoft.com/office/officeart/2005/8/layout/hList7"/>
    <dgm:cxn modelId="{67034841-1F0D-4287-92A6-144023C10A6F}" type="presParOf" srcId="{8B290602-B911-48FE-B05B-AD4645448702}" destId="{B0990122-08D0-4BCF-BC44-300D285012EB}" srcOrd="2" destOrd="0" presId="urn:microsoft.com/office/officeart/2005/8/layout/hList7"/>
    <dgm:cxn modelId="{09BACB8D-509B-4CA6-86CC-14306D1922F8}" type="presParOf" srcId="{8B290602-B911-48FE-B05B-AD4645448702}" destId="{03E78F84-F9A1-4A1B-B90F-A1F8C8E1F93E}" srcOrd="3" destOrd="0" presId="urn:microsoft.com/office/officeart/2005/8/layout/hList7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C7511-6693-4117-AF8E-1BE0EB1456A7}" type="doc">
      <dgm:prSet loTypeId="urn:microsoft.com/office/officeart/2005/8/layout/hProcess10" loCatId="picture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68864-2476-4565-901E-6A3FAEEE9594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Instagram</a:t>
          </a:r>
        </a:p>
      </dgm:t>
    </dgm:pt>
    <dgm:pt modelId="{BDA846FA-25C3-4F63-804F-F484A6B77A26}" type="parTrans" cxnId="{5A18F42F-41E2-456C-A4F4-7A190DD2A8AA}">
      <dgm:prSet/>
      <dgm:spPr/>
      <dgm:t>
        <a:bodyPr/>
        <a:lstStyle/>
        <a:p>
          <a:endParaRPr lang="en-US"/>
        </a:p>
      </dgm:t>
    </dgm:pt>
    <dgm:pt modelId="{CDFFE309-78AB-4483-BBE7-07F38D7EFFE7}" type="sibTrans" cxnId="{5A18F42F-41E2-456C-A4F4-7A190DD2A8AA}">
      <dgm:prSet/>
      <dgm:spPr/>
      <dgm:t>
        <a:bodyPr/>
        <a:lstStyle/>
        <a:p>
          <a:endParaRPr lang="en-US"/>
        </a:p>
      </dgm:t>
    </dgm:pt>
    <dgm:pt modelId="{3732B5DA-676D-4845-8C9A-E9D9B353DF10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Facebook</a:t>
          </a:r>
        </a:p>
      </dgm:t>
    </dgm:pt>
    <dgm:pt modelId="{F0E220BE-4D5F-4ECD-845B-7AB1D3BCE659}" type="parTrans" cxnId="{ED12384E-23B0-46E7-A03F-CCA31463C874}">
      <dgm:prSet/>
      <dgm:spPr/>
      <dgm:t>
        <a:bodyPr/>
        <a:lstStyle/>
        <a:p>
          <a:endParaRPr lang="en-US"/>
        </a:p>
      </dgm:t>
    </dgm:pt>
    <dgm:pt modelId="{5BEF6097-046A-4D21-938E-EFC0081D552D}" type="sibTrans" cxnId="{ED12384E-23B0-46E7-A03F-CCA31463C874}">
      <dgm:prSet/>
      <dgm:spPr/>
      <dgm:t>
        <a:bodyPr/>
        <a:lstStyle/>
        <a:p>
          <a:endParaRPr lang="en-US"/>
        </a:p>
      </dgm:t>
    </dgm:pt>
    <dgm:pt modelId="{A11EBE01-6404-4879-A48B-8EEB337F5AFE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TikTok</a:t>
          </a:r>
        </a:p>
      </dgm:t>
    </dgm:pt>
    <dgm:pt modelId="{70A3C457-6768-4107-8F95-73A4772D28C3}" type="parTrans" cxnId="{6A00AA77-FD94-4F53-884E-C9DF53488668}">
      <dgm:prSet/>
      <dgm:spPr/>
      <dgm:t>
        <a:bodyPr/>
        <a:lstStyle/>
        <a:p>
          <a:endParaRPr lang="en-US"/>
        </a:p>
      </dgm:t>
    </dgm:pt>
    <dgm:pt modelId="{9908D465-F5F4-47B6-8921-449B5EF7E175}" type="sibTrans" cxnId="{6A00AA77-FD94-4F53-884E-C9DF53488668}">
      <dgm:prSet/>
      <dgm:spPr/>
      <dgm:t>
        <a:bodyPr/>
        <a:lstStyle/>
        <a:p>
          <a:endParaRPr lang="en-US"/>
        </a:p>
      </dgm:t>
    </dgm:pt>
    <dgm:pt modelId="{D65B938E-3BAF-42EA-B4C9-3701F37F5BC0}">
      <dgm:prSet/>
      <dgm:spPr/>
      <dgm:t>
        <a:bodyPr/>
        <a:lstStyle/>
        <a:p>
          <a:r>
            <a:rPr lang="en-US" dirty="0"/>
            <a:t>Telegram</a:t>
          </a:r>
        </a:p>
      </dgm:t>
    </dgm:pt>
    <dgm:pt modelId="{56C3FA9A-14F8-4EAE-AD0C-362D8A6D57AA}" type="parTrans" cxnId="{E14B528C-C704-4DDE-9FB1-DB42C2522D0D}">
      <dgm:prSet/>
      <dgm:spPr/>
      <dgm:t>
        <a:bodyPr/>
        <a:lstStyle/>
        <a:p>
          <a:endParaRPr lang="en-US"/>
        </a:p>
      </dgm:t>
    </dgm:pt>
    <dgm:pt modelId="{6C35A387-C73F-4F27-B587-8B802FF91C56}" type="sibTrans" cxnId="{E14B528C-C704-4DDE-9FB1-DB42C2522D0D}">
      <dgm:prSet/>
      <dgm:spPr/>
      <dgm:t>
        <a:bodyPr/>
        <a:lstStyle/>
        <a:p>
          <a:endParaRPr lang="en-US"/>
        </a:p>
      </dgm:t>
    </dgm:pt>
    <dgm:pt modelId="{71DFE229-0415-4FE9-8B0C-7B4CBF0C5C1E}" type="pres">
      <dgm:prSet presAssocID="{3A7C7511-6693-4117-AF8E-1BE0EB1456A7}" presName="Name0" presStyleCnt="0">
        <dgm:presLayoutVars>
          <dgm:dir/>
          <dgm:resizeHandles val="exact"/>
        </dgm:presLayoutVars>
      </dgm:prSet>
      <dgm:spPr/>
    </dgm:pt>
    <dgm:pt modelId="{C28DEB18-5F4A-4572-90C2-F442F3C9231E}" type="pres">
      <dgm:prSet presAssocID="{47768864-2476-4565-901E-6A3FAEEE9594}" presName="composite" presStyleCnt="0"/>
      <dgm:spPr/>
    </dgm:pt>
    <dgm:pt modelId="{A7C8F1A0-64DA-49A6-8494-E2E7AF0E2153}" type="pres">
      <dgm:prSet presAssocID="{47768864-2476-4565-901E-6A3FAEEE9594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F7BBC9B-565E-4DA0-B2CD-6F83446DE4F1}" type="pres">
      <dgm:prSet presAssocID="{47768864-2476-4565-901E-6A3FAEEE9594}" presName="txNode" presStyleLbl="node1" presStyleIdx="0" presStyleCnt="4" custScaleX="100000" custScaleY="100000">
        <dgm:presLayoutVars>
          <dgm:bulletEnabled val="1"/>
        </dgm:presLayoutVars>
      </dgm:prSet>
      <dgm:spPr/>
    </dgm:pt>
    <dgm:pt modelId="{87495D48-4862-4689-AB23-94BC9ADBF1BE}" type="pres">
      <dgm:prSet presAssocID="{CDFFE309-78AB-4483-BBE7-07F38D7EFFE7}" presName="sibTrans" presStyleLbl="sibTrans2D1" presStyleIdx="0" presStyleCnt="3"/>
      <dgm:spPr/>
    </dgm:pt>
    <dgm:pt modelId="{3851A1C5-3885-408C-9449-CC34AAB52C8C}" type="pres">
      <dgm:prSet presAssocID="{CDFFE309-78AB-4483-BBE7-07F38D7EFFE7}" presName="connTx" presStyleLbl="sibTrans2D1" presStyleIdx="0" presStyleCnt="3"/>
      <dgm:spPr/>
    </dgm:pt>
    <dgm:pt modelId="{49CC13A8-C836-42A0-8A8A-9FB64B244330}" type="pres">
      <dgm:prSet presAssocID="{3732B5DA-676D-4845-8C9A-E9D9B353DF10}" presName="composite" presStyleCnt="0"/>
      <dgm:spPr/>
    </dgm:pt>
    <dgm:pt modelId="{6DAE642B-103A-4E95-B215-D1262B808DC2}" type="pres">
      <dgm:prSet presAssocID="{3732B5DA-676D-4845-8C9A-E9D9B353DF10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2EC5CABD-EE7D-4AA5-918F-437B36D0CF55}" type="pres">
      <dgm:prSet presAssocID="{3732B5DA-676D-4845-8C9A-E9D9B353DF10}" presName="txNode" presStyleLbl="node1" presStyleIdx="1" presStyleCnt="4" custScaleX="100000" custScaleY="100000">
        <dgm:presLayoutVars>
          <dgm:bulletEnabled val="1"/>
        </dgm:presLayoutVars>
      </dgm:prSet>
      <dgm:spPr/>
    </dgm:pt>
    <dgm:pt modelId="{ABD62672-F6FD-46C0-B63B-C5DF17AFD00A}" type="pres">
      <dgm:prSet presAssocID="{5BEF6097-046A-4D21-938E-EFC0081D552D}" presName="sibTrans" presStyleLbl="sibTrans2D1" presStyleIdx="1" presStyleCnt="3"/>
      <dgm:spPr/>
    </dgm:pt>
    <dgm:pt modelId="{340CFB43-23B7-4A55-B953-9B582F53A372}" type="pres">
      <dgm:prSet presAssocID="{5BEF6097-046A-4D21-938E-EFC0081D552D}" presName="connTx" presStyleLbl="sibTrans2D1" presStyleIdx="1" presStyleCnt="3"/>
      <dgm:spPr/>
    </dgm:pt>
    <dgm:pt modelId="{383F0D20-1965-4703-ADED-B34B5B541E08}" type="pres">
      <dgm:prSet presAssocID="{A11EBE01-6404-4879-A48B-8EEB337F5AFE}" presName="composite" presStyleCnt="0"/>
      <dgm:spPr/>
    </dgm:pt>
    <dgm:pt modelId="{46245A38-77FF-49C8-A7B2-20A368B54809}" type="pres">
      <dgm:prSet presAssocID="{A11EBE01-6404-4879-A48B-8EEB337F5AFE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8D4AF9C-4321-44D2-BC1A-FBE4FD3A7B28}" type="pres">
      <dgm:prSet presAssocID="{A11EBE01-6404-4879-A48B-8EEB337F5AFE}" presName="txNode" presStyleLbl="node1" presStyleIdx="2" presStyleCnt="4" custScaleX="100000" custScaleY="100000" custLinFactNeighborX="-5136" custLinFactNeighborY="-2969">
        <dgm:presLayoutVars>
          <dgm:bulletEnabled val="1"/>
        </dgm:presLayoutVars>
      </dgm:prSet>
      <dgm:spPr/>
    </dgm:pt>
    <dgm:pt modelId="{9C94CA48-6C86-48CC-944E-D6747BC50DEC}" type="pres">
      <dgm:prSet presAssocID="{9908D465-F5F4-47B6-8921-449B5EF7E175}" presName="sibTrans" presStyleLbl="sibTrans2D1" presStyleIdx="2" presStyleCnt="3"/>
      <dgm:spPr/>
    </dgm:pt>
    <dgm:pt modelId="{70B86533-42D0-4936-AE6C-22F316F01DBD}" type="pres">
      <dgm:prSet presAssocID="{9908D465-F5F4-47B6-8921-449B5EF7E175}" presName="connTx" presStyleLbl="sibTrans2D1" presStyleIdx="2" presStyleCnt="3"/>
      <dgm:spPr/>
    </dgm:pt>
    <dgm:pt modelId="{1DAE2F66-DD3B-4E1D-B9AA-A7E7291558FB}" type="pres">
      <dgm:prSet presAssocID="{D65B938E-3BAF-42EA-B4C9-3701F37F5BC0}" presName="composite" presStyleCnt="0"/>
      <dgm:spPr/>
    </dgm:pt>
    <dgm:pt modelId="{F9AF236B-D600-4783-A2F7-7E6EEFA7F64C}" type="pres">
      <dgm:prSet presAssocID="{D65B938E-3BAF-42EA-B4C9-3701F37F5BC0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217FAEFF-E6A0-41A1-B317-A9FD108C3453}" type="pres">
      <dgm:prSet presAssocID="{D65B938E-3BAF-42EA-B4C9-3701F37F5BC0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A18F42F-41E2-456C-A4F4-7A190DD2A8AA}" srcId="{3A7C7511-6693-4117-AF8E-1BE0EB1456A7}" destId="{47768864-2476-4565-901E-6A3FAEEE9594}" srcOrd="0" destOrd="0" parTransId="{BDA846FA-25C3-4F63-804F-F484A6B77A26}" sibTransId="{CDFFE309-78AB-4483-BBE7-07F38D7EFFE7}"/>
    <dgm:cxn modelId="{5008655E-D6AD-4C4E-8942-F5EC728BF7EA}" type="presOf" srcId="{5BEF6097-046A-4D21-938E-EFC0081D552D}" destId="{ABD62672-F6FD-46C0-B63B-C5DF17AFD00A}" srcOrd="0" destOrd="0" presId="urn:microsoft.com/office/officeart/2005/8/layout/hProcess10"/>
    <dgm:cxn modelId="{1EC32049-77D4-4228-8B4A-2B3B5A2FCE58}" type="presOf" srcId="{D65B938E-3BAF-42EA-B4C9-3701F37F5BC0}" destId="{217FAEFF-E6A0-41A1-B317-A9FD108C3453}" srcOrd="0" destOrd="0" presId="urn:microsoft.com/office/officeart/2005/8/layout/hProcess10"/>
    <dgm:cxn modelId="{2ED5A46A-FC10-4935-87EE-C51228E6E2B9}" type="presOf" srcId="{CDFFE309-78AB-4483-BBE7-07F38D7EFFE7}" destId="{3851A1C5-3885-408C-9449-CC34AAB52C8C}" srcOrd="1" destOrd="0" presId="urn:microsoft.com/office/officeart/2005/8/layout/hProcess10"/>
    <dgm:cxn modelId="{ED12384E-23B0-46E7-A03F-CCA31463C874}" srcId="{3A7C7511-6693-4117-AF8E-1BE0EB1456A7}" destId="{3732B5DA-676D-4845-8C9A-E9D9B353DF10}" srcOrd="1" destOrd="0" parTransId="{F0E220BE-4D5F-4ECD-845B-7AB1D3BCE659}" sibTransId="{5BEF6097-046A-4D21-938E-EFC0081D552D}"/>
    <dgm:cxn modelId="{2E27EE70-50DE-429C-B482-40DCDA53776E}" type="presOf" srcId="{47768864-2476-4565-901E-6A3FAEEE9594}" destId="{0F7BBC9B-565E-4DA0-B2CD-6F83446DE4F1}" srcOrd="0" destOrd="0" presId="urn:microsoft.com/office/officeart/2005/8/layout/hProcess10"/>
    <dgm:cxn modelId="{6A00AA77-FD94-4F53-884E-C9DF53488668}" srcId="{3A7C7511-6693-4117-AF8E-1BE0EB1456A7}" destId="{A11EBE01-6404-4879-A48B-8EEB337F5AFE}" srcOrd="2" destOrd="0" parTransId="{70A3C457-6768-4107-8F95-73A4772D28C3}" sibTransId="{9908D465-F5F4-47B6-8921-449B5EF7E175}"/>
    <dgm:cxn modelId="{9A2F7080-3C19-492A-B650-9B0A1F2C35D4}" type="presOf" srcId="{3A7C7511-6693-4117-AF8E-1BE0EB1456A7}" destId="{71DFE229-0415-4FE9-8B0C-7B4CBF0C5C1E}" srcOrd="0" destOrd="0" presId="urn:microsoft.com/office/officeart/2005/8/layout/hProcess10"/>
    <dgm:cxn modelId="{A3447281-C0C9-4CBE-B40C-A1EC14ACA837}" type="presOf" srcId="{9908D465-F5F4-47B6-8921-449B5EF7E175}" destId="{70B86533-42D0-4936-AE6C-22F316F01DBD}" srcOrd="1" destOrd="0" presId="urn:microsoft.com/office/officeart/2005/8/layout/hProcess10"/>
    <dgm:cxn modelId="{E14B528C-C704-4DDE-9FB1-DB42C2522D0D}" srcId="{3A7C7511-6693-4117-AF8E-1BE0EB1456A7}" destId="{D65B938E-3BAF-42EA-B4C9-3701F37F5BC0}" srcOrd="3" destOrd="0" parTransId="{56C3FA9A-14F8-4EAE-AD0C-362D8A6D57AA}" sibTransId="{6C35A387-C73F-4F27-B587-8B802FF91C56}"/>
    <dgm:cxn modelId="{6C168AA2-8D57-48A9-847E-57CCE565DC74}" type="presOf" srcId="{3732B5DA-676D-4845-8C9A-E9D9B353DF10}" destId="{2EC5CABD-EE7D-4AA5-918F-437B36D0CF55}" srcOrd="0" destOrd="0" presId="urn:microsoft.com/office/officeart/2005/8/layout/hProcess10"/>
    <dgm:cxn modelId="{E3A635A5-00F3-405D-96E6-32E7D9958B08}" type="presOf" srcId="{5BEF6097-046A-4D21-938E-EFC0081D552D}" destId="{340CFB43-23B7-4A55-B953-9B582F53A372}" srcOrd="1" destOrd="0" presId="urn:microsoft.com/office/officeart/2005/8/layout/hProcess10"/>
    <dgm:cxn modelId="{12F007E0-7C08-4349-8A34-279E196D298B}" type="presOf" srcId="{A11EBE01-6404-4879-A48B-8EEB337F5AFE}" destId="{78D4AF9C-4321-44D2-BC1A-FBE4FD3A7B28}" srcOrd="0" destOrd="0" presId="urn:microsoft.com/office/officeart/2005/8/layout/hProcess10"/>
    <dgm:cxn modelId="{7CB266EC-FDD3-4DD7-9F67-53E179208278}" type="presOf" srcId="{CDFFE309-78AB-4483-BBE7-07F38D7EFFE7}" destId="{87495D48-4862-4689-AB23-94BC9ADBF1BE}" srcOrd="0" destOrd="0" presId="urn:microsoft.com/office/officeart/2005/8/layout/hProcess10"/>
    <dgm:cxn modelId="{5113D2F4-85BF-48C7-9A29-2CE7107372CF}" type="presOf" srcId="{9908D465-F5F4-47B6-8921-449B5EF7E175}" destId="{9C94CA48-6C86-48CC-944E-D6747BC50DEC}" srcOrd="0" destOrd="0" presId="urn:microsoft.com/office/officeart/2005/8/layout/hProcess10"/>
    <dgm:cxn modelId="{64149640-F29E-4D7F-BA52-15AE02104845}" type="presParOf" srcId="{71DFE229-0415-4FE9-8B0C-7B4CBF0C5C1E}" destId="{C28DEB18-5F4A-4572-90C2-F442F3C9231E}" srcOrd="0" destOrd="0" presId="urn:microsoft.com/office/officeart/2005/8/layout/hProcess10"/>
    <dgm:cxn modelId="{B4DD6E3A-CEC2-4F48-AAB7-24812A02AD11}" type="presParOf" srcId="{C28DEB18-5F4A-4572-90C2-F442F3C9231E}" destId="{A7C8F1A0-64DA-49A6-8494-E2E7AF0E2153}" srcOrd="0" destOrd="0" presId="urn:microsoft.com/office/officeart/2005/8/layout/hProcess10"/>
    <dgm:cxn modelId="{2E4F9BD8-2E52-4E67-AFE2-1CC79CD7E82C}" type="presParOf" srcId="{C28DEB18-5F4A-4572-90C2-F442F3C9231E}" destId="{0F7BBC9B-565E-4DA0-B2CD-6F83446DE4F1}" srcOrd="1" destOrd="0" presId="urn:microsoft.com/office/officeart/2005/8/layout/hProcess10"/>
    <dgm:cxn modelId="{80A160D7-966D-4958-8AB2-BE12FC7B52ED}" type="presParOf" srcId="{71DFE229-0415-4FE9-8B0C-7B4CBF0C5C1E}" destId="{87495D48-4862-4689-AB23-94BC9ADBF1BE}" srcOrd="1" destOrd="0" presId="urn:microsoft.com/office/officeart/2005/8/layout/hProcess10"/>
    <dgm:cxn modelId="{AB5850DF-521C-4DA1-944E-A0CF840A880A}" type="presParOf" srcId="{87495D48-4862-4689-AB23-94BC9ADBF1BE}" destId="{3851A1C5-3885-408C-9449-CC34AAB52C8C}" srcOrd="0" destOrd="0" presId="urn:microsoft.com/office/officeart/2005/8/layout/hProcess10"/>
    <dgm:cxn modelId="{5DD1C088-8383-4E2A-A96C-D5C979C7E587}" type="presParOf" srcId="{71DFE229-0415-4FE9-8B0C-7B4CBF0C5C1E}" destId="{49CC13A8-C836-42A0-8A8A-9FB64B244330}" srcOrd="2" destOrd="0" presId="urn:microsoft.com/office/officeart/2005/8/layout/hProcess10"/>
    <dgm:cxn modelId="{28584519-04EA-42DA-AC1D-2BF5C3819DE5}" type="presParOf" srcId="{49CC13A8-C836-42A0-8A8A-9FB64B244330}" destId="{6DAE642B-103A-4E95-B215-D1262B808DC2}" srcOrd="0" destOrd="0" presId="urn:microsoft.com/office/officeart/2005/8/layout/hProcess10"/>
    <dgm:cxn modelId="{EEB8BA3B-C9EA-47A0-900F-28FA6617632F}" type="presParOf" srcId="{49CC13A8-C836-42A0-8A8A-9FB64B244330}" destId="{2EC5CABD-EE7D-4AA5-918F-437B36D0CF55}" srcOrd="1" destOrd="0" presId="urn:microsoft.com/office/officeart/2005/8/layout/hProcess10"/>
    <dgm:cxn modelId="{B3A9C548-513A-45E2-A8AA-0BE6D2B81954}" type="presParOf" srcId="{71DFE229-0415-4FE9-8B0C-7B4CBF0C5C1E}" destId="{ABD62672-F6FD-46C0-B63B-C5DF17AFD00A}" srcOrd="3" destOrd="0" presId="urn:microsoft.com/office/officeart/2005/8/layout/hProcess10"/>
    <dgm:cxn modelId="{FF2E2A1A-DE65-49B6-8556-7C3CEF318C54}" type="presParOf" srcId="{ABD62672-F6FD-46C0-B63B-C5DF17AFD00A}" destId="{340CFB43-23B7-4A55-B953-9B582F53A372}" srcOrd="0" destOrd="0" presId="urn:microsoft.com/office/officeart/2005/8/layout/hProcess10"/>
    <dgm:cxn modelId="{1F604240-B603-4BBA-AC76-71673BB761BE}" type="presParOf" srcId="{71DFE229-0415-4FE9-8B0C-7B4CBF0C5C1E}" destId="{383F0D20-1965-4703-ADED-B34B5B541E08}" srcOrd="4" destOrd="0" presId="urn:microsoft.com/office/officeart/2005/8/layout/hProcess10"/>
    <dgm:cxn modelId="{3D100C77-4195-433D-83FD-45E961D45C9A}" type="presParOf" srcId="{383F0D20-1965-4703-ADED-B34B5B541E08}" destId="{46245A38-77FF-49C8-A7B2-20A368B54809}" srcOrd="0" destOrd="0" presId="urn:microsoft.com/office/officeart/2005/8/layout/hProcess10"/>
    <dgm:cxn modelId="{13CD7A3E-59D4-4ED3-85C5-265DA9255759}" type="presParOf" srcId="{383F0D20-1965-4703-ADED-B34B5B541E08}" destId="{78D4AF9C-4321-44D2-BC1A-FBE4FD3A7B28}" srcOrd="1" destOrd="0" presId="urn:microsoft.com/office/officeart/2005/8/layout/hProcess10"/>
    <dgm:cxn modelId="{4CDEE752-B99B-4494-8A81-27F29AE58B16}" type="presParOf" srcId="{71DFE229-0415-4FE9-8B0C-7B4CBF0C5C1E}" destId="{9C94CA48-6C86-48CC-944E-D6747BC50DEC}" srcOrd="5" destOrd="0" presId="urn:microsoft.com/office/officeart/2005/8/layout/hProcess10"/>
    <dgm:cxn modelId="{D0215541-6B32-4BD2-96B7-876566D01E62}" type="presParOf" srcId="{9C94CA48-6C86-48CC-944E-D6747BC50DEC}" destId="{70B86533-42D0-4936-AE6C-22F316F01DBD}" srcOrd="0" destOrd="0" presId="urn:microsoft.com/office/officeart/2005/8/layout/hProcess10"/>
    <dgm:cxn modelId="{B770CF99-5515-4C27-9055-515CE2902110}" type="presParOf" srcId="{71DFE229-0415-4FE9-8B0C-7B4CBF0C5C1E}" destId="{1DAE2F66-DD3B-4E1D-B9AA-A7E7291558FB}" srcOrd="6" destOrd="0" presId="urn:microsoft.com/office/officeart/2005/8/layout/hProcess10"/>
    <dgm:cxn modelId="{04B5F5B3-5507-46C6-8F35-6D4C76978C13}" type="presParOf" srcId="{1DAE2F66-DD3B-4E1D-B9AA-A7E7291558FB}" destId="{F9AF236B-D600-4783-A2F7-7E6EEFA7F64C}" srcOrd="0" destOrd="0" presId="urn:microsoft.com/office/officeart/2005/8/layout/hProcess10"/>
    <dgm:cxn modelId="{8E805E5E-5127-4C54-B834-D58C1F2B7A5E}" type="presParOf" srcId="{1DAE2F66-DD3B-4E1D-B9AA-A7E7291558FB}" destId="{217FAEFF-E6A0-41A1-B317-A9FD108C345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B1A47-A52F-4097-8661-843024F11194}">
      <dsp:nvSpPr>
        <dsp:cNvPr id="0" name=""/>
        <dsp:cNvSpPr/>
      </dsp:nvSpPr>
      <dsp:spPr>
        <a:xfrm>
          <a:off x="1231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Like and share the video</a:t>
          </a:r>
        </a:p>
      </dsp:txBody>
      <dsp:txXfrm>
        <a:off x="1231" y="1102505"/>
        <a:ext cx="1915934" cy="1102505"/>
      </dsp:txXfrm>
    </dsp:sp>
    <dsp:sp modelId="{22E48CE6-8A9D-45B2-AA8F-DCFDED3F2F8F}">
      <dsp:nvSpPr>
        <dsp:cNvPr id="0" name=""/>
        <dsp:cNvSpPr/>
      </dsp:nvSpPr>
      <dsp:spPr>
        <a:xfrm>
          <a:off x="500281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8C8AD8-62A8-4AD0-9008-01485F0CA261}">
      <dsp:nvSpPr>
        <dsp:cNvPr id="0" name=""/>
        <dsp:cNvSpPr/>
      </dsp:nvSpPr>
      <dsp:spPr>
        <a:xfrm>
          <a:off x="1974644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related question if any</a:t>
          </a:r>
        </a:p>
      </dsp:txBody>
      <dsp:txXfrm>
        <a:off x="1974644" y="1102505"/>
        <a:ext cx="1915934" cy="1102505"/>
      </dsp:txXfrm>
    </dsp:sp>
    <dsp:sp modelId="{D22D1F6C-2339-4E30-9523-879A40EB6C64}">
      <dsp:nvSpPr>
        <dsp:cNvPr id="0" name=""/>
        <dsp:cNvSpPr/>
      </dsp:nvSpPr>
      <dsp:spPr>
        <a:xfrm>
          <a:off x="2473694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38B95-B16A-4B0F-8E73-C0635A38CA05}">
      <dsp:nvSpPr>
        <dsp:cNvPr id="0" name=""/>
        <dsp:cNvSpPr/>
      </dsp:nvSpPr>
      <dsp:spPr>
        <a:xfrm>
          <a:off x="3948057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Subscribe and click the bell button for more updates.</a:t>
          </a:r>
        </a:p>
      </dsp:txBody>
      <dsp:txXfrm>
        <a:off x="3948057" y="1102505"/>
        <a:ext cx="1915934" cy="1102505"/>
      </dsp:txXfrm>
    </dsp:sp>
    <dsp:sp modelId="{03E78F84-F9A1-4A1B-B90F-A1F8C8E1F93E}">
      <dsp:nvSpPr>
        <dsp:cNvPr id="0" name=""/>
        <dsp:cNvSpPr/>
      </dsp:nvSpPr>
      <dsp:spPr>
        <a:xfrm>
          <a:off x="4447107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D3C709-99B2-48BA-BD11-C97EDC42452E}">
      <dsp:nvSpPr>
        <dsp:cNvPr id="0" name=""/>
        <dsp:cNvSpPr/>
      </dsp:nvSpPr>
      <dsp:spPr>
        <a:xfrm>
          <a:off x="234608" y="2205010"/>
          <a:ext cx="5396006" cy="413439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8F1A0-64DA-49A6-8494-E2E7AF0E2153}">
      <dsp:nvSpPr>
        <dsp:cNvPr id="0" name=""/>
        <dsp:cNvSpPr/>
      </dsp:nvSpPr>
      <dsp:spPr>
        <a:xfrm>
          <a:off x="1045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7BBC9B-565E-4DA0-B2CD-6F83446DE4F1}">
      <dsp:nvSpPr>
        <dsp:cNvPr id="0" name=""/>
        <dsp:cNvSpPr/>
      </dsp:nvSpPr>
      <dsp:spPr>
        <a:xfrm>
          <a:off x="222733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Instagram</a:t>
          </a:r>
        </a:p>
      </dsp:txBody>
      <dsp:txXfrm>
        <a:off x="261396" y="830689"/>
        <a:ext cx="1284467" cy="1242717"/>
      </dsp:txXfrm>
    </dsp:sp>
    <dsp:sp modelId="{87495D48-4862-4689-AB23-94BC9ADBF1BE}">
      <dsp:nvSpPr>
        <dsp:cNvPr id="0" name=""/>
        <dsp:cNvSpPr/>
      </dsp:nvSpPr>
      <dsp:spPr>
        <a:xfrm>
          <a:off x="1625150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5150" y="561855"/>
        <a:ext cx="183618" cy="196331"/>
      </dsp:txXfrm>
    </dsp:sp>
    <dsp:sp modelId="{6DAE642B-103A-4E95-B215-D1262B808DC2}">
      <dsp:nvSpPr>
        <dsp:cNvPr id="0" name=""/>
        <dsp:cNvSpPr/>
      </dsp:nvSpPr>
      <dsp:spPr>
        <a:xfrm>
          <a:off x="2112300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C5CABD-EE7D-4AA5-918F-437B36D0CF55}">
      <dsp:nvSpPr>
        <dsp:cNvPr id="0" name=""/>
        <dsp:cNvSpPr/>
      </dsp:nvSpPr>
      <dsp:spPr>
        <a:xfrm>
          <a:off x="2333987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Facebook</a:t>
          </a:r>
        </a:p>
      </dsp:txBody>
      <dsp:txXfrm>
        <a:off x="2372650" y="830689"/>
        <a:ext cx="1284467" cy="1242717"/>
      </dsp:txXfrm>
    </dsp:sp>
    <dsp:sp modelId="{ABD62672-F6FD-46C0-B63B-C5DF17AFD00A}">
      <dsp:nvSpPr>
        <dsp:cNvPr id="0" name=""/>
        <dsp:cNvSpPr/>
      </dsp:nvSpPr>
      <dsp:spPr>
        <a:xfrm>
          <a:off x="3736404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36404" y="561855"/>
        <a:ext cx="183618" cy="196331"/>
      </dsp:txXfrm>
    </dsp:sp>
    <dsp:sp modelId="{46245A38-77FF-49C8-A7B2-20A368B54809}">
      <dsp:nvSpPr>
        <dsp:cNvPr id="0" name=""/>
        <dsp:cNvSpPr/>
      </dsp:nvSpPr>
      <dsp:spPr>
        <a:xfrm>
          <a:off x="4223554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D4AF9C-4321-44D2-BC1A-FBE4FD3A7B28}">
      <dsp:nvSpPr>
        <dsp:cNvPr id="0" name=""/>
        <dsp:cNvSpPr/>
      </dsp:nvSpPr>
      <dsp:spPr>
        <a:xfrm>
          <a:off x="4375300" y="752834"/>
          <a:ext cx="1361793" cy="13200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TikTok</a:t>
          </a:r>
        </a:p>
      </dsp:txBody>
      <dsp:txXfrm>
        <a:off x="4413963" y="791497"/>
        <a:ext cx="1284467" cy="1242717"/>
      </dsp:txXfrm>
    </dsp:sp>
    <dsp:sp modelId="{9C94CA48-6C86-48CC-944E-D6747BC50DEC}">
      <dsp:nvSpPr>
        <dsp:cNvPr id="0" name=""/>
        <dsp:cNvSpPr/>
      </dsp:nvSpPr>
      <dsp:spPr>
        <a:xfrm>
          <a:off x="5847658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47658" y="561855"/>
        <a:ext cx="183618" cy="196331"/>
      </dsp:txXfrm>
    </dsp:sp>
    <dsp:sp modelId="{F9AF236B-D600-4783-A2F7-7E6EEFA7F64C}">
      <dsp:nvSpPr>
        <dsp:cNvPr id="0" name=""/>
        <dsp:cNvSpPr/>
      </dsp:nvSpPr>
      <dsp:spPr>
        <a:xfrm>
          <a:off x="6334808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7FAEFF-E6A0-41A1-B317-A9FD108C3453}">
      <dsp:nvSpPr>
        <dsp:cNvPr id="0" name=""/>
        <dsp:cNvSpPr/>
      </dsp:nvSpPr>
      <dsp:spPr>
        <a:xfrm>
          <a:off x="6556496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Telegram</a:t>
          </a:r>
        </a:p>
      </dsp:txBody>
      <dsp:txXfrm>
        <a:off x="6595159" y="830689"/>
        <a:ext cx="1284467" cy="1242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4D83-B1AA-428B-96DA-913DA05118C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1B348-EB9C-407C-AE70-D641EDFF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73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267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4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975-CFFC-439F-B963-E77E4C74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9A6F8-4C0C-4241-91E8-15E86662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0C6A-64FE-49DD-96E6-1C6F00EC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B6CC-A8D3-45C6-9000-50A21F89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B4BC-D761-4C92-B8C7-2031190A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E25-E76D-4B00-8DCF-A3129A9B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C77A-175A-40B9-961D-A7C8C737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DAAA-32CA-4DA2-A25D-D912696E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BC3E-093A-4184-A6CA-AE34C152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C37C-480E-4371-B22F-0F2AFADF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8997-9A47-413D-BD6F-3915765D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EFAD-EEF1-4BDC-9B36-905C7604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6EB0-08DF-4FBC-9FB4-E4E64B14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1DF0-2662-4AC9-AA1D-A5FA28C1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C861-75D7-45F3-8F8B-064F7261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39F-E0E1-45D0-AADD-D7A3E88D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4BF4-0503-450D-BF07-8EDFFC0B8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47986-473C-4114-A153-4791235F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696B8-B2AE-4DBA-A81D-98FB66A1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A4B-EC9D-4088-AEF0-F2F6065A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997A5-C2F2-4461-BCD1-E44310E8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51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5066-4E50-41E7-A005-16D2AF0C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C2045-5143-4CB1-BC35-D8F00BB8B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97D62-4139-46FE-994F-A4975E4D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010F0-1B1D-4DDB-A64D-034E47EF8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A344C-8D1D-4BE1-8B92-69BB72FD5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DE80C-CD6A-4508-AB0E-75907B0B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5B60A-6274-4EBA-88F4-BDA2D71B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8FDAB-8F58-4C42-9F00-21D6807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7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9E0E-537B-45DC-A61B-8947D9D2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E556E-F683-4C43-AD45-54E6A9A9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66E12-84CB-443B-B5B9-1A27A9C5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328A6-3D28-4E44-9A83-3FED52BE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94FF-C1B5-41FE-A8BA-18F31F8C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5340D-AAFF-48F4-B2BD-89148C2E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8AFA-6763-4C37-8EEE-1CE48CDB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D8C9-828B-4AF1-8935-E9440DA3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07CA-B8EF-4F7C-B7E8-A2568E20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816-AC5D-49D5-AF68-9E162997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A60CC-6982-4B3F-A0C3-95C03F1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BEDBD-E792-462B-ABCF-D7DEF69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5E06-0F4C-4280-B697-3B12292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9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673D-AB36-4E44-8785-6D44039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CBA2A-1205-4514-9C1E-60E27007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35B65-8BC6-45E9-8B64-C34C3E52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C37F-3A8C-4D9A-B406-FE5A6D30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7006-2629-41DE-AD4C-8CD316C4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1714-4F47-4646-B404-38D79935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7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05A-442A-4DED-9EC2-5759679F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F612C-B051-4F14-8832-3AF50DE3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18AE-D938-47DD-892A-72BCD9D5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0157-077E-404D-9A53-6B6F106B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A475-1C46-488E-BCD5-9198085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0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6E2BD-032C-45DF-AFAA-F31C20DF7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B19EC-482B-4AD9-A0A8-4577B51B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1A80-9CC3-4E0D-9A2E-85A9A251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A1B8-A518-422F-B48B-A03CD846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47CA-62AE-47F4-93E7-F19227BB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BEB9D-EB6A-4432-8F23-C8BF9947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B8AB-79A0-42AF-877D-0A27E487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CE5-AB12-481C-88D6-DF52C5B4C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2384-86AB-464D-8246-50F46E74E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85957-3B3B-4D2E-8F92-8DBC4101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F0E62-B79B-9DA3-EF7F-495921919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42" y="0"/>
            <a:ext cx="5814582" cy="25853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BABF25-9394-A5D8-3F7E-06D8EB52F140}"/>
              </a:ext>
            </a:extLst>
          </p:cNvPr>
          <p:cNvSpPr/>
          <p:nvPr/>
        </p:nvSpPr>
        <p:spPr>
          <a:xfrm>
            <a:off x="9166524" y="0"/>
            <a:ext cx="286838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IT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WORKES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???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702014-EA91-055B-C94C-49764211B172}"/>
              </a:ext>
            </a:extLst>
          </p:cNvPr>
          <p:cNvGrpSpPr/>
          <p:nvPr/>
        </p:nvGrpSpPr>
        <p:grpSpPr>
          <a:xfrm>
            <a:off x="4526977" y="2730321"/>
            <a:ext cx="3138045" cy="3850783"/>
            <a:chOff x="1469319" y="2768958"/>
            <a:chExt cx="3138045" cy="385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4724462-F0CD-EC5C-277B-F091B278E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3" t="4007" r="9931" b="2799"/>
            <a:stretch/>
          </p:blipFill>
          <p:spPr>
            <a:xfrm>
              <a:off x="1469319" y="2768958"/>
              <a:ext cx="3138045" cy="38507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30C556-E201-A8F3-E47E-F998D3F863CB}"/>
                </a:ext>
              </a:extLst>
            </p:cNvPr>
            <p:cNvSpPr txBox="1"/>
            <p:nvPr/>
          </p:nvSpPr>
          <p:spPr>
            <a:xfrm rot="436582">
              <a:off x="1584824" y="2966844"/>
              <a:ext cx="29018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Hey!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You are a programmer!!!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You should know:</a:t>
              </a:r>
            </a:p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Compiler is just a Translator</a:t>
              </a:r>
            </a:p>
            <a:p>
              <a:pPr algn="ctr"/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Only error-free source code is executable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262950-0615-0749-A0FF-FC737E7300B2}"/>
              </a:ext>
            </a:extLst>
          </p:cNvPr>
          <p:cNvGrpSpPr/>
          <p:nvPr/>
        </p:nvGrpSpPr>
        <p:grpSpPr>
          <a:xfrm>
            <a:off x="68104" y="2898123"/>
            <a:ext cx="4876800" cy="3959877"/>
            <a:chOff x="6095999" y="2788653"/>
            <a:chExt cx="5938909" cy="3959877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1E651942-3DF9-2269-67FA-CD063A49D65B}"/>
                </a:ext>
              </a:extLst>
            </p:cNvPr>
            <p:cNvSpPr/>
            <p:nvPr/>
          </p:nvSpPr>
          <p:spPr>
            <a:xfrm>
              <a:off x="6095999" y="2788653"/>
              <a:ext cx="5938909" cy="3959877"/>
            </a:xfrm>
            <a:prstGeom prst="round2DiagRect">
              <a:avLst>
                <a:gd name="adj1" fmla="val 1930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FBE5E00-4082-8A68-C11D-4B044709B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8598" y="2819455"/>
              <a:ext cx="5456490" cy="39290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69CB32-B400-7093-5039-B4D517BA7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3" y="0"/>
            <a:ext cx="3524183" cy="2585323"/>
          </a:xfrm>
        </p:spPr>
        <p:txBody>
          <a:bodyPr>
            <a:normAutofit/>
          </a:bodyPr>
          <a:lstStyle/>
          <a:p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IS</a:t>
            </a:r>
            <a:b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COMPILER</a:t>
            </a:r>
            <a:b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???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92B5A9-7C86-6008-3E45-CBC4CCD79BC2}"/>
              </a:ext>
            </a:extLst>
          </p:cNvPr>
          <p:cNvGrpSpPr/>
          <p:nvPr/>
        </p:nvGrpSpPr>
        <p:grpSpPr>
          <a:xfrm>
            <a:off x="7315200" y="2898123"/>
            <a:ext cx="4876800" cy="3959877"/>
            <a:chOff x="6253091" y="2898123"/>
            <a:chExt cx="5938909" cy="395987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9833E3-CB0C-96BC-981B-55EB48AF2D05}"/>
                </a:ext>
              </a:extLst>
            </p:cNvPr>
            <p:cNvGrpSpPr/>
            <p:nvPr/>
          </p:nvGrpSpPr>
          <p:grpSpPr>
            <a:xfrm>
              <a:off x="6253091" y="2898123"/>
              <a:ext cx="5938909" cy="3959877"/>
              <a:chOff x="6253091" y="2898123"/>
              <a:chExt cx="5938909" cy="3959877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C96C3910-03DE-52A9-D7B2-93AF6C3C9831}"/>
                  </a:ext>
                </a:extLst>
              </p:cNvPr>
              <p:cNvSpPr/>
              <p:nvPr/>
            </p:nvSpPr>
            <p:spPr>
              <a:xfrm rot="10800000">
                <a:off x="6253091" y="2898123"/>
                <a:ext cx="5938909" cy="3959877"/>
              </a:xfrm>
              <a:prstGeom prst="round2DiagRect">
                <a:avLst>
                  <a:gd name="adj1" fmla="val 0"/>
                  <a:gd name="adj2" fmla="val 19793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0AD2CDE-4D58-6583-0263-BE95356111AD}"/>
                  </a:ext>
                </a:extLst>
              </p:cNvPr>
              <p:cNvGrpSpPr/>
              <p:nvPr/>
            </p:nvGrpSpPr>
            <p:grpSpPr>
              <a:xfrm>
                <a:off x="6253091" y="3262062"/>
                <a:ext cx="5898409" cy="3533774"/>
                <a:chOff x="6253091" y="3262062"/>
                <a:chExt cx="5898409" cy="3533774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3BEFC7C6-4E8A-A953-2010-8BA40B4615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436500" y="3262062"/>
                  <a:ext cx="5715000" cy="3533774"/>
                </a:xfrm>
                <a:prstGeom prst="rect">
                  <a:avLst/>
                </a:prstGeom>
              </p:spPr>
            </p:pic>
            <p:sp>
              <p:nvSpPr>
                <p:cNvPr id="8" name="Callout: Up Arrow 7">
                  <a:extLst>
                    <a:ext uri="{FF2B5EF4-FFF2-40B4-BE49-F238E27FC236}">
                      <a16:creationId xmlns:a16="http://schemas.microsoft.com/office/drawing/2014/main" id="{31DE1B7F-70AB-A83B-1F98-ABE2EBB78A31}"/>
                    </a:ext>
                  </a:extLst>
                </p:cNvPr>
                <p:cNvSpPr/>
                <p:nvPr/>
              </p:nvSpPr>
              <p:spPr>
                <a:xfrm>
                  <a:off x="6253091" y="4374965"/>
                  <a:ext cx="1295101" cy="1307968"/>
                </a:xfrm>
                <a:prstGeom prst="upArrowCallout">
                  <a:avLst>
                    <a:gd name="adj1" fmla="val 68514"/>
                    <a:gd name="adj2" fmla="val 83946"/>
                    <a:gd name="adj3" fmla="val 31449"/>
                    <a:gd name="adj4" fmla="val 65962"/>
                  </a:avLst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High level</a:t>
                  </a:r>
                </a:p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language</a:t>
                  </a:r>
                </a:p>
              </p:txBody>
            </p:sp>
          </p:grpSp>
        </p:grpSp>
        <p:sp>
          <p:nvSpPr>
            <p:cNvPr id="15" name="Callout: Down Arrow 14">
              <a:extLst>
                <a:ext uri="{FF2B5EF4-FFF2-40B4-BE49-F238E27FC236}">
                  <a16:creationId xmlns:a16="http://schemas.microsoft.com/office/drawing/2014/main" id="{45BC3138-F8C6-7895-FE89-E308E5618FFB}"/>
                </a:ext>
              </a:extLst>
            </p:cNvPr>
            <p:cNvSpPr/>
            <p:nvPr/>
          </p:nvSpPr>
          <p:spPr>
            <a:xfrm>
              <a:off x="10876649" y="4492369"/>
              <a:ext cx="1295101" cy="1307967"/>
            </a:xfrm>
            <a:prstGeom prst="downArrowCallout">
              <a:avLst>
                <a:gd name="adj1" fmla="val 66963"/>
                <a:gd name="adj2" fmla="val 64399"/>
                <a:gd name="adj3" fmla="val 37110"/>
                <a:gd name="adj4" fmla="val 62415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High level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420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3EFD-10C0-F2A5-68F7-F1BBF61B7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1180" y="167807"/>
            <a:ext cx="3249636" cy="9144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IDE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FF153C9-0BDC-0253-22B2-34C5A13D3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0366" y="1041258"/>
            <a:ext cx="4871265" cy="4627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Integrated Development Environment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61EE301-43E2-401B-8FB7-8ACE318E4DF1}"/>
              </a:ext>
            </a:extLst>
          </p:cNvPr>
          <p:cNvSpPr/>
          <p:nvPr/>
        </p:nvSpPr>
        <p:spPr>
          <a:xfrm rot="10800000">
            <a:off x="2346101" y="-1920240"/>
            <a:ext cx="7499797" cy="4023360"/>
          </a:xfrm>
          <a:prstGeom prst="blockArc">
            <a:avLst>
              <a:gd name="adj1" fmla="val 10703634"/>
              <a:gd name="adj2" fmla="val 88632"/>
              <a:gd name="adj3" fmla="val 286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EE726F-4792-2086-C668-83353ABDFC2B}"/>
              </a:ext>
            </a:extLst>
          </p:cNvPr>
          <p:cNvGrpSpPr/>
          <p:nvPr/>
        </p:nvGrpSpPr>
        <p:grpSpPr>
          <a:xfrm>
            <a:off x="3660366" y="2103121"/>
            <a:ext cx="4925287" cy="2675375"/>
            <a:chOff x="3660366" y="2103121"/>
            <a:chExt cx="4925287" cy="26753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86C2E8-FB4B-4671-1CAC-6D7B1AE4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366" y="2103121"/>
              <a:ext cx="4925287" cy="2675375"/>
            </a:xfrm>
            <a:prstGeom prst="rect">
              <a:avLst/>
            </a:prstGeom>
            <a:effectLst>
              <a:glow rad="1905000">
                <a:schemeClr val="accent1">
                  <a:alpha val="0"/>
                </a:schemeClr>
              </a:glow>
              <a:softEdge rad="330200"/>
            </a:effectLst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6AB9FB-AC9A-CBD4-3EC1-ABABA5B62F0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2103121"/>
              <a:ext cx="0" cy="24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CA15429-F691-747A-BFA6-A97C2D25EB7D}"/>
              </a:ext>
            </a:extLst>
          </p:cNvPr>
          <p:cNvSpPr txBox="1"/>
          <p:nvPr/>
        </p:nvSpPr>
        <p:spPr>
          <a:xfrm>
            <a:off x="4471179" y="2702257"/>
            <a:ext cx="32496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Facilitate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But how?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94B5DD35-52E4-1D73-F81B-2226CF5C014B}"/>
              </a:ext>
            </a:extLst>
          </p:cNvPr>
          <p:cNvSpPr/>
          <p:nvPr/>
        </p:nvSpPr>
        <p:spPr>
          <a:xfrm>
            <a:off x="4363661" y="4586573"/>
            <a:ext cx="3356634" cy="2168077"/>
          </a:xfrm>
          <a:prstGeom prst="verticalScroll">
            <a:avLst>
              <a:gd name="adj" fmla="val 1889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increases developer productivity by combining capabilities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30CC4B34-B10F-5785-B29D-60300D24BF9D}"/>
              </a:ext>
            </a:extLst>
          </p:cNvPr>
          <p:cNvSpPr/>
          <p:nvPr/>
        </p:nvSpPr>
        <p:spPr>
          <a:xfrm>
            <a:off x="8760232" y="5734229"/>
            <a:ext cx="3296784" cy="955964"/>
          </a:xfrm>
          <a:prstGeom prst="snip2DiagRect">
            <a:avLst>
              <a:gd name="adj1" fmla="val 0"/>
              <a:gd name="adj2" fmla="val 41305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F22B51B5-A236-2939-2FCA-C7692014E43B}"/>
              </a:ext>
            </a:extLst>
          </p:cNvPr>
          <p:cNvSpPr/>
          <p:nvPr/>
        </p:nvSpPr>
        <p:spPr>
          <a:xfrm>
            <a:off x="8760231" y="4644669"/>
            <a:ext cx="3296784" cy="955964"/>
          </a:xfrm>
          <a:prstGeom prst="snip2DiagRect">
            <a:avLst>
              <a:gd name="adj1" fmla="val 0"/>
              <a:gd name="adj2" fmla="val 41305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Editing</a:t>
            </a:r>
          </a:p>
        </p:txBody>
      </p:sp>
      <p:sp>
        <p:nvSpPr>
          <p:cNvPr id="31" name="Rectangle: Diagonal Corners Snipped 30">
            <a:extLst>
              <a:ext uri="{FF2B5EF4-FFF2-40B4-BE49-F238E27FC236}">
                <a16:creationId xmlns:a16="http://schemas.microsoft.com/office/drawing/2014/main" id="{14098176-0DC7-ED4E-F28A-7A31B5458770}"/>
              </a:ext>
            </a:extLst>
          </p:cNvPr>
          <p:cNvSpPr/>
          <p:nvPr/>
        </p:nvSpPr>
        <p:spPr>
          <a:xfrm>
            <a:off x="8760230" y="3555109"/>
            <a:ext cx="3296784" cy="955964"/>
          </a:xfrm>
          <a:prstGeom prst="snip2DiagRect">
            <a:avLst>
              <a:gd name="adj1" fmla="val 0"/>
              <a:gd name="adj2" fmla="val 41305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Creating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Rectangle: Diagonal Corners Snipped 31">
            <a:extLst>
              <a:ext uri="{FF2B5EF4-FFF2-40B4-BE49-F238E27FC236}">
                <a16:creationId xmlns:a16="http://schemas.microsoft.com/office/drawing/2014/main" id="{1140F9AA-AD5F-03FB-35D4-9C3993BB5BFA}"/>
              </a:ext>
            </a:extLst>
          </p:cNvPr>
          <p:cNvSpPr/>
          <p:nvPr/>
        </p:nvSpPr>
        <p:spPr>
          <a:xfrm>
            <a:off x="134986" y="5734229"/>
            <a:ext cx="3296784" cy="955964"/>
          </a:xfrm>
          <a:prstGeom prst="snip2DiagRect">
            <a:avLst>
              <a:gd name="adj1" fmla="val 0"/>
              <a:gd name="adj2" fmla="val 41305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Building</a:t>
            </a:r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349FD1CC-C210-8098-01B1-A5EEEF2F3BC1}"/>
              </a:ext>
            </a:extLst>
          </p:cNvPr>
          <p:cNvSpPr/>
          <p:nvPr/>
        </p:nvSpPr>
        <p:spPr>
          <a:xfrm>
            <a:off x="134985" y="4644669"/>
            <a:ext cx="3296784" cy="955964"/>
          </a:xfrm>
          <a:prstGeom prst="snip2DiagRect">
            <a:avLst>
              <a:gd name="adj1" fmla="val 0"/>
              <a:gd name="adj2" fmla="val 41305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Packaging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4DB39F51-6BCC-CB40-FB68-419E4636A837}"/>
              </a:ext>
            </a:extLst>
          </p:cNvPr>
          <p:cNvSpPr/>
          <p:nvPr/>
        </p:nvSpPr>
        <p:spPr>
          <a:xfrm>
            <a:off x="134984" y="3555109"/>
            <a:ext cx="3296784" cy="955964"/>
          </a:xfrm>
          <a:prstGeom prst="snip2DiagRect">
            <a:avLst>
              <a:gd name="adj1" fmla="val 0"/>
              <a:gd name="adj2" fmla="val 41305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Debugging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F014821-1F70-9BB9-E588-82DB3F9FEF25}"/>
              </a:ext>
            </a:extLst>
          </p:cNvPr>
          <p:cNvCxnSpPr>
            <a:cxnSpLocks/>
            <a:stCxn id="23" idx="3"/>
            <a:endCxn id="29" idx="2"/>
          </p:cNvCxnSpPr>
          <p:nvPr/>
        </p:nvCxnSpPr>
        <p:spPr>
          <a:xfrm rot="10800000" flipH="1" flipV="1">
            <a:off x="7310744" y="5670611"/>
            <a:ext cx="1449487" cy="541599"/>
          </a:xfrm>
          <a:prstGeom prst="bentConnector5">
            <a:avLst>
              <a:gd name="adj1" fmla="val 51137"/>
              <a:gd name="adj2" fmla="val -66"/>
              <a:gd name="adj3" fmla="val 80603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9F286A9-E9F5-75A2-32CE-2E5A897E55DA}"/>
              </a:ext>
            </a:extLst>
          </p:cNvPr>
          <p:cNvCxnSpPr>
            <a:cxnSpLocks/>
            <a:stCxn id="23" idx="3"/>
            <a:endCxn id="30" idx="2"/>
          </p:cNvCxnSpPr>
          <p:nvPr/>
        </p:nvCxnSpPr>
        <p:spPr>
          <a:xfrm rot="10800000" flipH="1">
            <a:off x="7310745" y="5122652"/>
            <a:ext cx="1449486" cy="547961"/>
          </a:xfrm>
          <a:prstGeom prst="bentConnector5">
            <a:avLst>
              <a:gd name="adj1" fmla="val 80647"/>
              <a:gd name="adj2" fmla="val 99944"/>
              <a:gd name="adj3" fmla="val 8932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1E31F4B-A608-7C3D-D39B-36C36DB36442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rot="10800000" flipH="1">
            <a:off x="7310744" y="4033092"/>
            <a:ext cx="1449485" cy="1637521"/>
          </a:xfrm>
          <a:prstGeom prst="bentConnector3">
            <a:avLst>
              <a:gd name="adj1" fmla="val 8056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9E1D8C6-8272-42BC-BD3A-B199E90118B7}"/>
              </a:ext>
            </a:extLst>
          </p:cNvPr>
          <p:cNvCxnSpPr>
            <a:cxnSpLocks/>
            <a:stCxn id="23" idx="1"/>
            <a:endCxn id="32" idx="0"/>
          </p:cNvCxnSpPr>
          <p:nvPr/>
        </p:nvCxnSpPr>
        <p:spPr>
          <a:xfrm flipH="1">
            <a:off x="3431770" y="5670612"/>
            <a:ext cx="1341441" cy="541599"/>
          </a:xfrm>
          <a:prstGeom prst="bentConnector5">
            <a:avLst>
              <a:gd name="adj1" fmla="val 77526"/>
              <a:gd name="adj2" fmla="val 100076"/>
              <a:gd name="adj3" fmla="val 88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3ADF429-73E7-000C-F3ED-9FBFD02C8AFA}"/>
              </a:ext>
            </a:extLst>
          </p:cNvPr>
          <p:cNvCxnSpPr>
            <a:cxnSpLocks/>
            <a:stCxn id="23" idx="1"/>
            <a:endCxn id="33" idx="0"/>
          </p:cNvCxnSpPr>
          <p:nvPr/>
        </p:nvCxnSpPr>
        <p:spPr>
          <a:xfrm flipH="1" flipV="1">
            <a:off x="3431769" y="5122651"/>
            <a:ext cx="1341442" cy="547961"/>
          </a:xfrm>
          <a:prstGeom prst="bentConnector5">
            <a:avLst>
              <a:gd name="adj1" fmla="val 77496"/>
              <a:gd name="adj2" fmla="val 6124"/>
              <a:gd name="adj3" fmla="val 774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E660741-EAFC-441E-DA59-61242E8C0441}"/>
              </a:ext>
            </a:extLst>
          </p:cNvPr>
          <p:cNvCxnSpPr>
            <a:cxnSpLocks/>
            <a:stCxn id="23" idx="1"/>
            <a:endCxn id="34" idx="0"/>
          </p:cNvCxnSpPr>
          <p:nvPr/>
        </p:nvCxnSpPr>
        <p:spPr>
          <a:xfrm flipH="1" flipV="1">
            <a:off x="3431768" y="4033091"/>
            <a:ext cx="1341443" cy="1637521"/>
          </a:xfrm>
          <a:prstGeom prst="bentConnector3">
            <a:avLst>
              <a:gd name="adj1" fmla="val 773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230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4" grpId="0" animBg="1"/>
      <p:bldP spid="17" grpId="0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D536-1389-F7B3-7B49-A1198494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FOR WATCHING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57BDFA-B9B5-DB41-449B-2C84999C5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585498"/>
              </p:ext>
            </p:extLst>
          </p:nvPr>
        </p:nvGraphicFramePr>
        <p:xfrm>
          <a:off x="2043056" y="1270000"/>
          <a:ext cx="5865224" cy="27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87889F-02FB-7AA1-1452-D05E02F38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296937"/>
              </p:ext>
            </p:extLst>
          </p:nvPr>
        </p:nvGraphicFramePr>
        <p:xfrm>
          <a:off x="1016000" y="4293084"/>
          <a:ext cx="7919335" cy="211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6364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6171</TotalTime>
  <Words>86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Trebuchet MS</vt:lpstr>
      <vt:lpstr>Wingdings 3</vt:lpstr>
      <vt:lpstr>Facet</vt:lpstr>
      <vt:lpstr>Office Theme</vt:lpstr>
      <vt:lpstr>WHAT IS COMPILER ???</vt:lpstr>
      <vt:lpstr>IDE</vt:lpstr>
      <vt:lpstr>THANK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Faisal Sahibzada</dc:creator>
  <cp:lastModifiedBy>AHMAD FAISAL SAHIBZADA</cp:lastModifiedBy>
  <cp:revision>91</cp:revision>
  <dcterms:created xsi:type="dcterms:W3CDTF">2022-11-29T10:13:20Z</dcterms:created>
  <dcterms:modified xsi:type="dcterms:W3CDTF">2023-12-04T04:46:11Z</dcterms:modified>
</cp:coreProperties>
</file>