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 Faisal Sahibzada" initials="AFS" lastIdx="1" clrIdx="0">
    <p:extLst>
      <p:ext uri="{19B8F6BF-5375-455C-9EA6-DF929625EA0E}">
        <p15:presenceInfo xmlns:p15="http://schemas.microsoft.com/office/powerpoint/2012/main" userId="d4c69d706f4890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62310-0E52-469D-9616-8D7AE23311F6}" type="doc">
      <dgm:prSet loTypeId="urn:microsoft.com/office/officeart/2008/layout/AlternatingHexagons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8DDDA26-CAFD-4660-97ED-13B0D544F137}">
      <dgm:prSet phldrT="[Text]"/>
      <dgm:spPr/>
      <dgm:t>
        <a:bodyPr/>
        <a:lstStyle/>
        <a:p>
          <a:r>
            <a:rPr lang="en-US" dirty="0"/>
            <a:t>Main()</a:t>
          </a:r>
        </a:p>
        <a:p>
          <a:r>
            <a:rPr lang="en-US" dirty="0"/>
            <a:t>Print()</a:t>
          </a:r>
        </a:p>
      </dgm:t>
    </dgm:pt>
    <dgm:pt modelId="{FD713561-28FB-47C0-8523-D68B8B751F20}" type="parTrans" cxnId="{C16FF0C0-D0B4-4815-A81D-D3FCC54BAAFB}">
      <dgm:prSet/>
      <dgm:spPr/>
      <dgm:t>
        <a:bodyPr/>
        <a:lstStyle/>
        <a:p>
          <a:endParaRPr lang="en-US"/>
        </a:p>
      </dgm:t>
    </dgm:pt>
    <dgm:pt modelId="{66E7C7F8-174D-4ED3-BE7F-2A109E1DACE0}" type="sibTrans" cxnId="{C16FF0C0-D0B4-4815-A81D-D3FCC54BAAFB}">
      <dgm:prSet/>
      <dgm:spPr/>
      <dgm:t>
        <a:bodyPr/>
        <a:lstStyle/>
        <a:p>
          <a:r>
            <a:rPr lang="en-US" dirty="0"/>
            <a:t>Header files</a:t>
          </a:r>
        </a:p>
      </dgm:t>
    </dgm:pt>
    <dgm:pt modelId="{693F6B90-34FB-40A4-AA22-A369E3845E10}">
      <dgm:prSet phldrT="[Text]"/>
      <dgm:spPr/>
      <dgm:t>
        <a:bodyPr/>
        <a:lstStyle/>
        <a:p>
          <a:r>
            <a:rPr lang="en-US" dirty="0"/>
            <a:t>Tokens</a:t>
          </a:r>
        </a:p>
      </dgm:t>
    </dgm:pt>
    <dgm:pt modelId="{9C659C16-56C6-479C-8E3D-6EACDC24BE1A}" type="parTrans" cxnId="{5A1CFFBC-E234-4B68-B0B8-030ABEA7A1C5}">
      <dgm:prSet/>
      <dgm:spPr/>
      <dgm:t>
        <a:bodyPr/>
        <a:lstStyle/>
        <a:p>
          <a:endParaRPr lang="en-US"/>
        </a:p>
      </dgm:t>
    </dgm:pt>
    <dgm:pt modelId="{E299C3DC-7963-48F5-97C1-C5234F0060EE}" type="sibTrans" cxnId="{5A1CFFBC-E234-4B68-B0B8-030ABEA7A1C5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681A10AE-F5EC-44EA-A924-85C56FC63640}">
      <dgm:prSet phldrT="[Text]"/>
      <dgm:spPr/>
      <dgm:t>
        <a:bodyPr/>
        <a:lstStyle/>
        <a:p>
          <a:r>
            <a:rPr lang="en-US" dirty="0"/>
            <a:t>Semi</a:t>
          </a:r>
        </a:p>
        <a:p>
          <a:r>
            <a:rPr lang="en-US" dirty="0"/>
            <a:t>colons</a:t>
          </a:r>
        </a:p>
      </dgm:t>
    </dgm:pt>
    <dgm:pt modelId="{DC2EDDE1-301F-43DA-B238-A629B563A80F}" type="parTrans" cxnId="{4A8699FF-5D93-4014-AA76-5BB52B8CD019}">
      <dgm:prSet/>
      <dgm:spPr/>
      <dgm:t>
        <a:bodyPr/>
        <a:lstStyle/>
        <a:p>
          <a:endParaRPr lang="en-US"/>
        </a:p>
      </dgm:t>
    </dgm:pt>
    <dgm:pt modelId="{C8AF427E-9D55-42E8-99FF-CE70AD060704}" type="sibTrans" cxnId="{4A8699FF-5D93-4014-AA76-5BB52B8CD019}">
      <dgm:prSet/>
      <dgm:spPr/>
      <dgm:t>
        <a:bodyPr/>
        <a:lstStyle/>
        <a:p>
          <a:r>
            <a:rPr lang="en-US" dirty="0"/>
            <a:t>White spaces</a:t>
          </a:r>
        </a:p>
      </dgm:t>
    </dgm:pt>
    <dgm:pt modelId="{DCA17450-9CEE-40E0-BA14-24C5C3583835}" type="pres">
      <dgm:prSet presAssocID="{5C562310-0E52-469D-9616-8D7AE23311F6}" presName="Name0" presStyleCnt="0">
        <dgm:presLayoutVars>
          <dgm:chMax/>
          <dgm:chPref/>
          <dgm:dir/>
          <dgm:animLvl val="lvl"/>
        </dgm:presLayoutVars>
      </dgm:prSet>
      <dgm:spPr/>
    </dgm:pt>
    <dgm:pt modelId="{DDE3F260-5F54-4A91-9BC2-1FD9772C9D1B}" type="pres">
      <dgm:prSet presAssocID="{18DDDA26-CAFD-4660-97ED-13B0D544F137}" presName="composite" presStyleCnt="0"/>
      <dgm:spPr/>
    </dgm:pt>
    <dgm:pt modelId="{56B831DA-2645-4B8C-94F6-7C41065F4DCC}" type="pres">
      <dgm:prSet presAssocID="{18DDDA26-CAFD-4660-97ED-13B0D544F13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48BB03B-E270-4912-9A38-FAC78171CD00}" type="pres">
      <dgm:prSet presAssocID="{18DDDA26-CAFD-4660-97ED-13B0D544F13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67B30F9-3AD2-492F-9FD9-652CA626C31B}" type="pres">
      <dgm:prSet presAssocID="{18DDDA26-CAFD-4660-97ED-13B0D544F137}" presName="BalanceSpacing" presStyleCnt="0"/>
      <dgm:spPr/>
    </dgm:pt>
    <dgm:pt modelId="{87BF1EB7-A3F5-46FC-BAC2-B7B23069AF3E}" type="pres">
      <dgm:prSet presAssocID="{18DDDA26-CAFD-4660-97ED-13B0D544F137}" presName="BalanceSpacing1" presStyleCnt="0"/>
      <dgm:spPr/>
    </dgm:pt>
    <dgm:pt modelId="{DBE145B1-F08D-4C80-9110-9EF1F6C388EC}" type="pres">
      <dgm:prSet presAssocID="{66E7C7F8-174D-4ED3-BE7F-2A109E1DACE0}" presName="Accent1Text" presStyleLbl="node1" presStyleIdx="1" presStyleCnt="6"/>
      <dgm:spPr/>
    </dgm:pt>
    <dgm:pt modelId="{09A64701-1331-4CE7-A671-8EDEB7FA585C}" type="pres">
      <dgm:prSet presAssocID="{66E7C7F8-174D-4ED3-BE7F-2A109E1DACE0}" presName="spaceBetweenRectangles" presStyleCnt="0"/>
      <dgm:spPr/>
    </dgm:pt>
    <dgm:pt modelId="{0C5C2375-8D71-48B5-A4CD-435D163E9047}" type="pres">
      <dgm:prSet presAssocID="{693F6B90-34FB-40A4-AA22-A369E3845E10}" presName="composite" presStyleCnt="0"/>
      <dgm:spPr/>
    </dgm:pt>
    <dgm:pt modelId="{9CA376B3-5516-42BF-B1B4-EC9D165802F4}" type="pres">
      <dgm:prSet presAssocID="{693F6B90-34FB-40A4-AA22-A369E3845E1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1EDF7BE-866A-436C-84CD-DE3E0940DE5F}" type="pres">
      <dgm:prSet presAssocID="{693F6B90-34FB-40A4-AA22-A369E3845E10}" presName="Childtext1" presStyleLbl="revTx" presStyleIdx="1" presStyleCnt="3" custLinFactY="41240" custLinFactNeighborX="51879" custLinFactNeighborY="100000">
        <dgm:presLayoutVars>
          <dgm:chMax val="0"/>
          <dgm:chPref val="0"/>
          <dgm:bulletEnabled val="1"/>
        </dgm:presLayoutVars>
      </dgm:prSet>
      <dgm:spPr/>
    </dgm:pt>
    <dgm:pt modelId="{27AF818F-158C-4303-8EF2-B95A1EDDEB52}" type="pres">
      <dgm:prSet presAssocID="{693F6B90-34FB-40A4-AA22-A369E3845E10}" presName="BalanceSpacing" presStyleCnt="0"/>
      <dgm:spPr/>
    </dgm:pt>
    <dgm:pt modelId="{3F33F770-76AA-45A4-A6B0-6D55008A4087}" type="pres">
      <dgm:prSet presAssocID="{693F6B90-34FB-40A4-AA22-A369E3845E10}" presName="BalanceSpacing1" presStyleCnt="0"/>
      <dgm:spPr/>
    </dgm:pt>
    <dgm:pt modelId="{638D1DCA-9B80-4623-98B1-38673AE3B39E}" type="pres">
      <dgm:prSet presAssocID="{E299C3DC-7963-48F5-97C1-C5234F0060EE}" presName="Accent1Text" presStyleLbl="node1" presStyleIdx="3" presStyleCnt="6"/>
      <dgm:spPr/>
    </dgm:pt>
    <dgm:pt modelId="{29B14409-735B-4D80-90A5-B226051C2576}" type="pres">
      <dgm:prSet presAssocID="{E299C3DC-7963-48F5-97C1-C5234F0060EE}" presName="spaceBetweenRectangles" presStyleCnt="0"/>
      <dgm:spPr/>
    </dgm:pt>
    <dgm:pt modelId="{22BD999C-77AB-4D32-A4DE-1791C0FC14AC}" type="pres">
      <dgm:prSet presAssocID="{681A10AE-F5EC-44EA-A924-85C56FC63640}" presName="composite" presStyleCnt="0"/>
      <dgm:spPr/>
    </dgm:pt>
    <dgm:pt modelId="{00BC3D84-5607-45C9-8303-299B55EF8991}" type="pres">
      <dgm:prSet presAssocID="{681A10AE-F5EC-44EA-A924-85C56FC6364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41364D7-2A1F-4B3D-A87E-B208DA7F87BB}" type="pres">
      <dgm:prSet presAssocID="{681A10AE-F5EC-44EA-A924-85C56FC6364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BC2F260-3FDA-40E1-A20C-386BB71C2DA5}" type="pres">
      <dgm:prSet presAssocID="{681A10AE-F5EC-44EA-A924-85C56FC63640}" presName="BalanceSpacing" presStyleCnt="0"/>
      <dgm:spPr/>
    </dgm:pt>
    <dgm:pt modelId="{791ACF86-7F3B-40AD-833B-280239FBF928}" type="pres">
      <dgm:prSet presAssocID="{681A10AE-F5EC-44EA-A924-85C56FC63640}" presName="BalanceSpacing1" presStyleCnt="0"/>
      <dgm:spPr/>
    </dgm:pt>
    <dgm:pt modelId="{F69804F3-854B-4BB1-9E08-91407699DA01}" type="pres">
      <dgm:prSet presAssocID="{C8AF427E-9D55-42E8-99FF-CE70AD060704}" presName="Accent1Text" presStyleLbl="node1" presStyleIdx="5" presStyleCnt="6"/>
      <dgm:spPr/>
    </dgm:pt>
  </dgm:ptLst>
  <dgm:cxnLst>
    <dgm:cxn modelId="{49437B13-E6AF-4DBB-8D68-986BDF028361}" type="presOf" srcId="{693F6B90-34FB-40A4-AA22-A369E3845E10}" destId="{9CA376B3-5516-42BF-B1B4-EC9D165802F4}" srcOrd="0" destOrd="0" presId="urn:microsoft.com/office/officeart/2008/layout/AlternatingHexagons"/>
    <dgm:cxn modelId="{572DFF64-4E89-4CC6-B619-10239BAC70A4}" type="presOf" srcId="{18DDDA26-CAFD-4660-97ED-13B0D544F137}" destId="{56B831DA-2645-4B8C-94F6-7C41065F4DCC}" srcOrd="0" destOrd="0" presId="urn:microsoft.com/office/officeart/2008/layout/AlternatingHexagons"/>
    <dgm:cxn modelId="{FC63F559-96C8-40CF-B215-79EFE2E12786}" type="presOf" srcId="{66E7C7F8-174D-4ED3-BE7F-2A109E1DACE0}" destId="{DBE145B1-F08D-4C80-9110-9EF1F6C388EC}" srcOrd="0" destOrd="0" presId="urn:microsoft.com/office/officeart/2008/layout/AlternatingHexagons"/>
    <dgm:cxn modelId="{9B2DB87D-8751-404C-A5E9-AFB13537D5A7}" type="presOf" srcId="{5C562310-0E52-469D-9616-8D7AE23311F6}" destId="{DCA17450-9CEE-40E0-BA14-24C5C3583835}" srcOrd="0" destOrd="0" presId="urn:microsoft.com/office/officeart/2008/layout/AlternatingHexagons"/>
    <dgm:cxn modelId="{B752789D-FCA9-43E2-8686-10FB1306B455}" type="presOf" srcId="{E299C3DC-7963-48F5-97C1-C5234F0060EE}" destId="{638D1DCA-9B80-4623-98B1-38673AE3B39E}" srcOrd="0" destOrd="0" presId="urn:microsoft.com/office/officeart/2008/layout/AlternatingHexagons"/>
    <dgm:cxn modelId="{5A1CFFBC-E234-4B68-B0B8-030ABEA7A1C5}" srcId="{5C562310-0E52-469D-9616-8D7AE23311F6}" destId="{693F6B90-34FB-40A4-AA22-A369E3845E10}" srcOrd="1" destOrd="0" parTransId="{9C659C16-56C6-479C-8E3D-6EACDC24BE1A}" sibTransId="{E299C3DC-7963-48F5-97C1-C5234F0060EE}"/>
    <dgm:cxn modelId="{D48427BE-7C7A-4277-92DA-BD6CD9B80A09}" type="presOf" srcId="{681A10AE-F5EC-44EA-A924-85C56FC63640}" destId="{00BC3D84-5607-45C9-8303-299B55EF8991}" srcOrd="0" destOrd="0" presId="urn:microsoft.com/office/officeart/2008/layout/AlternatingHexagons"/>
    <dgm:cxn modelId="{C16FF0C0-D0B4-4815-A81D-D3FCC54BAAFB}" srcId="{5C562310-0E52-469D-9616-8D7AE23311F6}" destId="{18DDDA26-CAFD-4660-97ED-13B0D544F137}" srcOrd="0" destOrd="0" parTransId="{FD713561-28FB-47C0-8523-D68B8B751F20}" sibTransId="{66E7C7F8-174D-4ED3-BE7F-2A109E1DACE0}"/>
    <dgm:cxn modelId="{8C13F8E1-2B96-4A4B-B0FC-8CEA17B32EB8}" type="presOf" srcId="{C8AF427E-9D55-42E8-99FF-CE70AD060704}" destId="{F69804F3-854B-4BB1-9E08-91407699DA01}" srcOrd="0" destOrd="0" presId="urn:microsoft.com/office/officeart/2008/layout/AlternatingHexagons"/>
    <dgm:cxn modelId="{4A8699FF-5D93-4014-AA76-5BB52B8CD019}" srcId="{5C562310-0E52-469D-9616-8D7AE23311F6}" destId="{681A10AE-F5EC-44EA-A924-85C56FC63640}" srcOrd="2" destOrd="0" parTransId="{DC2EDDE1-301F-43DA-B238-A629B563A80F}" sibTransId="{C8AF427E-9D55-42E8-99FF-CE70AD060704}"/>
    <dgm:cxn modelId="{72BEA6AC-05FB-4473-8DB9-765DD0E7F925}" type="presParOf" srcId="{DCA17450-9CEE-40E0-BA14-24C5C3583835}" destId="{DDE3F260-5F54-4A91-9BC2-1FD9772C9D1B}" srcOrd="0" destOrd="0" presId="urn:microsoft.com/office/officeart/2008/layout/AlternatingHexagons"/>
    <dgm:cxn modelId="{59C14BAB-3F43-4551-84B0-BCDB7DACF7B4}" type="presParOf" srcId="{DDE3F260-5F54-4A91-9BC2-1FD9772C9D1B}" destId="{56B831DA-2645-4B8C-94F6-7C41065F4DCC}" srcOrd="0" destOrd="0" presId="urn:microsoft.com/office/officeart/2008/layout/AlternatingHexagons"/>
    <dgm:cxn modelId="{5247F67F-2C74-4AE0-9AB8-15C049CAC379}" type="presParOf" srcId="{DDE3F260-5F54-4A91-9BC2-1FD9772C9D1B}" destId="{E48BB03B-E270-4912-9A38-FAC78171CD00}" srcOrd="1" destOrd="0" presId="urn:microsoft.com/office/officeart/2008/layout/AlternatingHexagons"/>
    <dgm:cxn modelId="{0D1DAB54-2247-4A1A-AC6C-BE78528761D9}" type="presParOf" srcId="{DDE3F260-5F54-4A91-9BC2-1FD9772C9D1B}" destId="{A67B30F9-3AD2-492F-9FD9-652CA626C31B}" srcOrd="2" destOrd="0" presId="urn:microsoft.com/office/officeart/2008/layout/AlternatingHexagons"/>
    <dgm:cxn modelId="{D7129AD8-105D-4775-BB6D-AA98F4BE467E}" type="presParOf" srcId="{DDE3F260-5F54-4A91-9BC2-1FD9772C9D1B}" destId="{87BF1EB7-A3F5-46FC-BAC2-B7B23069AF3E}" srcOrd="3" destOrd="0" presId="urn:microsoft.com/office/officeart/2008/layout/AlternatingHexagons"/>
    <dgm:cxn modelId="{D639B85A-E437-4513-BFF5-9FC5FF56B120}" type="presParOf" srcId="{DDE3F260-5F54-4A91-9BC2-1FD9772C9D1B}" destId="{DBE145B1-F08D-4C80-9110-9EF1F6C388EC}" srcOrd="4" destOrd="0" presId="urn:microsoft.com/office/officeart/2008/layout/AlternatingHexagons"/>
    <dgm:cxn modelId="{51B9B04C-3312-4E49-87D7-EFC722C64A0A}" type="presParOf" srcId="{DCA17450-9CEE-40E0-BA14-24C5C3583835}" destId="{09A64701-1331-4CE7-A671-8EDEB7FA585C}" srcOrd="1" destOrd="0" presId="urn:microsoft.com/office/officeart/2008/layout/AlternatingHexagons"/>
    <dgm:cxn modelId="{46DAB5A0-9867-4A39-B117-8E4F143D9A68}" type="presParOf" srcId="{DCA17450-9CEE-40E0-BA14-24C5C3583835}" destId="{0C5C2375-8D71-48B5-A4CD-435D163E9047}" srcOrd="2" destOrd="0" presId="urn:microsoft.com/office/officeart/2008/layout/AlternatingHexagons"/>
    <dgm:cxn modelId="{3A97F72B-48B8-4BC4-A2B1-B442728FF3E2}" type="presParOf" srcId="{0C5C2375-8D71-48B5-A4CD-435D163E9047}" destId="{9CA376B3-5516-42BF-B1B4-EC9D165802F4}" srcOrd="0" destOrd="0" presId="urn:microsoft.com/office/officeart/2008/layout/AlternatingHexagons"/>
    <dgm:cxn modelId="{B5E946C6-405C-4ED6-88DE-71B7239D7E2B}" type="presParOf" srcId="{0C5C2375-8D71-48B5-A4CD-435D163E9047}" destId="{11EDF7BE-866A-436C-84CD-DE3E0940DE5F}" srcOrd="1" destOrd="0" presId="urn:microsoft.com/office/officeart/2008/layout/AlternatingHexagons"/>
    <dgm:cxn modelId="{72FFE1C4-FAB7-4CCD-B656-326450B81AF4}" type="presParOf" srcId="{0C5C2375-8D71-48B5-A4CD-435D163E9047}" destId="{27AF818F-158C-4303-8EF2-B95A1EDDEB52}" srcOrd="2" destOrd="0" presId="urn:microsoft.com/office/officeart/2008/layout/AlternatingHexagons"/>
    <dgm:cxn modelId="{3FB9ADF2-DBDA-4EA2-8212-E52F5D51D269}" type="presParOf" srcId="{0C5C2375-8D71-48B5-A4CD-435D163E9047}" destId="{3F33F770-76AA-45A4-A6B0-6D55008A4087}" srcOrd="3" destOrd="0" presId="urn:microsoft.com/office/officeart/2008/layout/AlternatingHexagons"/>
    <dgm:cxn modelId="{8342E515-A57F-4124-9E94-07FFEC7DD533}" type="presParOf" srcId="{0C5C2375-8D71-48B5-A4CD-435D163E9047}" destId="{638D1DCA-9B80-4623-98B1-38673AE3B39E}" srcOrd="4" destOrd="0" presId="urn:microsoft.com/office/officeart/2008/layout/AlternatingHexagons"/>
    <dgm:cxn modelId="{B0DF4B5B-A284-4598-A6E8-D998340191D6}" type="presParOf" srcId="{DCA17450-9CEE-40E0-BA14-24C5C3583835}" destId="{29B14409-735B-4D80-90A5-B226051C2576}" srcOrd="3" destOrd="0" presId="urn:microsoft.com/office/officeart/2008/layout/AlternatingHexagons"/>
    <dgm:cxn modelId="{FF8B048C-C4C3-4C66-BEC1-052503145D74}" type="presParOf" srcId="{DCA17450-9CEE-40E0-BA14-24C5C3583835}" destId="{22BD999C-77AB-4D32-A4DE-1791C0FC14AC}" srcOrd="4" destOrd="0" presId="urn:microsoft.com/office/officeart/2008/layout/AlternatingHexagons"/>
    <dgm:cxn modelId="{6803B07C-C61E-427F-97C6-B1CC9AED2A9E}" type="presParOf" srcId="{22BD999C-77AB-4D32-A4DE-1791C0FC14AC}" destId="{00BC3D84-5607-45C9-8303-299B55EF8991}" srcOrd="0" destOrd="0" presId="urn:microsoft.com/office/officeart/2008/layout/AlternatingHexagons"/>
    <dgm:cxn modelId="{33595DED-85C9-4870-96B9-4B2546DF76AE}" type="presParOf" srcId="{22BD999C-77AB-4D32-A4DE-1791C0FC14AC}" destId="{C41364D7-2A1F-4B3D-A87E-B208DA7F87BB}" srcOrd="1" destOrd="0" presId="urn:microsoft.com/office/officeart/2008/layout/AlternatingHexagons"/>
    <dgm:cxn modelId="{36F109D8-D100-46EC-9C80-B0349B179A8A}" type="presParOf" srcId="{22BD999C-77AB-4D32-A4DE-1791C0FC14AC}" destId="{ABC2F260-3FDA-40E1-A20C-386BB71C2DA5}" srcOrd="2" destOrd="0" presId="urn:microsoft.com/office/officeart/2008/layout/AlternatingHexagons"/>
    <dgm:cxn modelId="{CBF8742A-E79C-493D-A158-5BA42D65B234}" type="presParOf" srcId="{22BD999C-77AB-4D32-A4DE-1791C0FC14AC}" destId="{791ACF86-7F3B-40AD-833B-280239FBF928}" srcOrd="3" destOrd="0" presId="urn:microsoft.com/office/officeart/2008/layout/AlternatingHexagons"/>
    <dgm:cxn modelId="{5A396214-4840-4741-A73C-257C76133436}" type="presParOf" srcId="{22BD999C-77AB-4D32-A4DE-1791C0FC14AC}" destId="{F69804F3-854B-4BB1-9E08-91407699DA0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B122F-9D9F-43E4-A2D4-DB00133E39B1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81DFE3-B26D-4424-B2DE-AD11FB9FA254}">
      <dgm:prSet phldrT="[Text]"/>
      <dgm:spPr/>
      <dgm:t>
        <a:bodyPr/>
        <a:lstStyle/>
        <a:p>
          <a:r>
            <a:rPr lang="en-US" dirty="0"/>
            <a:t>Keywords </a:t>
          </a:r>
        </a:p>
      </dgm:t>
    </dgm:pt>
    <dgm:pt modelId="{F87DB240-4FFB-4691-A509-D61D0A15CD18}" type="parTrans" cxnId="{5BC23B41-86B4-491F-97D3-7E5F0D4755E1}">
      <dgm:prSet/>
      <dgm:spPr/>
      <dgm:t>
        <a:bodyPr/>
        <a:lstStyle/>
        <a:p>
          <a:endParaRPr lang="en-US"/>
        </a:p>
      </dgm:t>
    </dgm:pt>
    <dgm:pt modelId="{970E6EA0-2664-4483-9C9C-F540306F9925}" type="sibTrans" cxnId="{5BC23B41-86B4-491F-97D3-7E5F0D4755E1}">
      <dgm:prSet/>
      <dgm:spPr/>
      <dgm:t>
        <a:bodyPr/>
        <a:lstStyle/>
        <a:p>
          <a:endParaRPr lang="en-US"/>
        </a:p>
      </dgm:t>
    </dgm:pt>
    <dgm:pt modelId="{997AC1C2-34AF-497F-BA18-CFCECBBCF8A9}">
      <dgm:prSet phldrT="[Text]"/>
      <dgm:spPr/>
      <dgm:t>
        <a:bodyPr/>
        <a:lstStyle/>
        <a:p>
          <a:r>
            <a:rPr lang="en-US" dirty="0"/>
            <a:t>Punctuators </a:t>
          </a:r>
        </a:p>
      </dgm:t>
    </dgm:pt>
    <dgm:pt modelId="{7FF55318-E661-482F-8946-40799E6600B3}" type="parTrans" cxnId="{320B4EAC-3DD7-424E-8353-56757A7F8244}">
      <dgm:prSet/>
      <dgm:spPr/>
      <dgm:t>
        <a:bodyPr/>
        <a:lstStyle/>
        <a:p>
          <a:endParaRPr lang="en-US"/>
        </a:p>
      </dgm:t>
    </dgm:pt>
    <dgm:pt modelId="{B9F05D09-3F7C-4FB8-942E-CEC4811A184B}" type="sibTrans" cxnId="{320B4EAC-3DD7-424E-8353-56757A7F8244}">
      <dgm:prSet/>
      <dgm:spPr/>
      <dgm:t>
        <a:bodyPr/>
        <a:lstStyle/>
        <a:p>
          <a:endParaRPr lang="en-US"/>
        </a:p>
      </dgm:t>
    </dgm:pt>
    <dgm:pt modelId="{62AFE1FD-123C-4D63-86C5-EA1F4DD4A47E}">
      <dgm:prSet phldrT="[Text]"/>
      <dgm:spPr/>
      <dgm:t>
        <a:bodyPr/>
        <a:lstStyle/>
        <a:p>
          <a:r>
            <a:rPr lang="en-US" dirty="0"/>
            <a:t>Operators </a:t>
          </a:r>
        </a:p>
      </dgm:t>
    </dgm:pt>
    <dgm:pt modelId="{91CD52AA-158A-4C7C-A979-F630AB33BEDB}" type="parTrans" cxnId="{52796E34-5E3E-43AA-BC16-6BC4ECB7DF51}">
      <dgm:prSet/>
      <dgm:spPr/>
      <dgm:t>
        <a:bodyPr/>
        <a:lstStyle/>
        <a:p>
          <a:endParaRPr lang="en-US"/>
        </a:p>
      </dgm:t>
    </dgm:pt>
    <dgm:pt modelId="{2A13C1C5-B027-4304-A07A-0BEBAEC4C0A0}" type="sibTrans" cxnId="{52796E34-5E3E-43AA-BC16-6BC4ECB7DF51}">
      <dgm:prSet/>
      <dgm:spPr/>
      <dgm:t>
        <a:bodyPr/>
        <a:lstStyle/>
        <a:p>
          <a:endParaRPr lang="en-US"/>
        </a:p>
      </dgm:t>
    </dgm:pt>
    <dgm:pt modelId="{4ED7C375-9621-4FCC-B2F2-935CB0C6E19A}">
      <dgm:prSet/>
      <dgm:spPr/>
      <dgm:t>
        <a:bodyPr/>
        <a:lstStyle/>
        <a:p>
          <a:r>
            <a:rPr lang="en-US" dirty="0"/>
            <a:t>Identifiers/Variables</a:t>
          </a:r>
        </a:p>
      </dgm:t>
    </dgm:pt>
    <dgm:pt modelId="{CDC731EA-EA57-4A6D-B39D-04C13EE5DED3}" type="parTrans" cxnId="{B5718228-9959-4EF6-A869-38CF78C398BD}">
      <dgm:prSet/>
      <dgm:spPr/>
      <dgm:t>
        <a:bodyPr/>
        <a:lstStyle/>
        <a:p>
          <a:endParaRPr lang="en-US"/>
        </a:p>
      </dgm:t>
    </dgm:pt>
    <dgm:pt modelId="{E4348A42-7130-4C5F-8F84-DABDBC4BC54C}" type="sibTrans" cxnId="{B5718228-9959-4EF6-A869-38CF78C398BD}">
      <dgm:prSet/>
      <dgm:spPr/>
      <dgm:t>
        <a:bodyPr/>
        <a:lstStyle/>
        <a:p>
          <a:endParaRPr lang="en-US"/>
        </a:p>
      </dgm:t>
    </dgm:pt>
    <dgm:pt modelId="{228CCBDA-5813-4E5D-B91B-534A08DA90A3}">
      <dgm:prSet/>
      <dgm:spPr/>
      <dgm:t>
        <a:bodyPr/>
        <a:lstStyle/>
        <a:p>
          <a:r>
            <a:rPr lang="en-US" dirty="0"/>
            <a:t>Constants </a:t>
          </a:r>
        </a:p>
      </dgm:t>
    </dgm:pt>
    <dgm:pt modelId="{D8964969-DC0E-4F54-B7BD-D47D2E61C268}" type="parTrans" cxnId="{6BEEC832-FD1E-430F-A9DA-21FC22A0B1A4}">
      <dgm:prSet/>
      <dgm:spPr/>
      <dgm:t>
        <a:bodyPr/>
        <a:lstStyle/>
        <a:p>
          <a:endParaRPr lang="en-US"/>
        </a:p>
      </dgm:t>
    </dgm:pt>
    <dgm:pt modelId="{7F763A44-A693-46AB-8B91-C35287032AD1}" type="sibTrans" cxnId="{6BEEC832-FD1E-430F-A9DA-21FC22A0B1A4}">
      <dgm:prSet/>
      <dgm:spPr/>
      <dgm:t>
        <a:bodyPr/>
        <a:lstStyle/>
        <a:p>
          <a:endParaRPr lang="en-US"/>
        </a:p>
      </dgm:t>
    </dgm:pt>
    <dgm:pt modelId="{68DC2ED7-45D4-499B-81AD-C5B7B1C0E54B}" type="pres">
      <dgm:prSet presAssocID="{74BB122F-9D9F-43E4-A2D4-DB00133E39B1}" presName="Name0" presStyleCnt="0">
        <dgm:presLayoutVars>
          <dgm:chMax val="7"/>
          <dgm:chPref val="7"/>
          <dgm:dir/>
        </dgm:presLayoutVars>
      </dgm:prSet>
      <dgm:spPr/>
    </dgm:pt>
    <dgm:pt modelId="{5512FD1E-9BB0-4021-86BC-CD7EB0992E8C}" type="pres">
      <dgm:prSet presAssocID="{74BB122F-9D9F-43E4-A2D4-DB00133E39B1}" presName="Name1" presStyleCnt="0"/>
      <dgm:spPr/>
    </dgm:pt>
    <dgm:pt modelId="{F17D0D49-8311-47B4-8481-5D9AE42060C8}" type="pres">
      <dgm:prSet presAssocID="{74BB122F-9D9F-43E4-A2D4-DB00133E39B1}" presName="cycle" presStyleCnt="0"/>
      <dgm:spPr/>
    </dgm:pt>
    <dgm:pt modelId="{2CD2B201-7716-4148-9CEF-091EE96B8261}" type="pres">
      <dgm:prSet presAssocID="{74BB122F-9D9F-43E4-A2D4-DB00133E39B1}" presName="srcNode" presStyleLbl="node1" presStyleIdx="0" presStyleCnt="5"/>
      <dgm:spPr/>
    </dgm:pt>
    <dgm:pt modelId="{36067794-A621-4D3D-A213-FC29B572F69D}" type="pres">
      <dgm:prSet presAssocID="{74BB122F-9D9F-43E4-A2D4-DB00133E39B1}" presName="conn" presStyleLbl="parChTrans1D2" presStyleIdx="0" presStyleCnt="1"/>
      <dgm:spPr/>
    </dgm:pt>
    <dgm:pt modelId="{01E36F50-9773-4C5D-BDF8-A88DB6E745D2}" type="pres">
      <dgm:prSet presAssocID="{74BB122F-9D9F-43E4-A2D4-DB00133E39B1}" presName="extraNode" presStyleLbl="node1" presStyleIdx="0" presStyleCnt="5"/>
      <dgm:spPr/>
    </dgm:pt>
    <dgm:pt modelId="{19AD5019-3549-4AF1-A175-9B4DF5015940}" type="pres">
      <dgm:prSet presAssocID="{74BB122F-9D9F-43E4-A2D4-DB00133E39B1}" presName="dstNode" presStyleLbl="node1" presStyleIdx="0" presStyleCnt="5"/>
      <dgm:spPr/>
    </dgm:pt>
    <dgm:pt modelId="{F0D2BC50-F41E-4DDF-9FE8-AF3CE4C7BE73}" type="pres">
      <dgm:prSet presAssocID="{6481DFE3-B26D-4424-B2DE-AD11FB9FA254}" presName="text_1" presStyleLbl="node1" presStyleIdx="0" presStyleCnt="5">
        <dgm:presLayoutVars>
          <dgm:bulletEnabled val="1"/>
        </dgm:presLayoutVars>
      </dgm:prSet>
      <dgm:spPr/>
    </dgm:pt>
    <dgm:pt modelId="{178D2CCB-C21D-46EF-AB02-B9EE33A39C8B}" type="pres">
      <dgm:prSet presAssocID="{6481DFE3-B26D-4424-B2DE-AD11FB9FA254}" presName="accent_1" presStyleCnt="0"/>
      <dgm:spPr/>
    </dgm:pt>
    <dgm:pt modelId="{113DE414-09B0-45DC-A059-F8DB6C9CB0CE}" type="pres">
      <dgm:prSet presAssocID="{6481DFE3-B26D-4424-B2DE-AD11FB9FA254}" presName="accentRepeatNode" presStyleLbl="solidFgAcc1" presStyleIdx="0" presStyleCnt="5"/>
      <dgm:spPr>
        <a:solidFill>
          <a:srgbClr val="92D050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</dgm:pt>
    <dgm:pt modelId="{EE412200-7802-4E96-A63A-660C3D80B24D}" type="pres">
      <dgm:prSet presAssocID="{4ED7C375-9621-4FCC-B2F2-935CB0C6E19A}" presName="text_2" presStyleLbl="node1" presStyleIdx="1" presStyleCnt="5">
        <dgm:presLayoutVars>
          <dgm:bulletEnabled val="1"/>
        </dgm:presLayoutVars>
      </dgm:prSet>
      <dgm:spPr/>
    </dgm:pt>
    <dgm:pt modelId="{4ED42B9C-4448-4DD6-847F-36134B795E85}" type="pres">
      <dgm:prSet presAssocID="{4ED7C375-9621-4FCC-B2F2-935CB0C6E19A}" presName="accent_2" presStyleCnt="0"/>
      <dgm:spPr/>
    </dgm:pt>
    <dgm:pt modelId="{30741D67-B569-4BA3-9AC6-63DE2B0FD9BC}" type="pres">
      <dgm:prSet presAssocID="{4ED7C375-9621-4FCC-B2F2-935CB0C6E19A}" presName="accentRepeatNode" presStyleLbl="solidFgAcc1" presStyleIdx="1" presStyleCnt="5"/>
      <dgm:spPr>
        <a:solidFill>
          <a:srgbClr val="92D050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</dgm:pt>
    <dgm:pt modelId="{0F56715C-FFDD-4D23-AE6F-4EB7F0CF13DA}" type="pres">
      <dgm:prSet presAssocID="{228CCBDA-5813-4E5D-B91B-534A08DA90A3}" presName="text_3" presStyleLbl="node1" presStyleIdx="2" presStyleCnt="5">
        <dgm:presLayoutVars>
          <dgm:bulletEnabled val="1"/>
        </dgm:presLayoutVars>
      </dgm:prSet>
      <dgm:spPr/>
    </dgm:pt>
    <dgm:pt modelId="{A21F9974-E7A2-4411-BC9A-151B932D1176}" type="pres">
      <dgm:prSet presAssocID="{228CCBDA-5813-4E5D-B91B-534A08DA90A3}" presName="accent_3" presStyleCnt="0"/>
      <dgm:spPr/>
    </dgm:pt>
    <dgm:pt modelId="{E56F3A5E-933F-4748-9C6C-0BB3EA427A04}" type="pres">
      <dgm:prSet presAssocID="{228CCBDA-5813-4E5D-B91B-534A08DA90A3}" presName="accentRepeatNode" presStyleLbl="solidFgAcc1" presStyleIdx="2" presStyleCnt="5"/>
      <dgm:spPr>
        <a:solidFill>
          <a:srgbClr val="92D050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</dgm:pt>
    <dgm:pt modelId="{B182BB1B-50DA-4D63-86AA-97B4F7465CB7}" type="pres">
      <dgm:prSet presAssocID="{997AC1C2-34AF-497F-BA18-CFCECBBCF8A9}" presName="text_4" presStyleLbl="node1" presStyleIdx="3" presStyleCnt="5">
        <dgm:presLayoutVars>
          <dgm:bulletEnabled val="1"/>
        </dgm:presLayoutVars>
      </dgm:prSet>
      <dgm:spPr/>
    </dgm:pt>
    <dgm:pt modelId="{832B8682-9FC1-4C9E-9910-FFD21EBD1461}" type="pres">
      <dgm:prSet presAssocID="{997AC1C2-34AF-497F-BA18-CFCECBBCF8A9}" presName="accent_4" presStyleCnt="0"/>
      <dgm:spPr/>
    </dgm:pt>
    <dgm:pt modelId="{69E86B3C-1C9A-455D-9171-1141B75D4AB4}" type="pres">
      <dgm:prSet presAssocID="{997AC1C2-34AF-497F-BA18-CFCECBBCF8A9}" presName="accentRepeatNode" presStyleLbl="solidFgAcc1" presStyleIdx="3" presStyleCnt="5"/>
      <dgm:spPr>
        <a:solidFill>
          <a:srgbClr val="92D050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</dgm:pt>
    <dgm:pt modelId="{0B0F16C8-C2DE-40F2-B66F-B3C80745B029}" type="pres">
      <dgm:prSet presAssocID="{62AFE1FD-123C-4D63-86C5-EA1F4DD4A47E}" presName="text_5" presStyleLbl="node1" presStyleIdx="4" presStyleCnt="5">
        <dgm:presLayoutVars>
          <dgm:bulletEnabled val="1"/>
        </dgm:presLayoutVars>
      </dgm:prSet>
      <dgm:spPr/>
    </dgm:pt>
    <dgm:pt modelId="{B3C5E96E-6D08-48AE-96BD-CEEB5864CF27}" type="pres">
      <dgm:prSet presAssocID="{62AFE1FD-123C-4D63-86C5-EA1F4DD4A47E}" presName="accent_5" presStyleCnt="0"/>
      <dgm:spPr/>
    </dgm:pt>
    <dgm:pt modelId="{62F4FD4C-6021-4A56-B21F-4FBC305BEAFB}" type="pres">
      <dgm:prSet presAssocID="{62AFE1FD-123C-4D63-86C5-EA1F4DD4A47E}" presName="accentRepeatNode" presStyleLbl="solidFgAcc1" presStyleIdx="4" presStyleCnt="5"/>
      <dgm:spPr>
        <a:solidFill>
          <a:srgbClr val="92D050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</dgm:pt>
  </dgm:ptLst>
  <dgm:cxnLst>
    <dgm:cxn modelId="{07E5D509-4CF3-4ACE-A306-97F68E580E9C}" type="presOf" srcId="{62AFE1FD-123C-4D63-86C5-EA1F4DD4A47E}" destId="{0B0F16C8-C2DE-40F2-B66F-B3C80745B029}" srcOrd="0" destOrd="0" presId="urn:microsoft.com/office/officeart/2008/layout/VerticalCurvedList"/>
    <dgm:cxn modelId="{EF18830C-8F81-4572-90EB-671FB0DBC0EC}" type="presOf" srcId="{970E6EA0-2664-4483-9C9C-F540306F9925}" destId="{36067794-A621-4D3D-A213-FC29B572F69D}" srcOrd="0" destOrd="0" presId="urn:microsoft.com/office/officeart/2008/layout/VerticalCurvedList"/>
    <dgm:cxn modelId="{B5718228-9959-4EF6-A869-38CF78C398BD}" srcId="{74BB122F-9D9F-43E4-A2D4-DB00133E39B1}" destId="{4ED7C375-9621-4FCC-B2F2-935CB0C6E19A}" srcOrd="1" destOrd="0" parTransId="{CDC731EA-EA57-4A6D-B39D-04C13EE5DED3}" sibTransId="{E4348A42-7130-4C5F-8F84-DABDBC4BC54C}"/>
    <dgm:cxn modelId="{6BEEC832-FD1E-430F-A9DA-21FC22A0B1A4}" srcId="{74BB122F-9D9F-43E4-A2D4-DB00133E39B1}" destId="{228CCBDA-5813-4E5D-B91B-534A08DA90A3}" srcOrd="2" destOrd="0" parTransId="{D8964969-DC0E-4F54-B7BD-D47D2E61C268}" sibTransId="{7F763A44-A693-46AB-8B91-C35287032AD1}"/>
    <dgm:cxn modelId="{52796E34-5E3E-43AA-BC16-6BC4ECB7DF51}" srcId="{74BB122F-9D9F-43E4-A2D4-DB00133E39B1}" destId="{62AFE1FD-123C-4D63-86C5-EA1F4DD4A47E}" srcOrd="4" destOrd="0" parTransId="{91CD52AA-158A-4C7C-A979-F630AB33BEDB}" sibTransId="{2A13C1C5-B027-4304-A07A-0BEBAEC4C0A0}"/>
    <dgm:cxn modelId="{F4DCD13C-A927-470F-8127-FF7F80DC4BDF}" type="presOf" srcId="{4ED7C375-9621-4FCC-B2F2-935CB0C6E19A}" destId="{EE412200-7802-4E96-A63A-660C3D80B24D}" srcOrd="0" destOrd="0" presId="urn:microsoft.com/office/officeart/2008/layout/VerticalCurvedList"/>
    <dgm:cxn modelId="{5BC23B41-86B4-491F-97D3-7E5F0D4755E1}" srcId="{74BB122F-9D9F-43E4-A2D4-DB00133E39B1}" destId="{6481DFE3-B26D-4424-B2DE-AD11FB9FA254}" srcOrd="0" destOrd="0" parTransId="{F87DB240-4FFB-4691-A509-D61D0A15CD18}" sibTransId="{970E6EA0-2664-4483-9C9C-F540306F9925}"/>
    <dgm:cxn modelId="{ED87FB75-8EE7-4804-94CB-F5D68E61F7EB}" type="presOf" srcId="{74BB122F-9D9F-43E4-A2D4-DB00133E39B1}" destId="{68DC2ED7-45D4-499B-81AD-C5B7B1C0E54B}" srcOrd="0" destOrd="0" presId="urn:microsoft.com/office/officeart/2008/layout/VerticalCurvedList"/>
    <dgm:cxn modelId="{C10FCFA3-B87D-44CC-B758-43EB5887BAAC}" type="presOf" srcId="{997AC1C2-34AF-497F-BA18-CFCECBBCF8A9}" destId="{B182BB1B-50DA-4D63-86AA-97B4F7465CB7}" srcOrd="0" destOrd="0" presId="urn:microsoft.com/office/officeart/2008/layout/VerticalCurvedList"/>
    <dgm:cxn modelId="{320B4EAC-3DD7-424E-8353-56757A7F8244}" srcId="{74BB122F-9D9F-43E4-A2D4-DB00133E39B1}" destId="{997AC1C2-34AF-497F-BA18-CFCECBBCF8A9}" srcOrd="3" destOrd="0" parTransId="{7FF55318-E661-482F-8946-40799E6600B3}" sibTransId="{B9F05D09-3F7C-4FB8-942E-CEC4811A184B}"/>
    <dgm:cxn modelId="{B0DF26F1-B4CA-4642-B25B-973CFDF3F294}" type="presOf" srcId="{6481DFE3-B26D-4424-B2DE-AD11FB9FA254}" destId="{F0D2BC50-F41E-4DDF-9FE8-AF3CE4C7BE73}" srcOrd="0" destOrd="0" presId="urn:microsoft.com/office/officeart/2008/layout/VerticalCurvedList"/>
    <dgm:cxn modelId="{E6E555FD-0E36-492C-BE36-8818F85F7CD4}" type="presOf" srcId="{228CCBDA-5813-4E5D-B91B-534A08DA90A3}" destId="{0F56715C-FFDD-4D23-AE6F-4EB7F0CF13DA}" srcOrd="0" destOrd="0" presId="urn:microsoft.com/office/officeart/2008/layout/VerticalCurvedList"/>
    <dgm:cxn modelId="{49FC55B6-A91B-4E14-B4BC-E9C9004D9C7E}" type="presParOf" srcId="{68DC2ED7-45D4-499B-81AD-C5B7B1C0E54B}" destId="{5512FD1E-9BB0-4021-86BC-CD7EB0992E8C}" srcOrd="0" destOrd="0" presId="urn:microsoft.com/office/officeart/2008/layout/VerticalCurvedList"/>
    <dgm:cxn modelId="{D3015029-F962-42CD-815A-20165515189E}" type="presParOf" srcId="{5512FD1E-9BB0-4021-86BC-CD7EB0992E8C}" destId="{F17D0D49-8311-47B4-8481-5D9AE42060C8}" srcOrd="0" destOrd="0" presId="urn:microsoft.com/office/officeart/2008/layout/VerticalCurvedList"/>
    <dgm:cxn modelId="{0D9D9250-3583-4EE9-BBD7-73CB189FA069}" type="presParOf" srcId="{F17D0D49-8311-47B4-8481-5D9AE42060C8}" destId="{2CD2B201-7716-4148-9CEF-091EE96B8261}" srcOrd="0" destOrd="0" presId="urn:microsoft.com/office/officeart/2008/layout/VerticalCurvedList"/>
    <dgm:cxn modelId="{73ADB7CE-D15A-4B27-B13B-739BCD86DB40}" type="presParOf" srcId="{F17D0D49-8311-47B4-8481-5D9AE42060C8}" destId="{36067794-A621-4D3D-A213-FC29B572F69D}" srcOrd="1" destOrd="0" presId="urn:microsoft.com/office/officeart/2008/layout/VerticalCurvedList"/>
    <dgm:cxn modelId="{93F78F55-22E2-47A5-AB83-96B28652F7E7}" type="presParOf" srcId="{F17D0D49-8311-47B4-8481-5D9AE42060C8}" destId="{01E36F50-9773-4C5D-BDF8-A88DB6E745D2}" srcOrd="2" destOrd="0" presId="urn:microsoft.com/office/officeart/2008/layout/VerticalCurvedList"/>
    <dgm:cxn modelId="{18AFAEDA-9F0F-41B3-9851-580D62ECD20E}" type="presParOf" srcId="{F17D0D49-8311-47B4-8481-5D9AE42060C8}" destId="{19AD5019-3549-4AF1-A175-9B4DF5015940}" srcOrd="3" destOrd="0" presId="urn:microsoft.com/office/officeart/2008/layout/VerticalCurvedList"/>
    <dgm:cxn modelId="{B412F2D9-2828-4E9E-B206-B99356988738}" type="presParOf" srcId="{5512FD1E-9BB0-4021-86BC-CD7EB0992E8C}" destId="{F0D2BC50-F41E-4DDF-9FE8-AF3CE4C7BE73}" srcOrd="1" destOrd="0" presId="urn:microsoft.com/office/officeart/2008/layout/VerticalCurvedList"/>
    <dgm:cxn modelId="{A116C624-F56A-449A-9C4B-ED920481718F}" type="presParOf" srcId="{5512FD1E-9BB0-4021-86BC-CD7EB0992E8C}" destId="{178D2CCB-C21D-46EF-AB02-B9EE33A39C8B}" srcOrd="2" destOrd="0" presId="urn:microsoft.com/office/officeart/2008/layout/VerticalCurvedList"/>
    <dgm:cxn modelId="{CE9909D1-C00D-4AA1-9BB8-BBF32AA429D0}" type="presParOf" srcId="{178D2CCB-C21D-46EF-AB02-B9EE33A39C8B}" destId="{113DE414-09B0-45DC-A059-F8DB6C9CB0CE}" srcOrd="0" destOrd="0" presId="urn:microsoft.com/office/officeart/2008/layout/VerticalCurvedList"/>
    <dgm:cxn modelId="{CA713791-30BC-46EB-9924-0D44E71E8302}" type="presParOf" srcId="{5512FD1E-9BB0-4021-86BC-CD7EB0992E8C}" destId="{EE412200-7802-4E96-A63A-660C3D80B24D}" srcOrd="3" destOrd="0" presId="urn:microsoft.com/office/officeart/2008/layout/VerticalCurvedList"/>
    <dgm:cxn modelId="{F88D1CDB-EDF7-4725-B921-9AFFAF974A9D}" type="presParOf" srcId="{5512FD1E-9BB0-4021-86BC-CD7EB0992E8C}" destId="{4ED42B9C-4448-4DD6-847F-36134B795E85}" srcOrd="4" destOrd="0" presId="urn:microsoft.com/office/officeart/2008/layout/VerticalCurvedList"/>
    <dgm:cxn modelId="{E26E735A-A8D5-462F-AB0D-B12475BB04C5}" type="presParOf" srcId="{4ED42B9C-4448-4DD6-847F-36134B795E85}" destId="{30741D67-B569-4BA3-9AC6-63DE2B0FD9BC}" srcOrd="0" destOrd="0" presId="urn:microsoft.com/office/officeart/2008/layout/VerticalCurvedList"/>
    <dgm:cxn modelId="{177660CE-1310-4D78-A0C7-91934A30431C}" type="presParOf" srcId="{5512FD1E-9BB0-4021-86BC-CD7EB0992E8C}" destId="{0F56715C-FFDD-4D23-AE6F-4EB7F0CF13DA}" srcOrd="5" destOrd="0" presId="urn:microsoft.com/office/officeart/2008/layout/VerticalCurvedList"/>
    <dgm:cxn modelId="{732136D5-A98D-4478-9C50-035E5DCE4AE3}" type="presParOf" srcId="{5512FD1E-9BB0-4021-86BC-CD7EB0992E8C}" destId="{A21F9974-E7A2-4411-BC9A-151B932D1176}" srcOrd="6" destOrd="0" presId="urn:microsoft.com/office/officeart/2008/layout/VerticalCurvedList"/>
    <dgm:cxn modelId="{44EF7204-8650-43CF-96E1-89751A98070B}" type="presParOf" srcId="{A21F9974-E7A2-4411-BC9A-151B932D1176}" destId="{E56F3A5E-933F-4748-9C6C-0BB3EA427A04}" srcOrd="0" destOrd="0" presId="urn:microsoft.com/office/officeart/2008/layout/VerticalCurvedList"/>
    <dgm:cxn modelId="{9C3D3749-6853-4D67-9B5C-E009DFA6793B}" type="presParOf" srcId="{5512FD1E-9BB0-4021-86BC-CD7EB0992E8C}" destId="{B182BB1B-50DA-4D63-86AA-97B4F7465CB7}" srcOrd="7" destOrd="0" presId="urn:microsoft.com/office/officeart/2008/layout/VerticalCurvedList"/>
    <dgm:cxn modelId="{B3FF294F-928F-4122-AE51-D21CEDD50412}" type="presParOf" srcId="{5512FD1E-9BB0-4021-86BC-CD7EB0992E8C}" destId="{832B8682-9FC1-4C9E-9910-FFD21EBD1461}" srcOrd="8" destOrd="0" presId="urn:microsoft.com/office/officeart/2008/layout/VerticalCurvedList"/>
    <dgm:cxn modelId="{DC8F9D66-83C3-4F2F-A014-F6254F38C1C8}" type="presParOf" srcId="{832B8682-9FC1-4C9E-9910-FFD21EBD1461}" destId="{69E86B3C-1C9A-455D-9171-1141B75D4AB4}" srcOrd="0" destOrd="0" presId="urn:microsoft.com/office/officeart/2008/layout/VerticalCurvedList"/>
    <dgm:cxn modelId="{7E6C6F14-485B-4BCA-95BB-97C4FBDD6B95}" type="presParOf" srcId="{5512FD1E-9BB0-4021-86BC-CD7EB0992E8C}" destId="{0B0F16C8-C2DE-40F2-B66F-B3C80745B029}" srcOrd="9" destOrd="0" presId="urn:microsoft.com/office/officeart/2008/layout/VerticalCurvedList"/>
    <dgm:cxn modelId="{BE47E7B5-2148-44CD-98D2-782C146D7CAB}" type="presParOf" srcId="{5512FD1E-9BB0-4021-86BC-CD7EB0992E8C}" destId="{B3C5E96E-6D08-48AE-96BD-CEEB5864CF27}" srcOrd="10" destOrd="0" presId="urn:microsoft.com/office/officeart/2008/layout/VerticalCurvedList"/>
    <dgm:cxn modelId="{87F84CC4-8C8C-4F7A-AD4D-61E1066C60FD}" type="presParOf" srcId="{B3C5E96E-6D08-48AE-96BD-CEEB5864CF27}" destId="{62F4FD4C-6021-4A56-B21F-4FBC305BEA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6E0AE2-86C4-494C-9B60-0154DEE1951D}" type="doc">
      <dgm:prSet loTypeId="urn:microsoft.com/office/officeart/2005/8/layout/hList7" loCatId="pictur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05D5BB-BC91-4B6F-81EF-6E72938CD9F1}">
      <dgm:prSet/>
      <dgm:spPr/>
      <dgm:t>
        <a:bodyPr/>
        <a:lstStyle/>
        <a:p>
          <a:r>
            <a:rPr lang="en-US" dirty="0"/>
            <a:t>Like and share the video</a:t>
          </a:r>
        </a:p>
      </dgm:t>
    </dgm:pt>
    <dgm:pt modelId="{C63D1D8C-E138-41F3-B498-3921A15BCE31}" type="parTrans" cxnId="{5988EA37-F22C-45AE-BF0C-F0A74AC47287}">
      <dgm:prSet/>
      <dgm:spPr/>
      <dgm:t>
        <a:bodyPr/>
        <a:lstStyle/>
        <a:p>
          <a:endParaRPr lang="en-US"/>
        </a:p>
      </dgm:t>
    </dgm:pt>
    <dgm:pt modelId="{577220A6-C190-4096-A659-4AFF8C4DBBA8}" type="sibTrans" cxnId="{5988EA37-F22C-45AE-BF0C-F0A74AC47287}">
      <dgm:prSet/>
      <dgm:spPr/>
      <dgm:t>
        <a:bodyPr/>
        <a:lstStyle/>
        <a:p>
          <a:endParaRPr lang="en-US"/>
        </a:p>
      </dgm:t>
    </dgm:pt>
    <dgm:pt modelId="{380959FF-B1A3-4C41-8BB1-5C43221508EA}">
      <dgm:prSet/>
      <dgm:spPr/>
      <dgm:t>
        <a:bodyPr/>
        <a:lstStyle/>
        <a:p>
          <a:r>
            <a:rPr lang="en-US" dirty="0"/>
            <a:t>Drop related question if any</a:t>
          </a:r>
        </a:p>
      </dgm:t>
    </dgm:pt>
    <dgm:pt modelId="{709B5731-01D0-4BCA-8A03-A821C22170E4}" type="parTrans" cxnId="{E77940FB-6795-41B6-8B15-47E6F20634CB}">
      <dgm:prSet/>
      <dgm:spPr/>
      <dgm:t>
        <a:bodyPr/>
        <a:lstStyle/>
        <a:p>
          <a:endParaRPr lang="en-US"/>
        </a:p>
      </dgm:t>
    </dgm:pt>
    <dgm:pt modelId="{8ECC7253-5477-407B-8424-6C2CB4637A87}" type="sibTrans" cxnId="{E77940FB-6795-41B6-8B15-47E6F20634CB}">
      <dgm:prSet/>
      <dgm:spPr/>
      <dgm:t>
        <a:bodyPr/>
        <a:lstStyle/>
        <a:p>
          <a:endParaRPr lang="en-US"/>
        </a:p>
      </dgm:t>
    </dgm:pt>
    <dgm:pt modelId="{69D93E34-942E-4310-B3D4-516BDAFDA74B}">
      <dgm:prSet/>
      <dgm:spPr/>
      <dgm:t>
        <a:bodyPr/>
        <a:lstStyle/>
        <a:p>
          <a:r>
            <a:rPr lang="en-US" dirty="0"/>
            <a:t>Subscribe and click the bell button for more updates.</a:t>
          </a:r>
        </a:p>
      </dgm:t>
    </dgm:pt>
    <dgm:pt modelId="{9A9A6486-996F-48D6-BF21-9BCF1AB121BE}" type="parTrans" cxnId="{CFBBFD80-A902-4443-BB83-4069B76FBE52}">
      <dgm:prSet/>
      <dgm:spPr/>
      <dgm:t>
        <a:bodyPr/>
        <a:lstStyle/>
        <a:p>
          <a:endParaRPr lang="en-US"/>
        </a:p>
      </dgm:t>
    </dgm:pt>
    <dgm:pt modelId="{06C806CD-0A04-4C50-8646-BAC2174CABA7}" type="sibTrans" cxnId="{CFBBFD80-A902-4443-BB83-4069B76FBE52}">
      <dgm:prSet/>
      <dgm:spPr/>
      <dgm:t>
        <a:bodyPr/>
        <a:lstStyle/>
        <a:p>
          <a:endParaRPr lang="en-US"/>
        </a:p>
      </dgm:t>
    </dgm:pt>
    <dgm:pt modelId="{C1E875BB-0867-4F73-9ACD-960F62BCCA6C}" type="pres">
      <dgm:prSet presAssocID="{DB6E0AE2-86C4-494C-9B60-0154DEE1951D}" presName="Name0" presStyleCnt="0">
        <dgm:presLayoutVars>
          <dgm:dir/>
          <dgm:resizeHandles val="exact"/>
        </dgm:presLayoutVars>
      </dgm:prSet>
      <dgm:spPr/>
    </dgm:pt>
    <dgm:pt modelId="{B1D3C709-99B2-48BA-BD11-C97EDC42452E}" type="pres">
      <dgm:prSet presAssocID="{DB6E0AE2-86C4-494C-9B60-0154DEE1951D}" presName="fgShape" presStyleLbl="fgShp" presStyleIdx="0" presStyleCnt="1"/>
      <dgm:spPr/>
    </dgm:pt>
    <dgm:pt modelId="{622245E9-3FA0-4EB4-9A96-2CD8778E8C8F}" type="pres">
      <dgm:prSet presAssocID="{DB6E0AE2-86C4-494C-9B60-0154DEE1951D}" presName="linComp" presStyleCnt="0"/>
      <dgm:spPr/>
    </dgm:pt>
    <dgm:pt modelId="{B6C360E9-7FDE-42C5-AE87-D11DE951C280}" type="pres">
      <dgm:prSet presAssocID="{1D05D5BB-BC91-4B6F-81EF-6E72938CD9F1}" presName="compNode" presStyleCnt="0"/>
      <dgm:spPr/>
    </dgm:pt>
    <dgm:pt modelId="{B9BB1A47-A52F-4097-8661-843024F11194}" type="pres">
      <dgm:prSet presAssocID="{1D05D5BB-BC91-4B6F-81EF-6E72938CD9F1}" presName="bkgdShape" presStyleLbl="node1" presStyleIdx="0" presStyleCnt="3"/>
      <dgm:spPr/>
    </dgm:pt>
    <dgm:pt modelId="{80580EFB-39E2-4035-94CD-891C73772022}" type="pres">
      <dgm:prSet presAssocID="{1D05D5BB-BC91-4B6F-81EF-6E72938CD9F1}" presName="nodeTx" presStyleLbl="node1" presStyleIdx="0" presStyleCnt="3">
        <dgm:presLayoutVars>
          <dgm:bulletEnabled val="1"/>
        </dgm:presLayoutVars>
      </dgm:prSet>
      <dgm:spPr/>
    </dgm:pt>
    <dgm:pt modelId="{CE754E48-48BD-4159-B62A-852E8443F820}" type="pres">
      <dgm:prSet presAssocID="{1D05D5BB-BC91-4B6F-81EF-6E72938CD9F1}" presName="invisiNode" presStyleLbl="node1" presStyleIdx="0" presStyleCnt="3"/>
      <dgm:spPr/>
    </dgm:pt>
    <dgm:pt modelId="{22E48CE6-8A9D-45B2-AA8F-DCFDED3F2F8F}" type="pres">
      <dgm:prSet presAssocID="{1D05D5BB-BC91-4B6F-81EF-6E72938CD9F1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D63DFD7-DFB9-4625-9716-554A2EAE2381}" type="pres">
      <dgm:prSet presAssocID="{577220A6-C190-4096-A659-4AFF8C4DBBA8}" presName="sibTrans" presStyleLbl="sibTrans2D1" presStyleIdx="0" presStyleCnt="0"/>
      <dgm:spPr/>
    </dgm:pt>
    <dgm:pt modelId="{5C313F8D-47CB-4131-A967-5ECD10304DD2}" type="pres">
      <dgm:prSet presAssocID="{380959FF-B1A3-4C41-8BB1-5C43221508EA}" presName="compNode" presStyleCnt="0"/>
      <dgm:spPr/>
    </dgm:pt>
    <dgm:pt modelId="{778C8AD8-62A8-4AD0-9008-01485F0CA261}" type="pres">
      <dgm:prSet presAssocID="{380959FF-B1A3-4C41-8BB1-5C43221508EA}" presName="bkgdShape" presStyleLbl="node1" presStyleIdx="1" presStyleCnt="3"/>
      <dgm:spPr/>
    </dgm:pt>
    <dgm:pt modelId="{78104195-B915-4E9F-860E-9CAE0A82482D}" type="pres">
      <dgm:prSet presAssocID="{380959FF-B1A3-4C41-8BB1-5C43221508EA}" presName="nodeTx" presStyleLbl="node1" presStyleIdx="1" presStyleCnt="3">
        <dgm:presLayoutVars>
          <dgm:bulletEnabled val="1"/>
        </dgm:presLayoutVars>
      </dgm:prSet>
      <dgm:spPr/>
    </dgm:pt>
    <dgm:pt modelId="{DCDC69E8-9252-4FD3-B458-D602D0860189}" type="pres">
      <dgm:prSet presAssocID="{380959FF-B1A3-4C41-8BB1-5C43221508EA}" presName="invisiNode" presStyleLbl="node1" presStyleIdx="1" presStyleCnt="3"/>
      <dgm:spPr/>
    </dgm:pt>
    <dgm:pt modelId="{D22D1F6C-2339-4E30-9523-879A40EB6C64}" type="pres">
      <dgm:prSet presAssocID="{380959FF-B1A3-4C41-8BB1-5C43221508E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47F5D2D-ECE0-476F-84DA-0FF32B7860D9}" type="pres">
      <dgm:prSet presAssocID="{8ECC7253-5477-407B-8424-6C2CB4637A87}" presName="sibTrans" presStyleLbl="sibTrans2D1" presStyleIdx="0" presStyleCnt="0"/>
      <dgm:spPr/>
    </dgm:pt>
    <dgm:pt modelId="{8B290602-B911-48FE-B05B-AD4645448702}" type="pres">
      <dgm:prSet presAssocID="{69D93E34-942E-4310-B3D4-516BDAFDA74B}" presName="compNode" presStyleCnt="0"/>
      <dgm:spPr/>
    </dgm:pt>
    <dgm:pt modelId="{56D38B95-B16A-4B0F-8E73-C0635A38CA05}" type="pres">
      <dgm:prSet presAssocID="{69D93E34-942E-4310-B3D4-516BDAFDA74B}" presName="bkgdShape" presStyleLbl="node1" presStyleIdx="2" presStyleCnt="3"/>
      <dgm:spPr/>
    </dgm:pt>
    <dgm:pt modelId="{E602D6E1-6103-412F-98B5-30CFB7410732}" type="pres">
      <dgm:prSet presAssocID="{69D93E34-942E-4310-B3D4-516BDAFDA74B}" presName="nodeTx" presStyleLbl="node1" presStyleIdx="2" presStyleCnt="3">
        <dgm:presLayoutVars>
          <dgm:bulletEnabled val="1"/>
        </dgm:presLayoutVars>
      </dgm:prSet>
      <dgm:spPr/>
    </dgm:pt>
    <dgm:pt modelId="{B0990122-08D0-4BCF-BC44-300D285012EB}" type="pres">
      <dgm:prSet presAssocID="{69D93E34-942E-4310-B3D4-516BDAFDA74B}" presName="invisiNode" presStyleLbl="node1" presStyleIdx="2" presStyleCnt="3"/>
      <dgm:spPr/>
    </dgm:pt>
    <dgm:pt modelId="{03E78F84-F9A1-4A1B-B90F-A1F8C8E1F93E}" type="pres">
      <dgm:prSet presAssocID="{69D93E34-942E-4310-B3D4-516BDAFDA74B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7F3B1D22-F3A8-44F3-960B-C4B06DC739FE}" type="presOf" srcId="{380959FF-B1A3-4C41-8BB1-5C43221508EA}" destId="{778C8AD8-62A8-4AD0-9008-01485F0CA261}" srcOrd="0" destOrd="0" presId="urn:microsoft.com/office/officeart/2005/8/layout/hList7"/>
    <dgm:cxn modelId="{5988EA37-F22C-45AE-BF0C-F0A74AC47287}" srcId="{DB6E0AE2-86C4-494C-9B60-0154DEE1951D}" destId="{1D05D5BB-BC91-4B6F-81EF-6E72938CD9F1}" srcOrd="0" destOrd="0" parTransId="{C63D1D8C-E138-41F3-B498-3921A15BCE31}" sibTransId="{577220A6-C190-4096-A659-4AFF8C4DBBA8}"/>
    <dgm:cxn modelId="{D5224B6C-F4C3-40B9-A1DF-34AC10B23D08}" type="presOf" srcId="{69D93E34-942E-4310-B3D4-516BDAFDA74B}" destId="{E602D6E1-6103-412F-98B5-30CFB7410732}" srcOrd="1" destOrd="0" presId="urn:microsoft.com/office/officeart/2005/8/layout/hList7"/>
    <dgm:cxn modelId="{72322C52-FA03-41FB-9B44-267C32329CB4}" type="presOf" srcId="{69D93E34-942E-4310-B3D4-516BDAFDA74B}" destId="{56D38B95-B16A-4B0F-8E73-C0635A38CA05}" srcOrd="0" destOrd="0" presId="urn:microsoft.com/office/officeart/2005/8/layout/hList7"/>
    <dgm:cxn modelId="{72799C73-5A48-4925-B6B1-4F35DA523617}" type="presOf" srcId="{1D05D5BB-BC91-4B6F-81EF-6E72938CD9F1}" destId="{B9BB1A47-A52F-4097-8661-843024F11194}" srcOrd="0" destOrd="0" presId="urn:microsoft.com/office/officeart/2005/8/layout/hList7"/>
    <dgm:cxn modelId="{CFBBFD80-A902-4443-BB83-4069B76FBE52}" srcId="{DB6E0AE2-86C4-494C-9B60-0154DEE1951D}" destId="{69D93E34-942E-4310-B3D4-516BDAFDA74B}" srcOrd="2" destOrd="0" parTransId="{9A9A6486-996F-48D6-BF21-9BCF1AB121BE}" sibTransId="{06C806CD-0A04-4C50-8646-BAC2174CABA7}"/>
    <dgm:cxn modelId="{7DC123BA-7A50-445E-A3F1-A80DCC209FB9}" type="presOf" srcId="{380959FF-B1A3-4C41-8BB1-5C43221508EA}" destId="{78104195-B915-4E9F-860E-9CAE0A82482D}" srcOrd="1" destOrd="0" presId="urn:microsoft.com/office/officeart/2005/8/layout/hList7"/>
    <dgm:cxn modelId="{C54FD6D7-D264-404A-AEE5-C4C498978C87}" type="presOf" srcId="{577220A6-C190-4096-A659-4AFF8C4DBBA8}" destId="{CD63DFD7-DFB9-4625-9716-554A2EAE2381}" srcOrd="0" destOrd="0" presId="urn:microsoft.com/office/officeart/2005/8/layout/hList7"/>
    <dgm:cxn modelId="{6F0B01F1-0084-4CDA-BC70-41B619FB5B0B}" type="presOf" srcId="{8ECC7253-5477-407B-8424-6C2CB4637A87}" destId="{947F5D2D-ECE0-476F-84DA-0FF32B7860D9}" srcOrd="0" destOrd="0" presId="urn:microsoft.com/office/officeart/2005/8/layout/hList7"/>
    <dgm:cxn modelId="{AB872FFB-7CE3-4265-9E3A-179F895CE1B4}" type="presOf" srcId="{1D05D5BB-BC91-4B6F-81EF-6E72938CD9F1}" destId="{80580EFB-39E2-4035-94CD-891C73772022}" srcOrd="1" destOrd="0" presId="urn:microsoft.com/office/officeart/2005/8/layout/hList7"/>
    <dgm:cxn modelId="{E77940FB-6795-41B6-8B15-47E6F20634CB}" srcId="{DB6E0AE2-86C4-494C-9B60-0154DEE1951D}" destId="{380959FF-B1A3-4C41-8BB1-5C43221508EA}" srcOrd="1" destOrd="0" parTransId="{709B5731-01D0-4BCA-8A03-A821C22170E4}" sibTransId="{8ECC7253-5477-407B-8424-6C2CB4637A87}"/>
    <dgm:cxn modelId="{97C7D4FD-BAAA-458B-85C3-F44B956B42B2}" type="presOf" srcId="{DB6E0AE2-86C4-494C-9B60-0154DEE1951D}" destId="{C1E875BB-0867-4F73-9ACD-960F62BCCA6C}" srcOrd="0" destOrd="0" presId="urn:microsoft.com/office/officeart/2005/8/layout/hList7"/>
    <dgm:cxn modelId="{3D360E46-1492-440C-AB1C-A3BC99FE5063}" type="presParOf" srcId="{C1E875BB-0867-4F73-9ACD-960F62BCCA6C}" destId="{B1D3C709-99B2-48BA-BD11-C97EDC42452E}" srcOrd="0" destOrd="0" presId="urn:microsoft.com/office/officeart/2005/8/layout/hList7"/>
    <dgm:cxn modelId="{9C7E3426-EF02-4D7D-A844-E447A5B2CB98}" type="presParOf" srcId="{C1E875BB-0867-4F73-9ACD-960F62BCCA6C}" destId="{622245E9-3FA0-4EB4-9A96-2CD8778E8C8F}" srcOrd="1" destOrd="0" presId="urn:microsoft.com/office/officeart/2005/8/layout/hList7"/>
    <dgm:cxn modelId="{6EE899DA-4E07-4F3B-91ED-0C9EEF430FC4}" type="presParOf" srcId="{622245E9-3FA0-4EB4-9A96-2CD8778E8C8F}" destId="{B6C360E9-7FDE-42C5-AE87-D11DE951C280}" srcOrd="0" destOrd="0" presId="urn:microsoft.com/office/officeart/2005/8/layout/hList7"/>
    <dgm:cxn modelId="{804BA81F-85E7-4B4A-BE30-9277C6566576}" type="presParOf" srcId="{B6C360E9-7FDE-42C5-AE87-D11DE951C280}" destId="{B9BB1A47-A52F-4097-8661-843024F11194}" srcOrd="0" destOrd="0" presId="urn:microsoft.com/office/officeart/2005/8/layout/hList7"/>
    <dgm:cxn modelId="{D685F052-D75E-438A-8015-C08FEEA6A969}" type="presParOf" srcId="{B6C360E9-7FDE-42C5-AE87-D11DE951C280}" destId="{80580EFB-39E2-4035-94CD-891C73772022}" srcOrd="1" destOrd="0" presId="urn:microsoft.com/office/officeart/2005/8/layout/hList7"/>
    <dgm:cxn modelId="{C20FF894-9100-428A-B501-685C96CE76F2}" type="presParOf" srcId="{B6C360E9-7FDE-42C5-AE87-D11DE951C280}" destId="{CE754E48-48BD-4159-B62A-852E8443F820}" srcOrd="2" destOrd="0" presId="urn:microsoft.com/office/officeart/2005/8/layout/hList7"/>
    <dgm:cxn modelId="{654E1FE2-87E4-4B10-80ED-B38641DA8F4B}" type="presParOf" srcId="{B6C360E9-7FDE-42C5-AE87-D11DE951C280}" destId="{22E48CE6-8A9D-45B2-AA8F-DCFDED3F2F8F}" srcOrd="3" destOrd="0" presId="urn:microsoft.com/office/officeart/2005/8/layout/hList7"/>
    <dgm:cxn modelId="{905F831D-31A9-4929-AAB7-7ECA81DA3954}" type="presParOf" srcId="{622245E9-3FA0-4EB4-9A96-2CD8778E8C8F}" destId="{CD63DFD7-DFB9-4625-9716-554A2EAE2381}" srcOrd="1" destOrd="0" presId="urn:microsoft.com/office/officeart/2005/8/layout/hList7"/>
    <dgm:cxn modelId="{98772EFC-54C5-4289-B4E0-4FB40058BEE2}" type="presParOf" srcId="{622245E9-3FA0-4EB4-9A96-2CD8778E8C8F}" destId="{5C313F8D-47CB-4131-A967-5ECD10304DD2}" srcOrd="2" destOrd="0" presId="urn:microsoft.com/office/officeart/2005/8/layout/hList7"/>
    <dgm:cxn modelId="{936FA712-5924-463E-BDF3-37BC34B46BB6}" type="presParOf" srcId="{5C313F8D-47CB-4131-A967-5ECD10304DD2}" destId="{778C8AD8-62A8-4AD0-9008-01485F0CA261}" srcOrd="0" destOrd="0" presId="urn:microsoft.com/office/officeart/2005/8/layout/hList7"/>
    <dgm:cxn modelId="{8E74797F-9B76-4BFF-A18C-4428A29EB965}" type="presParOf" srcId="{5C313F8D-47CB-4131-A967-5ECD10304DD2}" destId="{78104195-B915-4E9F-860E-9CAE0A82482D}" srcOrd="1" destOrd="0" presId="urn:microsoft.com/office/officeart/2005/8/layout/hList7"/>
    <dgm:cxn modelId="{4E6783EC-B1A1-4894-B43F-65A9A0E9AE0F}" type="presParOf" srcId="{5C313F8D-47CB-4131-A967-5ECD10304DD2}" destId="{DCDC69E8-9252-4FD3-B458-D602D0860189}" srcOrd="2" destOrd="0" presId="urn:microsoft.com/office/officeart/2005/8/layout/hList7"/>
    <dgm:cxn modelId="{38E31908-725B-48C4-B6E5-D0B719994168}" type="presParOf" srcId="{5C313F8D-47CB-4131-A967-5ECD10304DD2}" destId="{D22D1F6C-2339-4E30-9523-879A40EB6C64}" srcOrd="3" destOrd="0" presId="urn:microsoft.com/office/officeart/2005/8/layout/hList7"/>
    <dgm:cxn modelId="{1FB3FA3E-8EA5-40B9-9128-466630D07202}" type="presParOf" srcId="{622245E9-3FA0-4EB4-9A96-2CD8778E8C8F}" destId="{947F5D2D-ECE0-476F-84DA-0FF32B7860D9}" srcOrd="3" destOrd="0" presId="urn:microsoft.com/office/officeart/2005/8/layout/hList7"/>
    <dgm:cxn modelId="{39E3B877-A3F5-4DC3-9AD0-F07E1862C0A8}" type="presParOf" srcId="{622245E9-3FA0-4EB4-9A96-2CD8778E8C8F}" destId="{8B290602-B911-48FE-B05B-AD4645448702}" srcOrd="4" destOrd="0" presId="urn:microsoft.com/office/officeart/2005/8/layout/hList7"/>
    <dgm:cxn modelId="{9A564709-33CD-4B40-9FEB-BF0BB8961236}" type="presParOf" srcId="{8B290602-B911-48FE-B05B-AD4645448702}" destId="{56D38B95-B16A-4B0F-8E73-C0635A38CA05}" srcOrd="0" destOrd="0" presId="urn:microsoft.com/office/officeart/2005/8/layout/hList7"/>
    <dgm:cxn modelId="{6055DC5F-02A6-4244-B7D1-30AD0362D4B0}" type="presParOf" srcId="{8B290602-B911-48FE-B05B-AD4645448702}" destId="{E602D6E1-6103-412F-98B5-30CFB7410732}" srcOrd="1" destOrd="0" presId="urn:microsoft.com/office/officeart/2005/8/layout/hList7"/>
    <dgm:cxn modelId="{67034841-1F0D-4287-92A6-144023C10A6F}" type="presParOf" srcId="{8B290602-B911-48FE-B05B-AD4645448702}" destId="{B0990122-08D0-4BCF-BC44-300D285012EB}" srcOrd="2" destOrd="0" presId="urn:microsoft.com/office/officeart/2005/8/layout/hList7"/>
    <dgm:cxn modelId="{09BACB8D-509B-4CA6-86CC-14306D1922F8}" type="presParOf" srcId="{8B290602-B911-48FE-B05B-AD4645448702}" destId="{03E78F84-F9A1-4A1B-B90F-A1F8C8E1F93E}" srcOrd="3" destOrd="0" presId="urn:microsoft.com/office/officeart/2005/8/layout/hList7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7C7511-6693-4117-AF8E-1BE0EB1456A7}" type="doc">
      <dgm:prSet loTypeId="urn:microsoft.com/office/officeart/2005/8/layout/hProcess10" loCatId="picture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68864-2476-4565-901E-6A3FAEEE9594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Instagram</a:t>
          </a:r>
        </a:p>
      </dgm:t>
    </dgm:pt>
    <dgm:pt modelId="{BDA846FA-25C3-4F63-804F-F484A6B77A26}" type="parTrans" cxnId="{5A18F42F-41E2-456C-A4F4-7A190DD2A8AA}">
      <dgm:prSet/>
      <dgm:spPr/>
      <dgm:t>
        <a:bodyPr/>
        <a:lstStyle/>
        <a:p>
          <a:endParaRPr lang="en-US"/>
        </a:p>
      </dgm:t>
    </dgm:pt>
    <dgm:pt modelId="{CDFFE309-78AB-4483-BBE7-07F38D7EFFE7}" type="sibTrans" cxnId="{5A18F42F-41E2-456C-A4F4-7A190DD2A8AA}">
      <dgm:prSet/>
      <dgm:spPr/>
      <dgm:t>
        <a:bodyPr/>
        <a:lstStyle/>
        <a:p>
          <a:endParaRPr lang="en-US"/>
        </a:p>
      </dgm:t>
    </dgm:pt>
    <dgm:pt modelId="{3732B5DA-676D-4845-8C9A-E9D9B353DF10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Facebook</a:t>
          </a:r>
        </a:p>
      </dgm:t>
    </dgm:pt>
    <dgm:pt modelId="{F0E220BE-4D5F-4ECD-845B-7AB1D3BCE659}" type="parTrans" cxnId="{ED12384E-23B0-46E7-A03F-CCA31463C874}">
      <dgm:prSet/>
      <dgm:spPr/>
      <dgm:t>
        <a:bodyPr/>
        <a:lstStyle/>
        <a:p>
          <a:endParaRPr lang="en-US"/>
        </a:p>
      </dgm:t>
    </dgm:pt>
    <dgm:pt modelId="{5BEF6097-046A-4D21-938E-EFC0081D552D}" type="sibTrans" cxnId="{ED12384E-23B0-46E7-A03F-CCA31463C874}">
      <dgm:prSet/>
      <dgm:spPr/>
      <dgm:t>
        <a:bodyPr/>
        <a:lstStyle/>
        <a:p>
          <a:endParaRPr lang="en-US"/>
        </a:p>
      </dgm:t>
    </dgm:pt>
    <dgm:pt modelId="{A11EBE01-6404-4879-A48B-8EEB337F5AFE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TikTok</a:t>
          </a:r>
        </a:p>
      </dgm:t>
    </dgm:pt>
    <dgm:pt modelId="{70A3C457-6768-4107-8F95-73A4772D28C3}" type="parTrans" cxnId="{6A00AA77-FD94-4F53-884E-C9DF53488668}">
      <dgm:prSet/>
      <dgm:spPr/>
      <dgm:t>
        <a:bodyPr/>
        <a:lstStyle/>
        <a:p>
          <a:endParaRPr lang="en-US"/>
        </a:p>
      </dgm:t>
    </dgm:pt>
    <dgm:pt modelId="{9908D465-F5F4-47B6-8921-449B5EF7E175}" type="sibTrans" cxnId="{6A00AA77-FD94-4F53-884E-C9DF53488668}">
      <dgm:prSet/>
      <dgm:spPr/>
      <dgm:t>
        <a:bodyPr/>
        <a:lstStyle/>
        <a:p>
          <a:endParaRPr lang="en-US"/>
        </a:p>
      </dgm:t>
    </dgm:pt>
    <dgm:pt modelId="{D65B938E-3BAF-42EA-B4C9-3701F37F5BC0}">
      <dgm:prSet/>
      <dgm:spPr/>
      <dgm:t>
        <a:bodyPr/>
        <a:lstStyle/>
        <a:p>
          <a:r>
            <a:rPr lang="en-US" dirty="0"/>
            <a:t>Telegram</a:t>
          </a:r>
        </a:p>
      </dgm:t>
    </dgm:pt>
    <dgm:pt modelId="{56C3FA9A-14F8-4EAE-AD0C-362D8A6D57AA}" type="parTrans" cxnId="{E14B528C-C704-4DDE-9FB1-DB42C2522D0D}">
      <dgm:prSet/>
      <dgm:spPr/>
      <dgm:t>
        <a:bodyPr/>
        <a:lstStyle/>
        <a:p>
          <a:endParaRPr lang="en-US"/>
        </a:p>
      </dgm:t>
    </dgm:pt>
    <dgm:pt modelId="{6C35A387-C73F-4F27-B587-8B802FF91C56}" type="sibTrans" cxnId="{E14B528C-C704-4DDE-9FB1-DB42C2522D0D}">
      <dgm:prSet/>
      <dgm:spPr/>
      <dgm:t>
        <a:bodyPr/>
        <a:lstStyle/>
        <a:p>
          <a:endParaRPr lang="en-US"/>
        </a:p>
      </dgm:t>
    </dgm:pt>
    <dgm:pt modelId="{71DFE229-0415-4FE9-8B0C-7B4CBF0C5C1E}" type="pres">
      <dgm:prSet presAssocID="{3A7C7511-6693-4117-AF8E-1BE0EB1456A7}" presName="Name0" presStyleCnt="0">
        <dgm:presLayoutVars>
          <dgm:dir/>
          <dgm:resizeHandles val="exact"/>
        </dgm:presLayoutVars>
      </dgm:prSet>
      <dgm:spPr/>
    </dgm:pt>
    <dgm:pt modelId="{C28DEB18-5F4A-4572-90C2-F442F3C9231E}" type="pres">
      <dgm:prSet presAssocID="{47768864-2476-4565-901E-6A3FAEEE9594}" presName="composite" presStyleCnt="0"/>
      <dgm:spPr/>
    </dgm:pt>
    <dgm:pt modelId="{A7C8F1A0-64DA-49A6-8494-E2E7AF0E2153}" type="pres">
      <dgm:prSet presAssocID="{47768864-2476-4565-901E-6A3FAEEE9594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F7BBC9B-565E-4DA0-B2CD-6F83446DE4F1}" type="pres">
      <dgm:prSet presAssocID="{47768864-2476-4565-901E-6A3FAEEE9594}" presName="txNode" presStyleLbl="node1" presStyleIdx="0" presStyleCnt="4" custScaleX="100000" custScaleY="100000">
        <dgm:presLayoutVars>
          <dgm:bulletEnabled val="1"/>
        </dgm:presLayoutVars>
      </dgm:prSet>
      <dgm:spPr/>
    </dgm:pt>
    <dgm:pt modelId="{87495D48-4862-4689-AB23-94BC9ADBF1BE}" type="pres">
      <dgm:prSet presAssocID="{CDFFE309-78AB-4483-BBE7-07F38D7EFFE7}" presName="sibTrans" presStyleLbl="sibTrans2D1" presStyleIdx="0" presStyleCnt="3"/>
      <dgm:spPr/>
    </dgm:pt>
    <dgm:pt modelId="{3851A1C5-3885-408C-9449-CC34AAB52C8C}" type="pres">
      <dgm:prSet presAssocID="{CDFFE309-78AB-4483-BBE7-07F38D7EFFE7}" presName="connTx" presStyleLbl="sibTrans2D1" presStyleIdx="0" presStyleCnt="3"/>
      <dgm:spPr/>
    </dgm:pt>
    <dgm:pt modelId="{49CC13A8-C836-42A0-8A8A-9FB64B244330}" type="pres">
      <dgm:prSet presAssocID="{3732B5DA-676D-4845-8C9A-E9D9B353DF10}" presName="composite" presStyleCnt="0"/>
      <dgm:spPr/>
    </dgm:pt>
    <dgm:pt modelId="{6DAE642B-103A-4E95-B215-D1262B808DC2}" type="pres">
      <dgm:prSet presAssocID="{3732B5DA-676D-4845-8C9A-E9D9B353DF10}" presName="imagSh" presStyleLbl="b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2EC5CABD-EE7D-4AA5-918F-437B36D0CF55}" type="pres">
      <dgm:prSet presAssocID="{3732B5DA-676D-4845-8C9A-E9D9B353DF10}" presName="txNode" presStyleLbl="node1" presStyleIdx="1" presStyleCnt="4" custScaleX="100000" custScaleY="100000">
        <dgm:presLayoutVars>
          <dgm:bulletEnabled val="1"/>
        </dgm:presLayoutVars>
      </dgm:prSet>
      <dgm:spPr/>
    </dgm:pt>
    <dgm:pt modelId="{ABD62672-F6FD-46C0-B63B-C5DF17AFD00A}" type="pres">
      <dgm:prSet presAssocID="{5BEF6097-046A-4D21-938E-EFC0081D552D}" presName="sibTrans" presStyleLbl="sibTrans2D1" presStyleIdx="1" presStyleCnt="3"/>
      <dgm:spPr/>
    </dgm:pt>
    <dgm:pt modelId="{340CFB43-23B7-4A55-B953-9B582F53A372}" type="pres">
      <dgm:prSet presAssocID="{5BEF6097-046A-4D21-938E-EFC0081D552D}" presName="connTx" presStyleLbl="sibTrans2D1" presStyleIdx="1" presStyleCnt="3"/>
      <dgm:spPr/>
    </dgm:pt>
    <dgm:pt modelId="{383F0D20-1965-4703-ADED-B34B5B541E08}" type="pres">
      <dgm:prSet presAssocID="{A11EBE01-6404-4879-A48B-8EEB337F5AFE}" presName="composite" presStyleCnt="0"/>
      <dgm:spPr/>
    </dgm:pt>
    <dgm:pt modelId="{46245A38-77FF-49C8-A7B2-20A368B54809}" type="pres">
      <dgm:prSet presAssocID="{A11EBE01-6404-4879-A48B-8EEB337F5AFE}" presName="imagSh" presStyleLbl="b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8D4AF9C-4321-44D2-BC1A-FBE4FD3A7B28}" type="pres">
      <dgm:prSet presAssocID="{A11EBE01-6404-4879-A48B-8EEB337F5AFE}" presName="txNode" presStyleLbl="node1" presStyleIdx="2" presStyleCnt="4" custScaleX="100000" custScaleY="100000" custLinFactNeighborX="-5136" custLinFactNeighborY="-2969">
        <dgm:presLayoutVars>
          <dgm:bulletEnabled val="1"/>
        </dgm:presLayoutVars>
      </dgm:prSet>
      <dgm:spPr/>
    </dgm:pt>
    <dgm:pt modelId="{9C94CA48-6C86-48CC-944E-D6747BC50DEC}" type="pres">
      <dgm:prSet presAssocID="{9908D465-F5F4-47B6-8921-449B5EF7E175}" presName="sibTrans" presStyleLbl="sibTrans2D1" presStyleIdx="2" presStyleCnt="3"/>
      <dgm:spPr/>
    </dgm:pt>
    <dgm:pt modelId="{70B86533-42D0-4936-AE6C-22F316F01DBD}" type="pres">
      <dgm:prSet presAssocID="{9908D465-F5F4-47B6-8921-449B5EF7E175}" presName="connTx" presStyleLbl="sibTrans2D1" presStyleIdx="2" presStyleCnt="3"/>
      <dgm:spPr/>
    </dgm:pt>
    <dgm:pt modelId="{1DAE2F66-DD3B-4E1D-B9AA-A7E7291558FB}" type="pres">
      <dgm:prSet presAssocID="{D65B938E-3BAF-42EA-B4C9-3701F37F5BC0}" presName="composite" presStyleCnt="0"/>
      <dgm:spPr/>
    </dgm:pt>
    <dgm:pt modelId="{F9AF236B-D600-4783-A2F7-7E6EEFA7F64C}" type="pres">
      <dgm:prSet presAssocID="{D65B938E-3BAF-42EA-B4C9-3701F37F5BC0}" presName="imagSh" presStyleLbl="b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217FAEFF-E6A0-41A1-B317-A9FD108C3453}" type="pres">
      <dgm:prSet presAssocID="{D65B938E-3BAF-42EA-B4C9-3701F37F5BC0}" presName="txNode" presStyleLbl="node1" presStyleIdx="3" presStyleCnt="4">
        <dgm:presLayoutVars>
          <dgm:bulletEnabled val="1"/>
        </dgm:presLayoutVars>
      </dgm:prSet>
      <dgm:spPr/>
    </dgm:pt>
  </dgm:ptLst>
  <dgm:cxnLst>
    <dgm:cxn modelId="{5A18F42F-41E2-456C-A4F4-7A190DD2A8AA}" srcId="{3A7C7511-6693-4117-AF8E-1BE0EB1456A7}" destId="{47768864-2476-4565-901E-6A3FAEEE9594}" srcOrd="0" destOrd="0" parTransId="{BDA846FA-25C3-4F63-804F-F484A6B77A26}" sibTransId="{CDFFE309-78AB-4483-BBE7-07F38D7EFFE7}"/>
    <dgm:cxn modelId="{5008655E-D6AD-4C4E-8942-F5EC728BF7EA}" type="presOf" srcId="{5BEF6097-046A-4D21-938E-EFC0081D552D}" destId="{ABD62672-F6FD-46C0-B63B-C5DF17AFD00A}" srcOrd="0" destOrd="0" presId="urn:microsoft.com/office/officeart/2005/8/layout/hProcess10"/>
    <dgm:cxn modelId="{1EC32049-77D4-4228-8B4A-2B3B5A2FCE58}" type="presOf" srcId="{D65B938E-3BAF-42EA-B4C9-3701F37F5BC0}" destId="{217FAEFF-E6A0-41A1-B317-A9FD108C3453}" srcOrd="0" destOrd="0" presId="urn:microsoft.com/office/officeart/2005/8/layout/hProcess10"/>
    <dgm:cxn modelId="{2ED5A46A-FC10-4935-87EE-C51228E6E2B9}" type="presOf" srcId="{CDFFE309-78AB-4483-BBE7-07F38D7EFFE7}" destId="{3851A1C5-3885-408C-9449-CC34AAB52C8C}" srcOrd="1" destOrd="0" presId="urn:microsoft.com/office/officeart/2005/8/layout/hProcess10"/>
    <dgm:cxn modelId="{ED12384E-23B0-46E7-A03F-CCA31463C874}" srcId="{3A7C7511-6693-4117-AF8E-1BE0EB1456A7}" destId="{3732B5DA-676D-4845-8C9A-E9D9B353DF10}" srcOrd="1" destOrd="0" parTransId="{F0E220BE-4D5F-4ECD-845B-7AB1D3BCE659}" sibTransId="{5BEF6097-046A-4D21-938E-EFC0081D552D}"/>
    <dgm:cxn modelId="{2E27EE70-50DE-429C-B482-40DCDA53776E}" type="presOf" srcId="{47768864-2476-4565-901E-6A3FAEEE9594}" destId="{0F7BBC9B-565E-4DA0-B2CD-6F83446DE4F1}" srcOrd="0" destOrd="0" presId="urn:microsoft.com/office/officeart/2005/8/layout/hProcess10"/>
    <dgm:cxn modelId="{6A00AA77-FD94-4F53-884E-C9DF53488668}" srcId="{3A7C7511-6693-4117-AF8E-1BE0EB1456A7}" destId="{A11EBE01-6404-4879-A48B-8EEB337F5AFE}" srcOrd="2" destOrd="0" parTransId="{70A3C457-6768-4107-8F95-73A4772D28C3}" sibTransId="{9908D465-F5F4-47B6-8921-449B5EF7E175}"/>
    <dgm:cxn modelId="{9A2F7080-3C19-492A-B650-9B0A1F2C35D4}" type="presOf" srcId="{3A7C7511-6693-4117-AF8E-1BE0EB1456A7}" destId="{71DFE229-0415-4FE9-8B0C-7B4CBF0C5C1E}" srcOrd="0" destOrd="0" presId="urn:microsoft.com/office/officeart/2005/8/layout/hProcess10"/>
    <dgm:cxn modelId="{A3447281-C0C9-4CBE-B40C-A1EC14ACA837}" type="presOf" srcId="{9908D465-F5F4-47B6-8921-449B5EF7E175}" destId="{70B86533-42D0-4936-AE6C-22F316F01DBD}" srcOrd="1" destOrd="0" presId="urn:microsoft.com/office/officeart/2005/8/layout/hProcess10"/>
    <dgm:cxn modelId="{E14B528C-C704-4DDE-9FB1-DB42C2522D0D}" srcId="{3A7C7511-6693-4117-AF8E-1BE0EB1456A7}" destId="{D65B938E-3BAF-42EA-B4C9-3701F37F5BC0}" srcOrd="3" destOrd="0" parTransId="{56C3FA9A-14F8-4EAE-AD0C-362D8A6D57AA}" sibTransId="{6C35A387-C73F-4F27-B587-8B802FF91C56}"/>
    <dgm:cxn modelId="{6C168AA2-8D57-48A9-847E-57CCE565DC74}" type="presOf" srcId="{3732B5DA-676D-4845-8C9A-E9D9B353DF10}" destId="{2EC5CABD-EE7D-4AA5-918F-437B36D0CF55}" srcOrd="0" destOrd="0" presId="urn:microsoft.com/office/officeart/2005/8/layout/hProcess10"/>
    <dgm:cxn modelId="{E3A635A5-00F3-405D-96E6-32E7D9958B08}" type="presOf" srcId="{5BEF6097-046A-4D21-938E-EFC0081D552D}" destId="{340CFB43-23B7-4A55-B953-9B582F53A372}" srcOrd="1" destOrd="0" presId="urn:microsoft.com/office/officeart/2005/8/layout/hProcess10"/>
    <dgm:cxn modelId="{12F007E0-7C08-4349-8A34-279E196D298B}" type="presOf" srcId="{A11EBE01-6404-4879-A48B-8EEB337F5AFE}" destId="{78D4AF9C-4321-44D2-BC1A-FBE4FD3A7B28}" srcOrd="0" destOrd="0" presId="urn:microsoft.com/office/officeart/2005/8/layout/hProcess10"/>
    <dgm:cxn modelId="{7CB266EC-FDD3-4DD7-9F67-53E179208278}" type="presOf" srcId="{CDFFE309-78AB-4483-BBE7-07F38D7EFFE7}" destId="{87495D48-4862-4689-AB23-94BC9ADBF1BE}" srcOrd="0" destOrd="0" presId="urn:microsoft.com/office/officeart/2005/8/layout/hProcess10"/>
    <dgm:cxn modelId="{5113D2F4-85BF-48C7-9A29-2CE7107372CF}" type="presOf" srcId="{9908D465-F5F4-47B6-8921-449B5EF7E175}" destId="{9C94CA48-6C86-48CC-944E-D6747BC50DEC}" srcOrd="0" destOrd="0" presId="urn:microsoft.com/office/officeart/2005/8/layout/hProcess10"/>
    <dgm:cxn modelId="{64149640-F29E-4D7F-BA52-15AE02104845}" type="presParOf" srcId="{71DFE229-0415-4FE9-8B0C-7B4CBF0C5C1E}" destId="{C28DEB18-5F4A-4572-90C2-F442F3C9231E}" srcOrd="0" destOrd="0" presId="urn:microsoft.com/office/officeart/2005/8/layout/hProcess10"/>
    <dgm:cxn modelId="{B4DD6E3A-CEC2-4F48-AAB7-24812A02AD11}" type="presParOf" srcId="{C28DEB18-5F4A-4572-90C2-F442F3C9231E}" destId="{A7C8F1A0-64DA-49A6-8494-E2E7AF0E2153}" srcOrd="0" destOrd="0" presId="urn:microsoft.com/office/officeart/2005/8/layout/hProcess10"/>
    <dgm:cxn modelId="{2E4F9BD8-2E52-4E67-AFE2-1CC79CD7E82C}" type="presParOf" srcId="{C28DEB18-5F4A-4572-90C2-F442F3C9231E}" destId="{0F7BBC9B-565E-4DA0-B2CD-6F83446DE4F1}" srcOrd="1" destOrd="0" presId="urn:microsoft.com/office/officeart/2005/8/layout/hProcess10"/>
    <dgm:cxn modelId="{80A160D7-966D-4958-8AB2-BE12FC7B52ED}" type="presParOf" srcId="{71DFE229-0415-4FE9-8B0C-7B4CBF0C5C1E}" destId="{87495D48-4862-4689-AB23-94BC9ADBF1BE}" srcOrd="1" destOrd="0" presId="urn:microsoft.com/office/officeart/2005/8/layout/hProcess10"/>
    <dgm:cxn modelId="{AB5850DF-521C-4DA1-944E-A0CF840A880A}" type="presParOf" srcId="{87495D48-4862-4689-AB23-94BC9ADBF1BE}" destId="{3851A1C5-3885-408C-9449-CC34AAB52C8C}" srcOrd="0" destOrd="0" presId="urn:microsoft.com/office/officeart/2005/8/layout/hProcess10"/>
    <dgm:cxn modelId="{5DD1C088-8383-4E2A-A96C-D5C979C7E587}" type="presParOf" srcId="{71DFE229-0415-4FE9-8B0C-7B4CBF0C5C1E}" destId="{49CC13A8-C836-42A0-8A8A-9FB64B244330}" srcOrd="2" destOrd="0" presId="urn:microsoft.com/office/officeart/2005/8/layout/hProcess10"/>
    <dgm:cxn modelId="{28584519-04EA-42DA-AC1D-2BF5C3819DE5}" type="presParOf" srcId="{49CC13A8-C836-42A0-8A8A-9FB64B244330}" destId="{6DAE642B-103A-4E95-B215-D1262B808DC2}" srcOrd="0" destOrd="0" presId="urn:microsoft.com/office/officeart/2005/8/layout/hProcess10"/>
    <dgm:cxn modelId="{EEB8BA3B-C9EA-47A0-900F-28FA6617632F}" type="presParOf" srcId="{49CC13A8-C836-42A0-8A8A-9FB64B244330}" destId="{2EC5CABD-EE7D-4AA5-918F-437B36D0CF55}" srcOrd="1" destOrd="0" presId="urn:microsoft.com/office/officeart/2005/8/layout/hProcess10"/>
    <dgm:cxn modelId="{B3A9C548-513A-45E2-A8AA-0BE6D2B81954}" type="presParOf" srcId="{71DFE229-0415-4FE9-8B0C-7B4CBF0C5C1E}" destId="{ABD62672-F6FD-46C0-B63B-C5DF17AFD00A}" srcOrd="3" destOrd="0" presId="urn:microsoft.com/office/officeart/2005/8/layout/hProcess10"/>
    <dgm:cxn modelId="{FF2E2A1A-DE65-49B6-8556-7C3CEF318C54}" type="presParOf" srcId="{ABD62672-F6FD-46C0-B63B-C5DF17AFD00A}" destId="{340CFB43-23B7-4A55-B953-9B582F53A372}" srcOrd="0" destOrd="0" presId="urn:microsoft.com/office/officeart/2005/8/layout/hProcess10"/>
    <dgm:cxn modelId="{1F604240-B603-4BBA-AC76-71673BB761BE}" type="presParOf" srcId="{71DFE229-0415-4FE9-8B0C-7B4CBF0C5C1E}" destId="{383F0D20-1965-4703-ADED-B34B5B541E08}" srcOrd="4" destOrd="0" presId="urn:microsoft.com/office/officeart/2005/8/layout/hProcess10"/>
    <dgm:cxn modelId="{3D100C77-4195-433D-83FD-45E961D45C9A}" type="presParOf" srcId="{383F0D20-1965-4703-ADED-B34B5B541E08}" destId="{46245A38-77FF-49C8-A7B2-20A368B54809}" srcOrd="0" destOrd="0" presId="urn:microsoft.com/office/officeart/2005/8/layout/hProcess10"/>
    <dgm:cxn modelId="{13CD7A3E-59D4-4ED3-85C5-265DA9255759}" type="presParOf" srcId="{383F0D20-1965-4703-ADED-B34B5B541E08}" destId="{78D4AF9C-4321-44D2-BC1A-FBE4FD3A7B28}" srcOrd="1" destOrd="0" presId="urn:microsoft.com/office/officeart/2005/8/layout/hProcess10"/>
    <dgm:cxn modelId="{4CDEE752-B99B-4494-8A81-27F29AE58B16}" type="presParOf" srcId="{71DFE229-0415-4FE9-8B0C-7B4CBF0C5C1E}" destId="{9C94CA48-6C86-48CC-944E-D6747BC50DEC}" srcOrd="5" destOrd="0" presId="urn:microsoft.com/office/officeart/2005/8/layout/hProcess10"/>
    <dgm:cxn modelId="{D0215541-6B32-4BD2-96B7-876566D01E62}" type="presParOf" srcId="{9C94CA48-6C86-48CC-944E-D6747BC50DEC}" destId="{70B86533-42D0-4936-AE6C-22F316F01DBD}" srcOrd="0" destOrd="0" presId="urn:microsoft.com/office/officeart/2005/8/layout/hProcess10"/>
    <dgm:cxn modelId="{B770CF99-5515-4C27-9055-515CE2902110}" type="presParOf" srcId="{71DFE229-0415-4FE9-8B0C-7B4CBF0C5C1E}" destId="{1DAE2F66-DD3B-4E1D-B9AA-A7E7291558FB}" srcOrd="6" destOrd="0" presId="urn:microsoft.com/office/officeart/2005/8/layout/hProcess10"/>
    <dgm:cxn modelId="{04B5F5B3-5507-46C6-8F35-6D4C76978C13}" type="presParOf" srcId="{1DAE2F66-DD3B-4E1D-B9AA-A7E7291558FB}" destId="{F9AF236B-D600-4783-A2F7-7E6EEFA7F64C}" srcOrd="0" destOrd="0" presId="urn:microsoft.com/office/officeart/2005/8/layout/hProcess10"/>
    <dgm:cxn modelId="{8E805E5E-5127-4C54-B834-D58C1F2B7A5E}" type="presParOf" srcId="{1DAE2F66-DD3B-4E1D-B9AA-A7E7291558FB}" destId="{217FAEFF-E6A0-41A1-B317-A9FD108C345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831DA-2645-4B8C-94F6-7C41065F4DCC}">
      <dsp:nvSpPr>
        <dsp:cNvPr id="0" name=""/>
        <dsp:cNvSpPr/>
      </dsp:nvSpPr>
      <dsp:spPr>
        <a:xfrm rot="5400000">
          <a:off x="3581810" y="373829"/>
          <a:ext cx="2352430" cy="204661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Main()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Print()</a:t>
          </a:r>
        </a:p>
      </dsp:txBody>
      <dsp:txXfrm rot="-5400000">
        <a:off x="4053649" y="587508"/>
        <a:ext cx="1408752" cy="1619256"/>
      </dsp:txXfrm>
    </dsp:sp>
    <dsp:sp modelId="{E48BB03B-E270-4912-9A38-FAC78171CD00}">
      <dsp:nvSpPr>
        <dsp:cNvPr id="0" name=""/>
        <dsp:cNvSpPr/>
      </dsp:nvSpPr>
      <dsp:spPr>
        <a:xfrm>
          <a:off x="5843437" y="691407"/>
          <a:ext cx="2625312" cy="141145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145B1-F08D-4C80-9110-9EF1F6C388EC}">
      <dsp:nvSpPr>
        <dsp:cNvPr id="0" name=""/>
        <dsp:cNvSpPr/>
      </dsp:nvSpPr>
      <dsp:spPr>
        <a:xfrm rot="5400000">
          <a:off x="1371467" y="373829"/>
          <a:ext cx="2352430" cy="204661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Header files</a:t>
          </a:r>
        </a:p>
      </dsp:txBody>
      <dsp:txXfrm rot="-5400000">
        <a:off x="1843306" y="587508"/>
        <a:ext cx="1408752" cy="1619256"/>
      </dsp:txXfrm>
    </dsp:sp>
    <dsp:sp modelId="{9CA376B3-5516-42BF-B1B4-EC9D165802F4}">
      <dsp:nvSpPr>
        <dsp:cNvPr id="0" name=""/>
        <dsp:cNvSpPr/>
      </dsp:nvSpPr>
      <dsp:spPr>
        <a:xfrm rot="5400000">
          <a:off x="2472404" y="2370572"/>
          <a:ext cx="2352430" cy="204661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Tokens</a:t>
          </a:r>
        </a:p>
      </dsp:txBody>
      <dsp:txXfrm rot="-5400000">
        <a:off x="2944243" y="2584251"/>
        <a:ext cx="1408752" cy="1619256"/>
      </dsp:txXfrm>
    </dsp:sp>
    <dsp:sp modelId="{11EDF7BE-866A-436C-84CD-DE3E0940DE5F}">
      <dsp:nvSpPr>
        <dsp:cNvPr id="0" name=""/>
        <dsp:cNvSpPr/>
      </dsp:nvSpPr>
      <dsp:spPr>
        <a:xfrm>
          <a:off x="1318050" y="4681694"/>
          <a:ext cx="2540625" cy="141145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D1DCA-9B80-4623-98B1-38673AE3B39E}">
      <dsp:nvSpPr>
        <dsp:cNvPr id="0" name=""/>
        <dsp:cNvSpPr/>
      </dsp:nvSpPr>
      <dsp:spPr>
        <a:xfrm rot="5400000">
          <a:off x="4682748" y="2370572"/>
          <a:ext cx="2352430" cy="204661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Comments</a:t>
          </a:r>
        </a:p>
      </dsp:txBody>
      <dsp:txXfrm rot="-5400000">
        <a:off x="5154587" y="2584251"/>
        <a:ext cx="1408752" cy="1619256"/>
      </dsp:txXfrm>
    </dsp:sp>
    <dsp:sp modelId="{00BC3D84-5607-45C9-8303-299B55EF8991}">
      <dsp:nvSpPr>
        <dsp:cNvPr id="0" name=""/>
        <dsp:cNvSpPr/>
      </dsp:nvSpPr>
      <dsp:spPr>
        <a:xfrm rot="5400000">
          <a:off x="3581810" y="4367315"/>
          <a:ext cx="2352430" cy="204661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Semi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colons</a:t>
          </a:r>
        </a:p>
      </dsp:txBody>
      <dsp:txXfrm rot="-5400000">
        <a:off x="4053649" y="4580994"/>
        <a:ext cx="1408752" cy="1619256"/>
      </dsp:txXfrm>
    </dsp:sp>
    <dsp:sp modelId="{C41364D7-2A1F-4B3D-A87E-B208DA7F87BB}">
      <dsp:nvSpPr>
        <dsp:cNvPr id="0" name=""/>
        <dsp:cNvSpPr/>
      </dsp:nvSpPr>
      <dsp:spPr>
        <a:xfrm>
          <a:off x="5843437" y="4684893"/>
          <a:ext cx="2625312" cy="141145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804F3-854B-4BB1-9E08-91407699DA01}">
      <dsp:nvSpPr>
        <dsp:cNvPr id="0" name=""/>
        <dsp:cNvSpPr/>
      </dsp:nvSpPr>
      <dsp:spPr>
        <a:xfrm rot="5400000">
          <a:off x="1371467" y="4367315"/>
          <a:ext cx="2352430" cy="204661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White spaces</a:t>
          </a:r>
        </a:p>
      </dsp:txBody>
      <dsp:txXfrm rot="-5400000">
        <a:off x="1843306" y="4580994"/>
        <a:ext cx="1408752" cy="1619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67794-A621-4D3D-A213-FC29B572F69D}">
      <dsp:nvSpPr>
        <dsp:cNvPr id="0" name=""/>
        <dsp:cNvSpPr/>
      </dsp:nvSpPr>
      <dsp:spPr>
        <a:xfrm>
          <a:off x="-5371782" y="-822600"/>
          <a:ext cx="6396367" cy="6396367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2BC50-F41E-4DDF-9FE8-AF3CE4C7BE73}">
      <dsp:nvSpPr>
        <dsp:cNvPr id="0" name=""/>
        <dsp:cNvSpPr/>
      </dsp:nvSpPr>
      <dsp:spPr>
        <a:xfrm>
          <a:off x="448036" y="296852"/>
          <a:ext cx="4495733" cy="5940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55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Keywords </a:t>
          </a:r>
        </a:p>
      </dsp:txBody>
      <dsp:txXfrm>
        <a:off x="448036" y="296852"/>
        <a:ext cx="4495733" cy="594085"/>
      </dsp:txXfrm>
    </dsp:sp>
    <dsp:sp modelId="{113DE414-09B0-45DC-A059-F8DB6C9CB0CE}">
      <dsp:nvSpPr>
        <dsp:cNvPr id="0" name=""/>
        <dsp:cNvSpPr/>
      </dsp:nvSpPr>
      <dsp:spPr>
        <a:xfrm>
          <a:off x="76732" y="222592"/>
          <a:ext cx="742607" cy="742607"/>
        </a:xfrm>
        <a:prstGeom prst="ellipse">
          <a:avLst/>
        </a:prstGeom>
        <a:solidFill>
          <a:srgbClr val="92D050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12200-7802-4E96-A63A-660C3D80B24D}">
      <dsp:nvSpPr>
        <dsp:cNvPr id="0" name=""/>
        <dsp:cNvSpPr/>
      </dsp:nvSpPr>
      <dsp:spPr>
        <a:xfrm>
          <a:off x="873741" y="1187696"/>
          <a:ext cx="4070029" cy="594085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55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Identifiers/Variables</a:t>
          </a:r>
        </a:p>
      </dsp:txBody>
      <dsp:txXfrm>
        <a:off x="873741" y="1187696"/>
        <a:ext cx="4070029" cy="594085"/>
      </dsp:txXfrm>
    </dsp:sp>
    <dsp:sp modelId="{30741D67-B569-4BA3-9AC6-63DE2B0FD9BC}">
      <dsp:nvSpPr>
        <dsp:cNvPr id="0" name=""/>
        <dsp:cNvSpPr/>
      </dsp:nvSpPr>
      <dsp:spPr>
        <a:xfrm>
          <a:off x="502437" y="1113435"/>
          <a:ext cx="742607" cy="742607"/>
        </a:xfrm>
        <a:prstGeom prst="ellipse">
          <a:avLst/>
        </a:prstGeom>
        <a:solidFill>
          <a:srgbClr val="92D050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6715C-FFDD-4D23-AE6F-4EB7F0CF13DA}">
      <dsp:nvSpPr>
        <dsp:cNvPr id="0" name=""/>
        <dsp:cNvSpPr/>
      </dsp:nvSpPr>
      <dsp:spPr>
        <a:xfrm>
          <a:off x="1004398" y="2078540"/>
          <a:ext cx="3939372" cy="594085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55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Constants </a:t>
          </a:r>
        </a:p>
      </dsp:txBody>
      <dsp:txXfrm>
        <a:off x="1004398" y="2078540"/>
        <a:ext cx="3939372" cy="594085"/>
      </dsp:txXfrm>
    </dsp:sp>
    <dsp:sp modelId="{E56F3A5E-933F-4748-9C6C-0BB3EA427A04}">
      <dsp:nvSpPr>
        <dsp:cNvPr id="0" name=""/>
        <dsp:cNvSpPr/>
      </dsp:nvSpPr>
      <dsp:spPr>
        <a:xfrm>
          <a:off x="633094" y="2004279"/>
          <a:ext cx="742607" cy="742607"/>
        </a:xfrm>
        <a:prstGeom prst="ellipse">
          <a:avLst/>
        </a:prstGeom>
        <a:solidFill>
          <a:srgbClr val="92D050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2BB1B-50DA-4D63-86AA-97B4F7465CB7}">
      <dsp:nvSpPr>
        <dsp:cNvPr id="0" name=""/>
        <dsp:cNvSpPr/>
      </dsp:nvSpPr>
      <dsp:spPr>
        <a:xfrm>
          <a:off x="873741" y="2969383"/>
          <a:ext cx="4070029" cy="594085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55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Punctuators </a:t>
          </a:r>
        </a:p>
      </dsp:txBody>
      <dsp:txXfrm>
        <a:off x="873741" y="2969383"/>
        <a:ext cx="4070029" cy="594085"/>
      </dsp:txXfrm>
    </dsp:sp>
    <dsp:sp modelId="{69E86B3C-1C9A-455D-9171-1141B75D4AB4}">
      <dsp:nvSpPr>
        <dsp:cNvPr id="0" name=""/>
        <dsp:cNvSpPr/>
      </dsp:nvSpPr>
      <dsp:spPr>
        <a:xfrm>
          <a:off x="502437" y="2895123"/>
          <a:ext cx="742607" cy="742607"/>
        </a:xfrm>
        <a:prstGeom prst="ellipse">
          <a:avLst/>
        </a:prstGeom>
        <a:solidFill>
          <a:srgbClr val="92D050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F16C8-C2DE-40F2-B66F-B3C80745B029}">
      <dsp:nvSpPr>
        <dsp:cNvPr id="0" name=""/>
        <dsp:cNvSpPr/>
      </dsp:nvSpPr>
      <dsp:spPr>
        <a:xfrm>
          <a:off x="448036" y="3860227"/>
          <a:ext cx="4495733" cy="594085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55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Operators </a:t>
          </a:r>
        </a:p>
      </dsp:txBody>
      <dsp:txXfrm>
        <a:off x="448036" y="3860227"/>
        <a:ext cx="4495733" cy="594085"/>
      </dsp:txXfrm>
    </dsp:sp>
    <dsp:sp modelId="{62F4FD4C-6021-4A56-B21F-4FBC305BEAFB}">
      <dsp:nvSpPr>
        <dsp:cNvPr id="0" name=""/>
        <dsp:cNvSpPr/>
      </dsp:nvSpPr>
      <dsp:spPr>
        <a:xfrm>
          <a:off x="76732" y="3785966"/>
          <a:ext cx="742607" cy="742607"/>
        </a:xfrm>
        <a:prstGeom prst="ellipse">
          <a:avLst/>
        </a:prstGeom>
        <a:solidFill>
          <a:srgbClr val="92D050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B1A47-A52F-4097-8661-843024F11194}">
      <dsp:nvSpPr>
        <dsp:cNvPr id="0" name=""/>
        <dsp:cNvSpPr/>
      </dsp:nvSpPr>
      <dsp:spPr>
        <a:xfrm>
          <a:off x="1231" y="0"/>
          <a:ext cx="1915934" cy="2756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Like and share the video</a:t>
          </a:r>
        </a:p>
      </dsp:txBody>
      <dsp:txXfrm>
        <a:off x="1231" y="1102505"/>
        <a:ext cx="1915934" cy="1102505"/>
      </dsp:txXfrm>
    </dsp:sp>
    <dsp:sp modelId="{22E48CE6-8A9D-45B2-AA8F-DCFDED3F2F8F}">
      <dsp:nvSpPr>
        <dsp:cNvPr id="0" name=""/>
        <dsp:cNvSpPr/>
      </dsp:nvSpPr>
      <dsp:spPr>
        <a:xfrm>
          <a:off x="500281" y="165375"/>
          <a:ext cx="917835" cy="91783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8C8AD8-62A8-4AD0-9008-01485F0CA261}">
      <dsp:nvSpPr>
        <dsp:cNvPr id="0" name=""/>
        <dsp:cNvSpPr/>
      </dsp:nvSpPr>
      <dsp:spPr>
        <a:xfrm>
          <a:off x="1974644" y="0"/>
          <a:ext cx="1915934" cy="2756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 related question if any</a:t>
          </a:r>
        </a:p>
      </dsp:txBody>
      <dsp:txXfrm>
        <a:off x="1974644" y="1102505"/>
        <a:ext cx="1915934" cy="1102505"/>
      </dsp:txXfrm>
    </dsp:sp>
    <dsp:sp modelId="{D22D1F6C-2339-4E30-9523-879A40EB6C64}">
      <dsp:nvSpPr>
        <dsp:cNvPr id="0" name=""/>
        <dsp:cNvSpPr/>
      </dsp:nvSpPr>
      <dsp:spPr>
        <a:xfrm>
          <a:off x="2473694" y="165375"/>
          <a:ext cx="917835" cy="9178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38B95-B16A-4B0F-8E73-C0635A38CA05}">
      <dsp:nvSpPr>
        <dsp:cNvPr id="0" name=""/>
        <dsp:cNvSpPr/>
      </dsp:nvSpPr>
      <dsp:spPr>
        <a:xfrm>
          <a:off x="3948057" y="0"/>
          <a:ext cx="1915934" cy="2756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Subscribe and click the bell button for more updates.</a:t>
          </a:r>
        </a:p>
      </dsp:txBody>
      <dsp:txXfrm>
        <a:off x="3948057" y="1102505"/>
        <a:ext cx="1915934" cy="1102505"/>
      </dsp:txXfrm>
    </dsp:sp>
    <dsp:sp modelId="{03E78F84-F9A1-4A1B-B90F-A1F8C8E1F93E}">
      <dsp:nvSpPr>
        <dsp:cNvPr id="0" name=""/>
        <dsp:cNvSpPr/>
      </dsp:nvSpPr>
      <dsp:spPr>
        <a:xfrm>
          <a:off x="4447107" y="165375"/>
          <a:ext cx="917835" cy="91783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D3C709-99B2-48BA-BD11-C97EDC42452E}">
      <dsp:nvSpPr>
        <dsp:cNvPr id="0" name=""/>
        <dsp:cNvSpPr/>
      </dsp:nvSpPr>
      <dsp:spPr>
        <a:xfrm>
          <a:off x="234608" y="2205010"/>
          <a:ext cx="5396006" cy="413439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8F1A0-64DA-49A6-8494-E2E7AF0E2153}">
      <dsp:nvSpPr>
        <dsp:cNvPr id="0" name=""/>
        <dsp:cNvSpPr/>
      </dsp:nvSpPr>
      <dsp:spPr>
        <a:xfrm>
          <a:off x="1045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7BBC9B-565E-4DA0-B2CD-6F83446DE4F1}">
      <dsp:nvSpPr>
        <dsp:cNvPr id="0" name=""/>
        <dsp:cNvSpPr/>
      </dsp:nvSpPr>
      <dsp:spPr>
        <a:xfrm>
          <a:off x="222733" y="792026"/>
          <a:ext cx="1361793" cy="13200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Instagram</a:t>
          </a:r>
        </a:p>
      </dsp:txBody>
      <dsp:txXfrm>
        <a:off x="261396" y="830689"/>
        <a:ext cx="1284467" cy="1242717"/>
      </dsp:txXfrm>
    </dsp:sp>
    <dsp:sp modelId="{87495D48-4862-4689-AB23-94BC9ADBF1BE}">
      <dsp:nvSpPr>
        <dsp:cNvPr id="0" name=""/>
        <dsp:cNvSpPr/>
      </dsp:nvSpPr>
      <dsp:spPr>
        <a:xfrm>
          <a:off x="1625150" y="496411"/>
          <a:ext cx="262311" cy="32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25150" y="561855"/>
        <a:ext cx="183618" cy="196331"/>
      </dsp:txXfrm>
    </dsp:sp>
    <dsp:sp modelId="{6DAE642B-103A-4E95-B215-D1262B808DC2}">
      <dsp:nvSpPr>
        <dsp:cNvPr id="0" name=""/>
        <dsp:cNvSpPr/>
      </dsp:nvSpPr>
      <dsp:spPr>
        <a:xfrm>
          <a:off x="2112300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C5CABD-EE7D-4AA5-918F-437B36D0CF55}">
      <dsp:nvSpPr>
        <dsp:cNvPr id="0" name=""/>
        <dsp:cNvSpPr/>
      </dsp:nvSpPr>
      <dsp:spPr>
        <a:xfrm>
          <a:off x="2333987" y="792026"/>
          <a:ext cx="1361793" cy="132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Facebook</a:t>
          </a:r>
        </a:p>
      </dsp:txBody>
      <dsp:txXfrm>
        <a:off x="2372650" y="830689"/>
        <a:ext cx="1284467" cy="1242717"/>
      </dsp:txXfrm>
    </dsp:sp>
    <dsp:sp modelId="{ABD62672-F6FD-46C0-B63B-C5DF17AFD00A}">
      <dsp:nvSpPr>
        <dsp:cNvPr id="0" name=""/>
        <dsp:cNvSpPr/>
      </dsp:nvSpPr>
      <dsp:spPr>
        <a:xfrm>
          <a:off x="3736404" y="496411"/>
          <a:ext cx="262311" cy="32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36404" y="561855"/>
        <a:ext cx="183618" cy="196331"/>
      </dsp:txXfrm>
    </dsp:sp>
    <dsp:sp modelId="{46245A38-77FF-49C8-A7B2-20A368B54809}">
      <dsp:nvSpPr>
        <dsp:cNvPr id="0" name=""/>
        <dsp:cNvSpPr/>
      </dsp:nvSpPr>
      <dsp:spPr>
        <a:xfrm>
          <a:off x="4223554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D4AF9C-4321-44D2-BC1A-FBE4FD3A7B28}">
      <dsp:nvSpPr>
        <dsp:cNvPr id="0" name=""/>
        <dsp:cNvSpPr/>
      </dsp:nvSpPr>
      <dsp:spPr>
        <a:xfrm>
          <a:off x="4375300" y="752834"/>
          <a:ext cx="1361793" cy="13200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TikTok</a:t>
          </a:r>
        </a:p>
      </dsp:txBody>
      <dsp:txXfrm>
        <a:off x="4413963" y="791497"/>
        <a:ext cx="1284467" cy="1242717"/>
      </dsp:txXfrm>
    </dsp:sp>
    <dsp:sp modelId="{9C94CA48-6C86-48CC-944E-D6747BC50DEC}">
      <dsp:nvSpPr>
        <dsp:cNvPr id="0" name=""/>
        <dsp:cNvSpPr/>
      </dsp:nvSpPr>
      <dsp:spPr>
        <a:xfrm>
          <a:off x="5847658" y="496411"/>
          <a:ext cx="262311" cy="32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47658" y="561855"/>
        <a:ext cx="183618" cy="196331"/>
      </dsp:txXfrm>
    </dsp:sp>
    <dsp:sp modelId="{F9AF236B-D600-4783-A2F7-7E6EEFA7F64C}">
      <dsp:nvSpPr>
        <dsp:cNvPr id="0" name=""/>
        <dsp:cNvSpPr/>
      </dsp:nvSpPr>
      <dsp:spPr>
        <a:xfrm>
          <a:off x="6334808" y="0"/>
          <a:ext cx="1361793" cy="1320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7FAEFF-E6A0-41A1-B317-A9FD108C3453}">
      <dsp:nvSpPr>
        <dsp:cNvPr id="0" name=""/>
        <dsp:cNvSpPr/>
      </dsp:nvSpPr>
      <dsp:spPr>
        <a:xfrm>
          <a:off x="6556496" y="792026"/>
          <a:ext cx="1361793" cy="13200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Telegram</a:t>
          </a:r>
        </a:p>
      </dsp:txBody>
      <dsp:txXfrm>
        <a:off x="6595159" y="830689"/>
        <a:ext cx="1284467" cy="1242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84D83-B1AA-428B-96DA-913DA05118C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1B348-EB9C-407C-AE70-D641EDFF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8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73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267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1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4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D975-CFFC-439F-B963-E77E4C749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9A6F8-4C0C-4241-91E8-15E86662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0C6A-64FE-49DD-96E6-1C6F00EC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B6CC-A8D3-45C6-9000-50A21F89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B4BC-D761-4C92-B8C7-2031190A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EE25-E76D-4B00-8DCF-A3129A9B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C77A-175A-40B9-961D-A7C8C737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DAAA-32CA-4DA2-A25D-D912696E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ABC3E-093A-4184-A6CA-AE34C152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C37C-480E-4371-B22F-0F2AFADF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7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8997-9A47-413D-BD6F-3915765D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1EFAD-EEF1-4BDC-9B36-905C76049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6EB0-08DF-4FBC-9FB4-E4E64B14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1DF0-2662-4AC9-AA1D-A5FA28C1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C861-75D7-45F3-8F8B-064F7261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839F-E0E1-45D0-AADD-D7A3E88D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4BF4-0503-450D-BF07-8EDFFC0B8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47986-473C-4114-A153-4791235F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696B8-B2AE-4DBA-A81D-98FB66A1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A4B-EC9D-4088-AEF0-F2F6065A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997A5-C2F2-4461-BCD1-E44310E8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51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5066-4E50-41E7-A005-16D2AF0C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C2045-5143-4CB1-BC35-D8F00BB8B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97D62-4139-46FE-994F-A4975E4D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010F0-1B1D-4DDB-A64D-034E47EF8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A344C-8D1D-4BE1-8B92-69BB72FD5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DE80C-CD6A-4508-AB0E-75907B0B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5B60A-6274-4EBA-88F4-BDA2D71B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8FDAB-8F58-4C42-9F00-21D68078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37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9E0E-537B-45DC-A61B-8947D9D2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E556E-F683-4C43-AD45-54E6A9A9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66E12-84CB-443B-B5B9-1A27A9C5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328A6-3D28-4E44-9A83-3FED52BE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194FF-C1B5-41FE-A8BA-18F31F8C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5340D-AAFF-48F4-B2BD-89148C2E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8AFA-6763-4C37-8EEE-1CE48CDB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D8C9-828B-4AF1-8935-E9440DA3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07CA-B8EF-4F7C-B7E8-A2568E20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D7816-AC5D-49D5-AF68-9E1629974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A60CC-6982-4B3F-A0C3-95C03F17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BEDBD-E792-462B-ABCF-D7DEF69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75E06-0F4C-4280-B697-3B12292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9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673D-AB36-4E44-8785-6D440393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CBA2A-1205-4514-9C1E-60E27007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35B65-8BC6-45E9-8B64-C34C3E526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CC37F-3A8C-4D9A-B406-FE5A6D30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07006-2629-41DE-AD4C-8CD316C4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01714-4F47-4646-B404-38D79935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7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805A-442A-4DED-9EC2-5759679F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F612C-B051-4F14-8832-3AF50DE3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18AE-D938-47DD-892A-72BCD9D5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0157-077E-404D-9A53-6B6F106B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A475-1C46-488E-BCD5-9198085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0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6E2BD-032C-45DF-AFAA-F31C20DF7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B19EC-482B-4AD9-A0A8-4577B51B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1A80-9CC3-4E0D-9A2E-85A9A251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A1B8-A518-422F-B48B-A03CD846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47CA-62AE-47F4-93E7-F19227BB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1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BEB9D-EB6A-4432-8F23-C8BF9947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B8AB-79A0-42AF-877D-0A27E487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CE5-AB12-481C-88D6-DF52C5B4C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393-7415-42D4-A5D1-1185940ADF8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2384-86AB-464D-8246-50F46E74E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85957-3B3B-4D2E-8F92-8DBC4101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EED9-3F3B-4288-95F5-3EBB98E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302" y="2321314"/>
            <a:ext cx="4377983" cy="2764107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Structure of </a:t>
            </a:r>
            <a:b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b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 Program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726746" y="309489"/>
          <a:ext cx="8468750" cy="6787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402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B831DA-2645-4B8C-94F6-7C41065F4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6B831DA-2645-4B8C-94F6-7C41065F4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6B831DA-2645-4B8C-94F6-7C41065F4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E145B1-F08D-4C80-9110-9EF1F6C38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DBE145B1-F08D-4C80-9110-9EF1F6C38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DBE145B1-F08D-4C80-9110-9EF1F6C38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A376B3-5516-42BF-B1B4-EC9D16580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9CA376B3-5516-42BF-B1B4-EC9D16580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9CA376B3-5516-42BF-B1B4-EC9D16580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8D1DCA-9B80-4623-98B1-38673AE3B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638D1DCA-9B80-4623-98B1-38673AE3B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638D1DCA-9B80-4623-98B1-38673AE3B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BC3D84-5607-45C9-8303-299B55EF8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00BC3D84-5607-45C9-8303-299B55EF8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00BC3D84-5607-45C9-8303-299B55EF8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9804F3-854B-4BB1-9E08-91407699D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F69804F3-854B-4BB1-9E08-91407699D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F69804F3-854B-4BB1-9E08-91407699D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8BB03B-E270-4912-9A38-FAC78171C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E48BB03B-E270-4912-9A38-FAC78171C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E48BB03B-E270-4912-9A38-FAC78171C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EDF7BE-866A-436C-84CD-DE3E0940D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EDF7BE-866A-436C-84CD-DE3E0940D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EDF7BE-866A-436C-84CD-DE3E0940D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1364D7-2A1F-4B3D-A87E-B208DA7F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C41364D7-2A1F-4B3D-A87E-B208DA7F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C41364D7-2A1F-4B3D-A87E-B208DA7F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0692"/>
            <a:ext cx="8932984" cy="95514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Structure of C Program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22055-3DA1-4243-8303-F180A4B6EA84}"/>
              </a:ext>
            </a:extLst>
          </p:cNvPr>
          <p:cNvGrpSpPr/>
          <p:nvPr/>
        </p:nvGrpSpPr>
        <p:grpSpPr>
          <a:xfrm>
            <a:off x="4579883" y="798874"/>
            <a:ext cx="3215932" cy="3151163"/>
            <a:chOff x="4579883" y="798874"/>
            <a:chExt cx="3215932" cy="3151163"/>
          </a:xfrm>
        </p:grpSpPr>
        <p:grpSp>
          <p:nvGrpSpPr>
            <p:cNvPr id="5" name="Group 4"/>
            <p:cNvGrpSpPr/>
            <p:nvPr/>
          </p:nvGrpSpPr>
          <p:grpSpPr>
            <a:xfrm>
              <a:off x="5164542" y="1291743"/>
              <a:ext cx="2046614" cy="2352430"/>
              <a:chOff x="129546" y="14071"/>
              <a:chExt cx="2046614" cy="2352430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6" name="Hexagon 5"/>
              <p:cNvSpPr/>
              <p:nvPr/>
            </p:nvSpPr>
            <p:spPr>
              <a:xfrm rot="5400000">
                <a:off x="-23362" y="166979"/>
                <a:ext cx="2352430" cy="2046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2079139"/>
                  <a:satOff val="-9594"/>
                  <a:lumOff val="353"/>
                  <a:alphaOff val="0"/>
                </a:schemeClr>
              </a:fillRef>
              <a:effectRef idx="2">
                <a:schemeClr val="accent4">
                  <a:hueOff val="2079139"/>
                  <a:satOff val="-9594"/>
                  <a:lumOff val="35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Hexagon 4"/>
              <p:cNvSpPr txBox="1"/>
              <p:nvPr/>
            </p:nvSpPr>
            <p:spPr>
              <a:xfrm>
                <a:off x="448477" y="380658"/>
                <a:ext cx="1408752" cy="161925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600" kern="1200" dirty="0"/>
                  <a:t>Header files</a:t>
                </a:r>
              </a:p>
            </p:txBody>
          </p:sp>
        </p:grpSp>
        <p:sp>
          <p:nvSpPr>
            <p:cNvPr id="8" name="Donut 7"/>
            <p:cNvSpPr/>
            <p:nvPr/>
          </p:nvSpPr>
          <p:spPr>
            <a:xfrm>
              <a:off x="4579883" y="798874"/>
              <a:ext cx="3215932" cy="3151163"/>
            </a:xfrm>
            <a:prstGeom prst="donut">
              <a:avLst>
                <a:gd name="adj" fmla="val 3042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CA105-696F-4E93-BF1A-091929F2F86B}"/>
              </a:ext>
            </a:extLst>
          </p:cNvPr>
          <p:cNvGrpSpPr/>
          <p:nvPr/>
        </p:nvGrpSpPr>
        <p:grpSpPr>
          <a:xfrm>
            <a:off x="172210" y="2430768"/>
            <a:ext cx="4465373" cy="2537827"/>
            <a:chOff x="172210" y="2430768"/>
            <a:chExt cx="4465373" cy="2537827"/>
          </a:xfrm>
          <a:solidFill>
            <a:srgbClr val="FF3399"/>
          </a:solidFill>
        </p:grpSpPr>
        <p:sp>
          <p:nvSpPr>
            <p:cNvPr id="9" name="Right Arrow 8"/>
            <p:cNvSpPr/>
            <p:nvPr/>
          </p:nvSpPr>
          <p:spPr>
            <a:xfrm rot="10280374">
              <a:off x="3851585" y="2430768"/>
              <a:ext cx="785998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2210" y="2675561"/>
              <a:ext cx="3620653" cy="229303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A file with extension ( .h) which contains C function declaration and macro definitions to be shared between several source files.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1AE0DD-64A7-469F-9B36-CF124591147F}"/>
              </a:ext>
            </a:extLst>
          </p:cNvPr>
          <p:cNvGrpSpPr/>
          <p:nvPr/>
        </p:nvGrpSpPr>
        <p:grpSpPr>
          <a:xfrm>
            <a:off x="7685751" y="2440456"/>
            <a:ext cx="4334041" cy="2528139"/>
            <a:chOff x="7685751" y="2440456"/>
            <a:chExt cx="4334041" cy="2528139"/>
          </a:xfrm>
          <a:solidFill>
            <a:srgbClr val="FF3399"/>
          </a:solidFill>
        </p:grpSpPr>
        <p:sp>
          <p:nvSpPr>
            <p:cNvPr id="12" name="Rounded Rectangle 11"/>
            <p:cNvSpPr/>
            <p:nvPr/>
          </p:nvSpPr>
          <p:spPr>
            <a:xfrm>
              <a:off x="8399139" y="2675561"/>
              <a:ext cx="3620653" cy="229303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There are two types of header files:</a:t>
              </a:r>
            </a:p>
            <a:p>
              <a:pPr marL="514350" indent="-514350">
                <a:buFont typeface="+mj-lt"/>
                <a:buAutoNum type="romanUcPeriod"/>
              </a:pPr>
              <a:r>
                <a:rPr lang="en-US" sz="2400" dirty="0"/>
                <a:t>The file that the Programmers writes</a:t>
              </a:r>
            </a:p>
            <a:p>
              <a:pPr marL="514350" indent="-514350">
                <a:buFont typeface="+mj-lt"/>
                <a:buAutoNum type="romanUcPeriod"/>
              </a:pPr>
              <a:r>
                <a:rPr lang="en-US" sz="2400" dirty="0"/>
                <a:t>The file that comes with your compiler.</a:t>
              </a:r>
            </a:p>
          </p:txBody>
        </p:sp>
        <p:sp>
          <p:nvSpPr>
            <p:cNvPr id="13" name="Right Arrow 8">
              <a:extLst>
                <a:ext uri="{FF2B5EF4-FFF2-40B4-BE49-F238E27FC236}">
                  <a16:creationId xmlns:a16="http://schemas.microsoft.com/office/drawing/2014/main" id="{5144A133-A7A8-49BA-8501-9D022CD62D62}"/>
                </a:ext>
              </a:extLst>
            </p:cNvPr>
            <p:cNvSpPr/>
            <p:nvPr/>
          </p:nvSpPr>
          <p:spPr>
            <a:xfrm rot="1277205">
              <a:off x="7685751" y="2440456"/>
              <a:ext cx="785998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D67440-D945-4A87-B204-85643E1B9459}"/>
              </a:ext>
            </a:extLst>
          </p:cNvPr>
          <p:cNvGrpSpPr/>
          <p:nvPr/>
        </p:nvGrpSpPr>
        <p:grpSpPr>
          <a:xfrm>
            <a:off x="4377522" y="3890998"/>
            <a:ext cx="3620653" cy="2821776"/>
            <a:chOff x="4377522" y="3890998"/>
            <a:chExt cx="3620653" cy="2821776"/>
          </a:xfrm>
          <a:solidFill>
            <a:srgbClr val="FF3399"/>
          </a:solidFill>
        </p:grpSpPr>
        <p:sp>
          <p:nvSpPr>
            <p:cNvPr id="11" name="Rounded Rectangle 10"/>
            <p:cNvSpPr/>
            <p:nvPr/>
          </p:nvSpPr>
          <p:spPr>
            <a:xfrm>
              <a:off x="4377522" y="4419740"/>
              <a:ext cx="3620653" cy="229303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e.g.: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/>
                <a:t>Stdio.h</a:t>
              </a: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/>
                <a:t>Conio.h</a:t>
              </a: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/>
                <a:t>Math.h</a:t>
              </a: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/>
                <a:t>Stdlob.h</a:t>
              </a: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/>
                <a:t>String.h</a:t>
              </a:r>
              <a:endParaRPr lang="en-US" sz="2400" dirty="0"/>
            </a:p>
          </p:txBody>
        </p:sp>
        <p:sp>
          <p:nvSpPr>
            <p:cNvPr id="14" name="Right Arrow 8">
              <a:extLst>
                <a:ext uri="{FF2B5EF4-FFF2-40B4-BE49-F238E27FC236}">
                  <a16:creationId xmlns:a16="http://schemas.microsoft.com/office/drawing/2014/main" id="{6EB2A8C6-7BE3-48DB-82BA-BBBE2E43387A}"/>
                </a:ext>
              </a:extLst>
            </p:cNvPr>
            <p:cNvSpPr/>
            <p:nvPr/>
          </p:nvSpPr>
          <p:spPr>
            <a:xfrm rot="5400000">
              <a:off x="5893957" y="3933558"/>
              <a:ext cx="587781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0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684"/>
            <a:ext cx="8932984" cy="95514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Structure of C Program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7E35FB-2E13-406A-AB4D-CAAE056BCE3C}"/>
              </a:ext>
            </a:extLst>
          </p:cNvPr>
          <p:cNvGrpSpPr/>
          <p:nvPr/>
        </p:nvGrpSpPr>
        <p:grpSpPr>
          <a:xfrm>
            <a:off x="172210" y="2430768"/>
            <a:ext cx="4465373" cy="2537827"/>
            <a:chOff x="172210" y="2430768"/>
            <a:chExt cx="4465373" cy="2537827"/>
          </a:xfrm>
          <a:solidFill>
            <a:schemeClr val="accent2">
              <a:lumMod val="75000"/>
            </a:schemeClr>
          </a:solidFill>
        </p:grpSpPr>
        <p:sp>
          <p:nvSpPr>
            <p:cNvPr id="9" name="Right Arrow 8"/>
            <p:cNvSpPr/>
            <p:nvPr/>
          </p:nvSpPr>
          <p:spPr>
            <a:xfrm rot="10280374">
              <a:off x="3851585" y="2430768"/>
              <a:ext cx="785998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2210" y="2675561"/>
              <a:ext cx="3620653" cy="229303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Every program must have main function, where the program executes a code within the main function.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BC7611-49F6-4526-8924-2F74EFD3AF91}"/>
              </a:ext>
            </a:extLst>
          </p:cNvPr>
          <p:cNvGrpSpPr/>
          <p:nvPr/>
        </p:nvGrpSpPr>
        <p:grpSpPr>
          <a:xfrm>
            <a:off x="7685751" y="2440456"/>
            <a:ext cx="4334041" cy="2528139"/>
            <a:chOff x="7685751" y="2440456"/>
            <a:chExt cx="4334041" cy="2528139"/>
          </a:xfrm>
          <a:solidFill>
            <a:schemeClr val="accent2">
              <a:lumMod val="75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8399139" y="2675561"/>
              <a:ext cx="3620653" cy="229303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In any case we have to suggest, instruct and show the result to the user using </a:t>
              </a:r>
              <a:r>
                <a:rPr lang="en-US" sz="2400" dirty="0" err="1"/>
                <a:t>printf</a:t>
              </a:r>
              <a:r>
                <a:rPr lang="en-US" sz="2400" dirty="0"/>
                <a:t>().</a:t>
              </a:r>
            </a:p>
          </p:txBody>
        </p:sp>
        <p:sp>
          <p:nvSpPr>
            <p:cNvPr id="13" name="Right Arrow 8">
              <a:extLst>
                <a:ext uri="{FF2B5EF4-FFF2-40B4-BE49-F238E27FC236}">
                  <a16:creationId xmlns:a16="http://schemas.microsoft.com/office/drawing/2014/main" id="{5144A133-A7A8-49BA-8501-9D022CD62D62}"/>
                </a:ext>
              </a:extLst>
            </p:cNvPr>
            <p:cNvSpPr/>
            <p:nvPr/>
          </p:nvSpPr>
          <p:spPr>
            <a:xfrm rot="1277205">
              <a:off x="7685751" y="2440456"/>
              <a:ext cx="785998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27EC74-B154-4483-A8BE-AA11CE766EF6}"/>
              </a:ext>
            </a:extLst>
          </p:cNvPr>
          <p:cNvGrpSpPr/>
          <p:nvPr/>
        </p:nvGrpSpPr>
        <p:grpSpPr>
          <a:xfrm>
            <a:off x="4377522" y="3890998"/>
            <a:ext cx="3620653" cy="2821776"/>
            <a:chOff x="4377522" y="3890998"/>
            <a:chExt cx="3620653" cy="2821776"/>
          </a:xfrm>
          <a:solidFill>
            <a:schemeClr val="accent2">
              <a:lumMod val="75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4377522" y="4419740"/>
              <a:ext cx="3620653" cy="229303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#include &lt;</a:t>
              </a:r>
              <a:r>
                <a:rPr lang="en-US" sz="2000" dirty="0" err="1"/>
                <a:t>stdio.h</a:t>
              </a:r>
              <a:r>
                <a:rPr lang="en-US" sz="2000" dirty="0"/>
                <a:t>&gt;</a:t>
              </a:r>
            </a:p>
            <a:p>
              <a:br>
                <a:rPr lang="en-US" sz="2000" dirty="0"/>
              </a:br>
              <a:r>
                <a:rPr lang="en-US" sz="2000" i="1" dirty="0"/>
                <a:t>int</a:t>
              </a:r>
              <a:r>
                <a:rPr lang="en-US" sz="2000" dirty="0"/>
                <a:t> main()</a:t>
              </a:r>
            </a:p>
            <a:p>
              <a:r>
                <a:rPr lang="en-US" sz="2000" dirty="0"/>
                <a:t>{</a:t>
              </a:r>
            </a:p>
            <a:p>
              <a:r>
                <a:rPr lang="en-US" sz="2000" dirty="0"/>
                <a:t>    </a:t>
              </a:r>
              <a:r>
                <a:rPr lang="en-US" sz="2000" dirty="0" err="1"/>
                <a:t>printf</a:t>
              </a:r>
              <a:r>
                <a:rPr lang="en-US" sz="2000" dirty="0"/>
                <a:t>("Hello Word!");</a:t>
              </a:r>
            </a:p>
            <a:p>
              <a:r>
                <a:rPr lang="en-US" sz="2000" dirty="0"/>
                <a:t>    return 0;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4" name="Right Arrow 8">
              <a:extLst>
                <a:ext uri="{FF2B5EF4-FFF2-40B4-BE49-F238E27FC236}">
                  <a16:creationId xmlns:a16="http://schemas.microsoft.com/office/drawing/2014/main" id="{6EB2A8C6-7BE3-48DB-82BA-BBBE2E43387A}"/>
                </a:ext>
              </a:extLst>
            </p:cNvPr>
            <p:cNvSpPr/>
            <p:nvPr/>
          </p:nvSpPr>
          <p:spPr>
            <a:xfrm rot="5400000">
              <a:off x="5893957" y="3933558"/>
              <a:ext cx="587781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F605AC-8B5D-481F-A201-37F79AC448C8}"/>
              </a:ext>
            </a:extLst>
          </p:cNvPr>
          <p:cNvGrpSpPr/>
          <p:nvPr/>
        </p:nvGrpSpPr>
        <p:grpSpPr>
          <a:xfrm>
            <a:off x="4579883" y="798874"/>
            <a:ext cx="3215932" cy="3151163"/>
            <a:chOff x="4579883" y="798874"/>
            <a:chExt cx="3215932" cy="3151163"/>
          </a:xfrm>
        </p:grpSpPr>
        <p:sp>
          <p:nvSpPr>
            <p:cNvPr id="8" name="Donut 7"/>
            <p:cNvSpPr/>
            <p:nvPr/>
          </p:nvSpPr>
          <p:spPr>
            <a:xfrm>
              <a:off x="4579883" y="798874"/>
              <a:ext cx="3215932" cy="3151163"/>
            </a:xfrm>
            <a:prstGeom prst="donut">
              <a:avLst>
                <a:gd name="adj" fmla="val 304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0B9926-5AB7-431B-B274-42906BA672D2}"/>
                </a:ext>
              </a:extLst>
            </p:cNvPr>
            <p:cNvGrpSpPr/>
            <p:nvPr/>
          </p:nvGrpSpPr>
          <p:grpSpPr>
            <a:xfrm>
              <a:off x="5164540" y="1198240"/>
              <a:ext cx="2046614" cy="2352430"/>
              <a:chOff x="5072693" y="2252785"/>
              <a:chExt cx="2046614" cy="2352430"/>
            </a:xfrm>
          </p:grpSpPr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E40EE52F-95D0-4FD8-B74A-155103D46428}"/>
                  </a:ext>
                </a:extLst>
              </p:cNvPr>
              <p:cNvSpPr/>
              <p:nvPr/>
            </p:nvSpPr>
            <p:spPr>
              <a:xfrm rot="5400000">
                <a:off x="4919785" y="2405693"/>
                <a:ext cx="2352430" cy="2046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Hexagon 4">
                <a:extLst>
                  <a:ext uri="{FF2B5EF4-FFF2-40B4-BE49-F238E27FC236}">
                    <a16:creationId xmlns:a16="http://schemas.microsoft.com/office/drawing/2014/main" id="{CA0D87BA-CFEE-4EA1-BBE2-BBE6E8444BDE}"/>
                  </a:ext>
                </a:extLst>
              </p:cNvPr>
              <p:cNvSpPr txBox="1"/>
              <p:nvPr/>
            </p:nvSpPr>
            <p:spPr>
              <a:xfrm>
                <a:off x="5391624" y="2619372"/>
                <a:ext cx="1408752" cy="1619256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/>
                  <a:t>Main()</a:t>
                </a:r>
              </a:p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/>
                  <a:t>Print()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A2557A-8737-4CAB-A0B8-C00F5FAAD166}"/>
              </a:ext>
            </a:extLst>
          </p:cNvPr>
          <p:cNvGrpSpPr/>
          <p:nvPr/>
        </p:nvGrpSpPr>
        <p:grpSpPr>
          <a:xfrm>
            <a:off x="4377520" y="4442444"/>
            <a:ext cx="3620653" cy="2312411"/>
            <a:chOff x="6838680" y="2233748"/>
            <a:chExt cx="2897747" cy="144143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00968B9-74A7-4EAE-881F-43402CCC478E}"/>
                </a:ext>
              </a:extLst>
            </p:cNvPr>
            <p:cNvSpPr/>
            <p:nvPr/>
          </p:nvSpPr>
          <p:spPr>
            <a:xfrm>
              <a:off x="6838680" y="2233748"/>
              <a:ext cx="2897747" cy="1441436"/>
            </a:xfrm>
            <a:prstGeom prst="roundRect">
              <a:avLst>
                <a:gd name="adj" fmla="val 22921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52CA17-B824-4718-A11A-0C1CF8A797CB}"/>
                </a:ext>
              </a:extLst>
            </p:cNvPr>
            <p:cNvSpPr/>
            <p:nvPr/>
          </p:nvSpPr>
          <p:spPr>
            <a:xfrm>
              <a:off x="6960892" y="2329981"/>
              <a:ext cx="1081825" cy="24727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OUT PUT: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F9A5ADF-5606-40EF-8239-93990BF96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892" y="2577259"/>
              <a:ext cx="2659817" cy="1016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43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451"/>
            <a:ext cx="8932984" cy="95514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Structure of C Program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B50DA9-92B5-408C-959B-C8F2D7FEC296}"/>
              </a:ext>
            </a:extLst>
          </p:cNvPr>
          <p:cNvGrpSpPr/>
          <p:nvPr/>
        </p:nvGrpSpPr>
        <p:grpSpPr>
          <a:xfrm>
            <a:off x="220219" y="2196318"/>
            <a:ext cx="3215932" cy="3151163"/>
            <a:chOff x="4579883" y="798874"/>
            <a:chExt cx="3215932" cy="3151163"/>
          </a:xfrm>
        </p:grpSpPr>
        <p:sp>
          <p:nvSpPr>
            <p:cNvPr id="8" name="Donut 7"/>
            <p:cNvSpPr/>
            <p:nvPr/>
          </p:nvSpPr>
          <p:spPr>
            <a:xfrm>
              <a:off x="4579883" y="798874"/>
              <a:ext cx="3215932" cy="3151163"/>
            </a:xfrm>
            <a:prstGeom prst="donut">
              <a:avLst>
                <a:gd name="adj" fmla="val 304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C20DBB-9668-47A1-BF1C-CB781D0A6811}"/>
                </a:ext>
              </a:extLst>
            </p:cNvPr>
            <p:cNvGrpSpPr/>
            <p:nvPr/>
          </p:nvGrpSpPr>
          <p:grpSpPr>
            <a:xfrm>
              <a:off x="5164540" y="1198240"/>
              <a:ext cx="2046614" cy="2352430"/>
              <a:chOff x="2625312" y="2217664"/>
              <a:chExt cx="2046614" cy="2352430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2A378EA8-5819-46DB-BF26-60A1467E6684}"/>
                  </a:ext>
                </a:extLst>
              </p:cNvPr>
              <p:cNvSpPr/>
              <p:nvPr/>
            </p:nvSpPr>
            <p:spPr>
              <a:xfrm rot="5400000">
                <a:off x="2472404" y="2370572"/>
                <a:ext cx="2352430" cy="2046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4158277"/>
                  <a:satOff val="-19187"/>
                  <a:lumOff val="706"/>
                  <a:alphaOff val="0"/>
                </a:schemeClr>
              </a:fillRef>
              <a:effectRef idx="2">
                <a:schemeClr val="accent4">
                  <a:hueOff val="4158277"/>
                  <a:satOff val="-19187"/>
                  <a:lumOff val="70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Hexagon 4">
                <a:extLst>
                  <a:ext uri="{FF2B5EF4-FFF2-40B4-BE49-F238E27FC236}">
                    <a16:creationId xmlns:a16="http://schemas.microsoft.com/office/drawing/2014/main" id="{07F39905-8A8D-4246-9917-17DDEE56829D}"/>
                  </a:ext>
                </a:extLst>
              </p:cNvPr>
              <p:cNvSpPr txBox="1"/>
              <p:nvPr/>
            </p:nvSpPr>
            <p:spPr>
              <a:xfrm>
                <a:off x="2944243" y="2584251"/>
                <a:ext cx="1408752" cy="161925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/>
                  <a:t>Tokens</a:t>
                </a:r>
              </a:p>
            </p:txBody>
          </p:sp>
        </p:grpSp>
      </p:grp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27C2855B-2DFE-422C-A690-BAF38EB37FC6}"/>
              </a:ext>
            </a:extLst>
          </p:cNvPr>
          <p:cNvGraphicFramePr/>
          <p:nvPr/>
        </p:nvGraphicFramePr>
        <p:xfrm>
          <a:off x="2851490" y="1396316"/>
          <a:ext cx="5009810" cy="475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E198CAB-60F5-42DA-BE40-987B55BE0146}"/>
              </a:ext>
            </a:extLst>
          </p:cNvPr>
          <p:cNvSpPr/>
          <p:nvPr/>
        </p:nvSpPr>
        <p:spPr>
          <a:xfrm>
            <a:off x="8420100" y="1612900"/>
            <a:ext cx="3302000" cy="42545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It is used for specific purpose.</a:t>
            </a:r>
          </a:p>
          <a:p>
            <a:r>
              <a:rPr lang="en-US" sz="2000" dirty="0"/>
              <a:t>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Goto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Break</a:t>
            </a:r>
          </a:p>
          <a:p>
            <a:r>
              <a:rPr lang="en-US" sz="2000" dirty="0"/>
              <a:t>And so on…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A1ECA1-C014-42A6-BE56-51C7C900D891}"/>
              </a:ext>
            </a:extLst>
          </p:cNvPr>
          <p:cNvSpPr/>
          <p:nvPr/>
        </p:nvSpPr>
        <p:spPr>
          <a:xfrm>
            <a:off x="8420100" y="1612900"/>
            <a:ext cx="3302000" cy="42545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The combination of letters and digits which act as data item in the program whose values are changeable.</a:t>
            </a:r>
          </a:p>
          <a:p>
            <a:r>
              <a:rPr lang="en-US" sz="2800" dirty="0"/>
              <a:t>e.g.:</a:t>
            </a:r>
          </a:p>
          <a:p>
            <a:r>
              <a:rPr lang="en-US" sz="2800" dirty="0"/>
              <a:t>Float pi;</a:t>
            </a:r>
          </a:p>
          <a:p>
            <a:endParaRPr lang="en-US" sz="28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8DE647-1466-40F5-AF8C-5905914185E2}"/>
              </a:ext>
            </a:extLst>
          </p:cNvPr>
          <p:cNvSpPr/>
          <p:nvPr/>
        </p:nvSpPr>
        <p:spPr>
          <a:xfrm>
            <a:off x="8420100" y="1612900"/>
            <a:ext cx="3302000" cy="42545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Constants are those values which can’t be change during execution.</a:t>
            </a:r>
          </a:p>
          <a:p>
            <a:r>
              <a:rPr lang="en-US" sz="2800" dirty="0"/>
              <a:t>e.g.:</a:t>
            </a:r>
          </a:p>
          <a:p>
            <a:r>
              <a:rPr lang="en-US" sz="2800" dirty="0"/>
              <a:t>Float pi=3.14;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2B52FE-7A07-4251-8FA9-B3EE886BA87D}"/>
              </a:ext>
            </a:extLst>
          </p:cNvPr>
          <p:cNvSpPr/>
          <p:nvPr/>
        </p:nvSpPr>
        <p:spPr>
          <a:xfrm>
            <a:off x="8420100" y="1612900"/>
            <a:ext cx="3302000" cy="42545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To format the C program statements.</a:t>
            </a:r>
          </a:p>
          <a:p>
            <a:r>
              <a:rPr lang="en-US" sz="2800" dirty="0"/>
              <a:t>e.g.: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=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+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E7A47C5-84BE-40ED-95BB-1B4F0FB5776E}"/>
              </a:ext>
            </a:extLst>
          </p:cNvPr>
          <p:cNvSpPr/>
          <p:nvPr/>
        </p:nvSpPr>
        <p:spPr>
          <a:xfrm>
            <a:off x="8420100" y="1612900"/>
            <a:ext cx="3302000" cy="42545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Operators are further divided into: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Arithmetic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Increment &amp; decrement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Conditional</a:t>
            </a:r>
          </a:p>
        </p:txBody>
      </p:sp>
    </p:spTree>
    <p:extLst>
      <p:ext uri="{BB962C8B-B14F-4D97-AF65-F5344CB8AC3E}">
        <p14:creationId xmlns:p14="http://schemas.microsoft.com/office/powerpoint/2010/main" val="36479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36067794-A621-4D3D-A213-FC29B572F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graphicEl>
                                              <a:dgm id="{36067794-A621-4D3D-A213-FC29B572F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>
                                            <p:graphicEl>
                                              <a:dgm id="{36067794-A621-4D3D-A213-FC29B572F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>
                                            <p:graphicEl>
                                              <a:dgm id="{36067794-A621-4D3D-A213-FC29B572F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113DE414-09B0-45DC-A059-F8DB6C9CB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>
                                            <p:graphicEl>
                                              <a:dgm id="{113DE414-09B0-45DC-A059-F8DB6C9CB0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>
                                            <p:graphicEl>
                                              <a:dgm id="{113DE414-09B0-45DC-A059-F8DB6C9CB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>
                                            <p:graphicEl>
                                              <a:dgm id="{113DE414-09B0-45DC-A059-F8DB6C9CB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F0D2BC50-F41E-4DDF-9FE8-AF3CE4C7B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>
                                            <p:graphicEl>
                                              <a:dgm id="{F0D2BC50-F41E-4DDF-9FE8-AF3CE4C7BE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>
                                            <p:graphicEl>
                                              <a:dgm id="{F0D2BC50-F41E-4DDF-9FE8-AF3CE4C7B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>
                                            <p:graphicEl>
                                              <a:dgm id="{F0D2BC50-F41E-4DDF-9FE8-AF3CE4C7B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30741D67-B569-4BA3-9AC6-63DE2B0FD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>
                                            <p:graphicEl>
                                              <a:dgm id="{30741D67-B569-4BA3-9AC6-63DE2B0FD9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>
                                            <p:graphicEl>
                                              <a:dgm id="{30741D67-B569-4BA3-9AC6-63DE2B0FD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>
                                            <p:graphicEl>
                                              <a:dgm id="{30741D67-B569-4BA3-9AC6-63DE2B0FD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EE412200-7802-4E96-A63A-660C3D80B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>
                                            <p:graphicEl>
                                              <a:dgm id="{EE412200-7802-4E96-A63A-660C3D80B2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>
                                            <p:graphicEl>
                                              <a:dgm id="{EE412200-7802-4E96-A63A-660C3D80B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>
                                            <p:graphicEl>
                                              <a:dgm id="{EE412200-7802-4E96-A63A-660C3D80B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E56F3A5E-933F-4748-9C6C-0BB3EA427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>
                                            <p:graphicEl>
                                              <a:dgm id="{E56F3A5E-933F-4748-9C6C-0BB3EA427A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>
                                            <p:graphicEl>
                                              <a:dgm id="{E56F3A5E-933F-4748-9C6C-0BB3EA427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>
                                            <p:graphicEl>
                                              <a:dgm id="{E56F3A5E-933F-4748-9C6C-0BB3EA427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0F56715C-FFDD-4D23-AE6F-4EB7F0CF1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>
                                            <p:graphicEl>
                                              <a:dgm id="{0F56715C-FFDD-4D23-AE6F-4EB7F0CF1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>
                                            <p:graphicEl>
                                              <a:dgm id="{0F56715C-FFDD-4D23-AE6F-4EB7F0CF1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>
                                            <p:graphicEl>
                                              <a:dgm id="{0F56715C-FFDD-4D23-AE6F-4EB7F0CF1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69E86B3C-1C9A-455D-9171-1141B75D4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>
                                            <p:graphicEl>
                                              <a:dgm id="{69E86B3C-1C9A-455D-9171-1141B75D4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>
                                            <p:graphicEl>
                                              <a:dgm id="{69E86B3C-1C9A-455D-9171-1141B75D4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>
                                            <p:graphicEl>
                                              <a:dgm id="{69E86B3C-1C9A-455D-9171-1141B75D4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B182BB1B-50DA-4D63-86AA-97B4F7465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>
                                            <p:graphicEl>
                                              <a:dgm id="{B182BB1B-50DA-4D63-86AA-97B4F7465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>
                                            <p:graphicEl>
                                              <a:dgm id="{B182BB1B-50DA-4D63-86AA-97B4F7465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>
                                            <p:graphicEl>
                                              <a:dgm id="{B182BB1B-50DA-4D63-86AA-97B4F7465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62F4FD4C-6021-4A56-B21F-4FBC305BEA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">
                                            <p:graphicEl>
                                              <a:dgm id="{62F4FD4C-6021-4A56-B21F-4FBC305BEA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>
                                            <p:graphicEl>
                                              <a:dgm id="{62F4FD4C-6021-4A56-B21F-4FBC305BEA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>
                                            <p:graphicEl>
                                              <a:dgm id="{62F4FD4C-6021-4A56-B21F-4FBC305BEA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0B0F16C8-C2DE-40F2-B66F-B3C80745B0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>
                                            <p:graphicEl>
                                              <a:dgm id="{0B0F16C8-C2DE-40F2-B66F-B3C80745B0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>
                                            <p:graphicEl>
                                              <a:dgm id="{0B0F16C8-C2DE-40F2-B66F-B3C80745B0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>
                                            <p:graphicEl>
                                              <a:dgm id="{0B0F16C8-C2DE-40F2-B66F-B3C80745B0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Dgm bld="one"/>
        </p:bldSub>
      </p:bldGraphic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32984" cy="95514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Structure of C Program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7E35FB-2E13-406A-AB4D-CAAE056BCE3C}"/>
              </a:ext>
            </a:extLst>
          </p:cNvPr>
          <p:cNvGrpSpPr/>
          <p:nvPr/>
        </p:nvGrpSpPr>
        <p:grpSpPr>
          <a:xfrm>
            <a:off x="172210" y="2430768"/>
            <a:ext cx="4465373" cy="2537827"/>
            <a:chOff x="172210" y="2430768"/>
            <a:chExt cx="4465373" cy="2537827"/>
          </a:xfrm>
          <a:solidFill>
            <a:srgbClr val="669900"/>
          </a:solidFill>
        </p:grpSpPr>
        <p:sp>
          <p:nvSpPr>
            <p:cNvPr id="9" name="Right Arrow 8"/>
            <p:cNvSpPr/>
            <p:nvPr/>
          </p:nvSpPr>
          <p:spPr>
            <a:xfrm rot="10280374">
              <a:off x="3851585" y="2430768"/>
              <a:ext cx="785998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2210" y="2675561"/>
              <a:ext cx="3804344" cy="229303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Comments are very important in our programs.</a:t>
              </a:r>
            </a:p>
            <a:p>
              <a:r>
                <a:rPr lang="en-US" sz="2400" dirty="0"/>
                <a:t>By using comments we know our block of code in programs easily.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BC7611-49F6-4526-8924-2F74EFD3AF91}"/>
              </a:ext>
            </a:extLst>
          </p:cNvPr>
          <p:cNvGrpSpPr/>
          <p:nvPr/>
        </p:nvGrpSpPr>
        <p:grpSpPr>
          <a:xfrm>
            <a:off x="7764194" y="2430767"/>
            <a:ext cx="4298810" cy="2537827"/>
            <a:chOff x="7720983" y="2706293"/>
            <a:chExt cx="4298810" cy="2537827"/>
          </a:xfrm>
          <a:solidFill>
            <a:srgbClr val="6699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8215449" y="2951085"/>
              <a:ext cx="3804344" cy="229303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They are being skipped during execution, it means that comments are ignored by compiler.</a:t>
              </a:r>
            </a:p>
          </p:txBody>
        </p:sp>
        <p:sp>
          <p:nvSpPr>
            <p:cNvPr id="13" name="Right Arrow 8">
              <a:extLst>
                <a:ext uri="{FF2B5EF4-FFF2-40B4-BE49-F238E27FC236}">
                  <a16:creationId xmlns:a16="http://schemas.microsoft.com/office/drawing/2014/main" id="{5144A133-A7A8-49BA-8501-9D022CD62D62}"/>
                </a:ext>
              </a:extLst>
            </p:cNvPr>
            <p:cNvSpPr/>
            <p:nvPr/>
          </p:nvSpPr>
          <p:spPr>
            <a:xfrm rot="1021537">
              <a:off x="7720983" y="2706293"/>
              <a:ext cx="645381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D152E8-F367-41CE-A932-A4D54106E349}"/>
              </a:ext>
            </a:extLst>
          </p:cNvPr>
          <p:cNvGrpSpPr/>
          <p:nvPr/>
        </p:nvGrpSpPr>
        <p:grpSpPr>
          <a:xfrm>
            <a:off x="4306258" y="3890998"/>
            <a:ext cx="3763178" cy="2851735"/>
            <a:chOff x="4306258" y="3890998"/>
            <a:chExt cx="3763178" cy="2851735"/>
          </a:xfrm>
          <a:solidFill>
            <a:srgbClr val="669900"/>
          </a:solidFill>
        </p:grpSpPr>
        <p:sp>
          <p:nvSpPr>
            <p:cNvPr id="11" name="Rounded Rectangle 10"/>
            <p:cNvSpPr/>
            <p:nvPr/>
          </p:nvSpPr>
          <p:spPr>
            <a:xfrm>
              <a:off x="4306258" y="4535179"/>
              <a:ext cx="3763178" cy="22075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We have two type of comments in C programming language: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Single line comment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Multi-line comment</a:t>
              </a:r>
            </a:p>
          </p:txBody>
        </p:sp>
        <p:sp>
          <p:nvSpPr>
            <p:cNvPr id="14" name="Right Arrow 8">
              <a:extLst>
                <a:ext uri="{FF2B5EF4-FFF2-40B4-BE49-F238E27FC236}">
                  <a16:creationId xmlns:a16="http://schemas.microsoft.com/office/drawing/2014/main" id="{6EB2A8C6-7BE3-48DB-82BA-BBBE2E43387A}"/>
                </a:ext>
              </a:extLst>
            </p:cNvPr>
            <p:cNvSpPr/>
            <p:nvPr/>
          </p:nvSpPr>
          <p:spPr>
            <a:xfrm rot="5400000">
              <a:off x="5893957" y="3933558"/>
              <a:ext cx="587781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F391EC4-A794-4585-8CE0-34E84E0542C6}"/>
              </a:ext>
            </a:extLst>
          </p:cNvPr>
          <p:cNvGrpSpPr/>
          <p:nvPr/>
        </p:nvGrpSpPr>
        <p:grpSpPr>
          <a:xfrm>
            <a:off x="4579883" y="798874"/>
            <a:ext cx="3215932" cy="3151163"/>
            <a:chOff x="4579883" y="798874"/>
            <a:chExt cx="3215932" cy="3151163"/>
          </a:xfrm>
        </p:grpSpPr>
        <p:sp>
          <p:nvSpPr>
            <p:cNvPr id="8" name="Donut 7"/>
            <p:cNvSpPr/>
            <p:nvPr/>
          </p:nvSpPr>
          <p:spPr>
            <a:xfrm>
              <a:off x="4579883" y="798874"/>
              <a:ext cx="3215932" cy="3151163"/>
            </a:xfrm>
            <a:prstGeom prst="donut">
              <a:avLst>
                <a:gd name="adj" fmla="val 304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2F0D8C-B43C-4EDF-BC45-FF7333A9B538}"/>
                </a:ext>
              </a:extLst>
            </p:cNvPr>
            <p:cNvGrpSpPr/>
            <p:nvPr/>
          </p:nvGrpSpPr>
          <p:grpSpPr>
            <a:xfrm>
              <a:off x="5164540" y="1198240"/>
              <a:ext cx="2046614" cy="2352430"/>
              <a:chOff x="4835656" y="2217664"/>
              <a:chExt cx="2046614" cy="2352430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46D63FDF-C524-4171-85DF-8772E5044668}"/>
                  </a:ext>
                </a:extLst>
              </p:cNvPr>
              <p:cNvSpPr/>
              <p:nvPr/>
            </p:nvSpPr>
            <p:spPr>
              <a:xfrm rot="5400000">
                <a:off x="4682748" y="2370572"/>
                <a:ext cx="2352430" cy="2046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237415"/>
                  <a:satOff val="-28781"/>
                  <a:lumOff val="1059"/>
                  <a:alphaOff val="0"/>
                </a:schemeClr>
              </a:fillRef>
              <a:effectRef idx="2">
                <a:schemeClr val="accent4">
                  <a:hueOff val="6237415"/>
                  <a:satOff val="-28781"/>
                  <a:lumOff val="105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Hexagon 4">
                <a:extLst>
                  <a:ext uri="{FF2B5EF4-FFF2-40B4-BE49-F238E27FC236}">
                    <a16:creationId xmlns:a16="http://schemas.microsoft.com/office/drawing/2014/main" id="{44ACEEEA-46B1-40F5-9215-169EEA0E710A}"/>
                  </a:ext>
                </a:extLst>
              </p:cNvPr>
              <p:cNvSpPr txBox="1"/>
              <p:nvPr/>
            </p:nvSpPr>
            <p:spPr>
              <a:xfrm>
                <a:off x="5154587" y="2584251"/>
                <a:ext cx="1408752" cy="161925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500" kern="1200" dirty="0"/>
                  <a:t>Comments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3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32984" cy="95514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Structure of C Program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7E35FB-2E13-406A-AB4D-CAAE056BCE3C}"/>
              </a:ext>
            </a:extLst>
          </p:cNvPr>
          <p:cNvGrpSpPr/>
          <p:nvPr/>
        </p:nvGrpSpPr>
        <p:grpSpPr>
          <a:xfrm>
            <a:off x="172210" y="2430768"/>
            <a:ext cx="4465373" cy="2537827"/>
            <a:chOff x="172210" y="2430768"/>
            <a:chExt cx="4465373" cy="2537827"/>
          </a:xfrm>
          <a:solidFill>
            <a:srgbClr val="CC3300"/>
          </a:solidFill>
        </p:grpSpPr>
        <p:sp>
          <p:nvSpPr>
            <p:cNvPr id="9" name="Right Arrow 8"/>
            <p:cNvSpPr/>
            <p:nvPr/>
          </p:nvSpPr>
          <p:spPr>
            <a:xfrm rot="10280374">
              <a:off x="3851585" y="2430768"/>
              <a:ext cx="785998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2210" y="2675561"/>
              <a:ext cx="3804344" cy="229303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The most important, w have to maintain the white spaces in our program.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BC7611-49F6-4526-8924-2F74EFD3AF91}"/>
              </a:ext>
            </a:extLst>
          </p:cNvPr>
          <p:cNvGrpSpPr/>
          <p:nvPr/>
        </p:nvGrpSpPr>
        <p:grpSpPr>
          <a:xfrm>
            <a:off x="7764194" y="2430767"/>
            <a:ext cx="4298810" cy="2537827"/>
            <a:chOff x="7720983" y="2706293"/>
            <a:chExt cx="4298810" cy="2537827"/>
          </a:xfrm>
          <a:solidFill>
            <a:srgbClr val="CC33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8215449" y="2951085"/>
              <a:ext cx="3804344" cy="229303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Like correct once 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int main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/>
                <a:t>printf</a:t>
              </a:r>
              <a:r>
                <a:rPr lang="en-US" sz="2400" dirty="0"/>
                <a:t>()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int </a:t>
              </a:r>
              <a:r>
                <a:rPr lang="en-US" sz="2400" dirty="0" err="1"/>
                <a:t>myNumber</a:t>
              </a:r>
              <a:endParaRPr lang="en-US" sz="2400" dirty="0"/>
            </a:p>
          </p:txBody>
        </p:sp>
        <p:sp>
          <p:nvSpPr>
            <p:cNvPr id="13" name="Right Arrow 8">
              <a:extLst>
                <a:ext uri="{FF2B5EF4-FFF2-40B4-BE49-F238E27FC236}">
                  <a16:creationId xmlns:a16="http://schemas.microsoft.com/office/drawing/2014/main" id="{5144A133-A7A8-49BA-8501-9D022CD62D62}"/>
                </a:ext>
              </a:extLst>
            </p:cNvPr>
            <p:cNvSpPr/>
            <p:nvPr/>
          </p:nvSpPr>
          <p:spPr>
            <a:xfrm rot="1021537">
              <a:off x="7720983" y="2706293"/>
              <a:ext cx="645381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D152E8-F367-41CE-A932-A4D54106E349}"/>
              </a:ext>
            </a:extLst>
          </p:cNvPr>
          <p:cNvGrpSpPr/>
          <p:nvPr/>
        </p:nvGrpSpPr>
        <p:grpSpPr>
          <a:xfrm>
            <a:off x="4306258" y="3890998"/>
            <a:ext cx="3763178" cy="2851735"/>
            <a:chOff x="4306258" y="3890998"/>
            <a:chExt cx="3763178" cy="2851735"/>
          </a:xfrm>
          <a:solidFill>
            <a:srgbClr val="CC3300"/>
          </a:solidFill>
        </p:grpSpPr>
        <p:sp>
          <p:nvSpPr>
            <p:cNvPr id="11" name="Rounded Rectangle 10"/>
            <p:cNvSpPr/>
            <p:nvPr/>
          </p:nvSpPr>
          <p:spPr>
            <a:xfrm>
              <a:off x="4306258" y="4535179"/>
              <a:ext cx="3763178" cy="22075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Incorrect are 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err="1"/>
                <a:t>intmain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print f()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int my Number</a:t>
              </a:r>
            </a:p>
            <a:p>
              <a:r>
                <a:rPr lang="en-US" sz="2000" dirty="0"/>
                <a:t>And many more</a:t>
              </a:r>
            </a:p>
          </p:txBody>
        </p:sp>
        <p:sp>
          <p:nvSpPr>
            <p:cNvPr id="14" name="Right Arrow 8">
              <a:extLst>
                <a:ext uri="{FF2B5EF4-FFF2-40B4-BE49-F238E27FC236}">
                  <a16:creationId xmlns:a16="http://schemas.microsoft.com/office/drawing/2014/main" id="{6EB2A8C6-7BE3-48DB-82BA-BBBE2E43387A}"/>
                </a:ext>
              </a:extLst>
            </p:cNvPr>
            <p:cNvSpPr/>
            <p:nvPr/>
          </p:nvSpPr>
          <p:spPr>
            <a:xfrm rot="5400000">
              <a:off x="5893957" y="3933558"/>
              <a:ext cx="587781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74F483-900B-432D-A960-43223BE805A5}"/>
              </a:ext>
            </a:extLst>
          </p:cNvPr>
          <p:cNvGrpSpPr/>
          <p:nvPr/>
        </p:nvGrpSpPr>
        <p:grpSpPr>
          <a:xfrm>
            <a:off x="4579883" y="798874"/>
            <a:ext cx="3215932" cy="3151163"/>
            <a:chOff x="4579883" y="798874"/>
            <a:chExt cx="3215932" cy="3151163"/>
          </a:xfrm>
        </p:grpSpPr>
        <p:sp>
          <p:nvSpPr>
            <p:cNvPr id="8" name="Donut 7"/>
            <p:cNvSpPr/>
            <p:nvPr/>
          </p:nvSpPr>
          <p:spPr>
            <a:xfrm>
              <a:off x="4579883" y="798874"/>
              <a:ext cx="3215932" cy="3151163"/>
            </a:xfrm>
            <a:prstGeom prst="donut">
              <a:avLst>
                <a:gd name="adj" fmla="val 304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1F01FC-2BEA-493B-B758-A711B0AC338A}"/>
                </a:ext>
              </a:extLst>
            </p:cNvPr>
            <p:cNvGrpSpPr/>
            <p:nvPr/>
          </p:nvGrpSpPr>
          <p:grpSpPr>
            <a:xfrm>
              <a:off x="5164540" y="1198240"/>
              <a:ext cx="2046614" cy="2352430"/>
              <a:chOff x="1524375" y="4214407"/>
              <a:chExt cx="2046614" cy="2352430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CAF2F76B-894E-48BA-9600-5BED8A953EF0}"/>
                  </a:ext>
                </a:extLst>
              </p:cNvPr>
              <p:cNvSpPr/>
              <p:nvPr/>
            </p:nvSpPr>
            <p:spPr>
              <a:xfrm rot="5400000">
                <a:off x="1371467" y="4367315"/>
                <a:ext cx="2352430" cy="2046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0395692"/>
                  <a:satOff val="-47968"/>
                  <a:lumOff val="1765"/>
                  <a:alphaOff val="0"/>
                </a:schemeClr>
              </a:fillRef>
              <a:effectRef idx="2">
                <a:schemeClr val="accent4">
                  <a:hueOff val="10395692"/>
                  <a:satOff val="-47968"/>
                  <a:lumOff val="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Hexagon 4">
                <a:extLst>
                  <a:ext uri="{FF2B5EF4-FFF2-40B4-BE49-F238E27FC236}">
                    <a16:creationId xmlns:a16="http://schemas.microsoft.com/office/drawing/2014/main" id="{E206216D-8AB1-4947-BF77-7296C16C2814}"/>
                  </a:ext>
                </a:extLst>
              </p:cNvPr>
              <p:cNvSpPr txBox="1"/>
              <p:nvPr/>
            </p:nvSpPr>
            <p:spPr>
              <a:xfrm>
                <a:off x="1843306" y="4580994"/>
                <a:ext cx="1408752" cy="161925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/>
                  <a:t>White spaces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73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32984" cy="95514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Structure of C Program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87BD55-60AC-44D1-82B7-EB6BF019B090}"/>
              </a:ext>
            </a:extLst>
          </p:cNvPr>
          <p:cNvGrpSpPr/>
          <p:nvPr/>
        </p:nvGrpSpPr>
        <p:grpSpPr>
          <a:xfrm>
            <a:off x="172210" y="2430768"/>
            <a:ext cx="4465373" cy="2537826"/>
            <a:chOff x="172210" y="2430768"/>
            <a:chExt cx="4465373" cy="2537826"/>
          </a:xfrm>
          <a:solidFill>
            <a:srgbClr val="99CC00"/>
          </a:solidFill>
        </p:grpSpPr>
        <p:sp>
          <p:nvSpPr>
            <p:cNvPr id="9" name="Right Arrow 8"/>
            <p:cNvSpPr/>
            <p:nvPr/>
          </p:nvSpPr>
          <p:spPr>
            <a:xfrm rot="10280374">
              <a:off x="3851585" y="2430768"/>
              <a:ext cx="785998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2210" y="2675561"/>
              <a:ext cx="3804344" cy="229303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Such like in most of the human languages we use something special to stop/terminate our sentence.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BC7611-49F6-4526-8924-2F74EFD3AF91}"/>
              </a:ext>
            </a:extLst>
          </p:cNvPr>
          <p:cNvGrpSpPr/>
          <p:nvPr/>
        </p:nvGrpSpPr>
        <p:grpSpPr>
          <a:xfrm>
            <a:off x="7764194" y="2430767"/>
            <a:ext cx="4298810" cy="2537827"/>
            <a:chOff x="7720983" y="2706293"/>
            <a:chExt cx="4298810" cy="2537827"/>
          </a:xfrm>
          <a:solidFill>
            <a:srgbClr val="99CC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8215449" y="2951085"/>
              <a:ext cx="3804344" cy="229303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for the same reason in C language we have to use Semi-colon (;)</a:t>
              </a:r>
            </a:p>
          </p:txBody>
        </p:sp>
        <p:sp>
          <p:nvSpPr>
            <p:cNvPr id="13" name="Right Arrow 8">
              <a:extLst>
                <a:ext uri="{FF2B5EF4-FFF2-40B4-BE49-F238E27FC236}">
                  <a16:creationId xmlns:a16="http://schemas.microsoft.com/office/drawing/2014/main" id="{5144A133-A7A8-49BA-8501-9D022CD62D62}"/>
                </a:ext>
              </a:extLst>
            </p:cNvPr>
            <p:cNvSpPr/>
            <p:nvPr/>
          </p:nvSpPr>
          <p:spPr>
            <a:xfrm rot="1021537">
              <a:off x="7720983" y="2706293"/>
              <a:ext cx="645381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D152E8-F367-41CE-A932-A4D54106E349}"/>
              </a:ext>
            </a:extLst>
          </p:cNvPr>
          <p:cNvGrpSpPr/>
          <p:nvPr/>
        </p:nvGrpSpPr>
        <p:grpSpPr>
          <a:xfrm>
            <a:off x="4306258" y="3890998"/>
            <a:ext cx="3763178" cy="2851735"/>
            <a:chOff x="4306258" y="3890998"/>
            <a:chExt cx="3763178" cy="2851735"/>
          </a:xfrm>
          <a:solidFill>
            <a:srgbClr val="99CC00"/>
          </a:solidFill>
        </p:grpSpPr>
        <p:sp>
          <p:nvSpPr>
            <p:cNvPr id="11" name="Rounded Rectangle 10"/>
            <p:cNvSpPr/>
            <p:nvPr/>
          </p:nvSpPr>
          <p:spPr>
            <a:xfrm>
              <a:off x="4306258" y="4535179"/>
              <a:ext cx="3763178" cy="220755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The program is going to through an error if we forgot the terminator which is semicolon(;)</a:t>
              </a:r>
            </a:p>
          </p:txBody>
        </p:sp>
        <p:sp>
          <p:nvSpPr>
            <p:cNvPr id="14" name="Right Arrow 8">
              <a:extLst>
                <a:ext uri="{FF2B5EF4-FFF2-40B4-BE49-F238E27FC236}">
                  <a16:creationId xmlns:a16="http://schemas.microsoft.com/office/drawing/2014/main" id="{6EB2A8C6-7BE3-48DB-82BA-BBBE2E43387A}"/>
                </a:ext>
              </a:extLst>
            </p:cNvPr>
            <p:cNvSpPr/>
            <p:nvPr/>
          </p:nvSpPr>
          <p:spPr>
            <a:xfrm rot="5400000">
              <a:off x="5893957" y="3933558"/>
              <a:ext cx="587781" cy="502661"/>
            </a:xfrm>
            <a:prstGeom prst="rightArrow">
              <a:avLst>
                <a:gd name="adj1" fmla="val 29529"/>
                <a:gd name="adj2" fmla="val 642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59A1AE-D709-4267-87C1-57A900493042}"/>
              </a:ext>
            </a:extLst>
          </p:cNvPr>
          <p:cNvGrpSpPr/>
          <p:nvPr/>
        </p:nvGrpSpPr>
        <p:grpSpPr>
          <a:xfrm>
            <a:off x="4579883" y="798874"/>
            <a:ext cx="3215932" cy="3151163"/>
            <a:chOff x="4579883" y="798874"/>
            <a:chExt cx="3215932" cy="3151163"/>
          </a:xfrm>
        </p:grpSpPr>
        <p:sp>
          <p:nvSpPr>
            <p:cNvPr id="8" name="Donut 7"/>
            <p:cNvSpPr/>
            <p:nvPr/>
          </p:nvSpPr>
          <p:spPr>
            <a:xfrm>
              <a:off x="4579883" y="798874"/>
              <a:ext cx="3215932" cy="3151163"/>
            </a:xfrm>
            <a:prstGeom prst="donut">
              <a:avLst>
                <a:gd name="adj" fmla="val 304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76E016-5F9D-4FF8-BFC8-7B0D185B0ABA}"/>
                </a:ext>
              </a:extLst>
            </p:cNvPr>
            <p:cNvGrpSpPr/>
            <p:nvPr/>
          </p:nvGrpSpPr>
          <p:grpSpPr>
            <a:xfrm>
              <a:off x="5164539" y="1171083"/>
              <a:ext cx="2046614" cy="2352430"/>
              <a:chOff x="3734718" y="4214407"/>
              <a:chExt cx="2046614" cy="2352430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5C0B256F-2211-46D3-92AC-B1D1CAA927FA}"/>
                  </a:ext>
                </a:extLst>
              </p:cNvPr>
              <p:cNvSpPr/>
              <p:nvPr/>
            </p:nvSpPr>
            <p:spPr>
              <a:xfrm rot="5400000">
                <a:off x="3581810" y="4367315"/>
                <a:ext cx="2352430" cy="2046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8316554"/>
                  <a:satOff val="-38374"/>
                  <a:lumOff val="1412"/>
                  <a:alphaOff val="0"/>
                </a:schemeClr>
              </a:fillRef>
              <a:effectRef idx="2">
                <a:schemeClr val="accent4">
                  <a:hueOff val="8316554"/>
                  <a:satOff val="-38374"/>
                  <a:lumOff val="141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Hexagon 4">
                <a:extLst>
                  <a:ext uri="{FF2B5EF4-FFF2-40B4-BE49-F238E27FC236}">
                    <a16:creationId xmlns:a16="http://schemas.microsoft.com/office/drawing/2014/main" id="{1EE84D55-9674-4404-AC4D-981C8F272DF7}"/>
                  </a:ext>
                </a:extLst>
              </p:cNvPr>
              <p:cNvSpPr txBox="1"/>
              <p:nvPr/>
            </p:nvSpPr>
            <p:spPr>
              <a:xfrm>
                <a:off x="4053649" y="4580994"/>
                <a:ext cx="1408752" cy="161925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/>
                  <a:t>Semi</a:t>
                </a:r>
              </a:p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dirty="0"/>
                  <a:t>c</a:t>
                </a:r>
                <a:r>
                  <a:rPr lang="en-US" sz="3200" kern="1200" dirty="0"/>
                  <a:t>olon (;)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D536-1389-F7B3-7B49-A1198494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FOR WATCHING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57BDFA-B9B5-DB41-449B-2C84999C56AB}"/>
              </a:ext>
            </a:extLst>
          </p:cNvPr>
          <p:cNvGraphicFramePr/>
          <p:nvPr/>
        </p:nvGraphicFramePr>
        <p:xfrm>
          <a:off x="2043056" y="1270000"/>
          <a:ext cx="5865224" cy="27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87889F-02FB-7AA1-1452-D05E02F38987}"/>
              </a:ext>
            </a:extLst>
          </p:cNvPr>
          <p:cNvGraphicFramePr/>
          <p:nvPr/>
        </p:nvGraphicFramePr>
        <p:xfrm>
          <a:off x="1016000" y="4293084"/>
          <a:ext cx="7919335" cy="211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735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6168</TotalTime>
  <Words>452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Structure of  C  Program</vt:lpstr>
      <vt:lpstr>Structure of C Program</vt:lpstr>
      <vt:lpstr>Structure of C Program</vt:lpstr>
      <vt:lpstr>Structure of C Program</vt:lpstr>
      <vt:lpstr>Structure of C Program</vt:lpstr>
      <vt:lpstr>Structure of C Program</vt:lpstr>
      <vt:lpstr>Structure of C Program</vt:lpstr>
      <vt:lpstr>THANK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Faisal Sahibzada</dc:creator>
  <cp:lastModifiedBy>AHMAD FAISAL SAHIBZADA</cp:lastModifiedBy>
  <cp:revision>91</cp:revision>
  <dcterms:created xsi:type="dcterms:W3CDTF">2022-11-29T10:13:20Z</dcterms:created>
  <dcterms:modified xsi:type="dcterms:W3CDTF">2023-12-04T04:49:01Z</dcterms:modified>
</cp:coreProperties>
</file>