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34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529030" y="1675090"/>
            <a:ext cx="7058739" cy="31278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210"/>
              </a:lnSpc>
              <a:buNone/>
            </a:pPr>
            <a:r>
              <a:rPr lang="en-US" sz="6568" b="1" kern="0" spc="-131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Variables and Constants in C Language</a:t>
            </a:r>
            <a:endParaRPr lang="en-US" sz="6568" dirty="0"/>
          </a:p>
        </p:txBody>
      </p:sp>
      <p:sp>
        <p:nvSpPr>
          <p:cNvPr id="6" name="Text 2"/>
          <p:cNvSpPr/>
          <p:nvPr/>
        </p:nvSpPr>
        <p:spPr>
          <a:xfrm>
            <a:off x="6529030" y="5220057"/>
            <a:ext cx="7058739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 about variables and constants in the C programming language. Understand their importance and how to declare, initialize, and use them in your programs.</a:t>
            </a:r>
            <a:endParaRPr lang="en-US" sz="2189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042630" y="1986320"/>
            <a:ext cx="7359968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Summary and Conclusion</a:t>
            </a:r>
            <a:endParaRPr lang="en-US" sz="5474" dirty="0"/>
          </a:p>
        </p:txBody>
      </p:sp>
      <p:sp>
        <p:nvSpPr>
          <p:cNvPr id="7" name="Shape 3"/>
          <p:cNvSpPr/>
          <p:nvPr/>
        </p:nvSpPr>
        <p:spPr>
          <a:xfrm>
            <a:off x="1042630" y="3272195"/>
            <a:ext cx="3996333" cy="2970967"/>
          </a:xfrm>
          <a:prstGeom prst="roundRect">
            <a:avLst>
              <a:gd name="adj" fmla="val 421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337905" y="3567470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Variables</a:t>
            </a:r>
            <a:endParaRPr lang="en-US" sz="2737" dirty="0"/>
          </a:p>
        </p:txBody>
      </p:sp>
      <p:sp>
        <p:nvSpPr>
          <p:cNvPr id="9" name="Text 5"/>
          <p:cNvSpPr/>
          <p:nvPr/>
        </p:nvSpPr>
        <p:spPr>
          <a:xfrm>
            <a:off x="1337905" y="4168616"/>
            <a:ext cx="3405783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Variables allow for dynamic storage and manipulation of data in C language.</a:t>
            </a:r>
            <a:endParaRPr lang="en-US" sz="2189" dirty="0"/>
          </a:p>
        </p:txBody>
      </p:sp>
      <p:sp>
        <p:nvSpPr>
          <p:cNvPr id="10" name="Shape 6"/>
          <p:cNvSpPr/>
          <p:nvPr/>
        </p:nvSpPr>
        <p:spPr>
          <a:xfrm>
            <a:off x="5316974" y="3272195"/>
            <a:ext cx="3996333" cy="2970967"/>
          </a:xfrm>
          <a:prstGeom prst="roundRect">
            <a:avLst>
              <a:gd name="adj" fmla="val 421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612249" y="3567470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Constants</a:t>
            </a:r>
            <a:endParaRPr lang="en-US" sz="2737" dirty="0"/>
          </a:p>
        </p:txBody>
      </p:sp>
      <p:sp>
        <p:nvSpPr>
          <p:cNvPr id="12" name="Text 8"/>
          <p:cNvSpPr/>
          <p:nvPr/>
        </p:nvSpPr>
        <p:spPr>
          <a:xfrm>
            <a:off x="5612249" y="4168616"/>
            <a:ext cx="3405783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Constants provide fixed values that remain unchanged throughout the execution of a program.</a:t>
            </a:r>
            <a:endParaRPr lang="en-US" sz="2189" dirty="0"/>
          </a:p>
        </p:txBody>
      </p:sp>
      <p:sp>
        <p:nvSpPr>
          <p:cNvPr id="13" name="Shape 9"/>
          <p:cNvSpPr/>
          <p:nvPr/>
        </p:nvSpPr>
        <p:spPr>
          <a:xfrm>
            <a:off x="9591318" y="3272195"/>
            <a:ext cx="3996333" cy="2970967"/>
          </a:xfrm>
          <a:prstGeom prst="roundRect">
            <a:avLst>
              <a:gd name="adj" fmla="val 421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886593" y="3567470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Use Case</a:t>
            </a:r>
            <a:endParaRPr lang="en-US" sz="2737" dirty="0"/>
          </a:p>
        </p:txBody>
      </p:sp>
      <p:sp>
        <p:nvSpPr>
          <p:cNvPr id="15" name="Text 11"/>
          <p:cNvSpPr/>
          <p:nvPr/>
        </p:nvSpPr>
        <p:spPr>
          <a:xfrm>
            <a:off x="9886593" y="4168616"/>
            <a:ext cx="3405783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Choose variables or constants based on whether you need data manipulation or fixed values in your program.</a:t>
            </a:r>
            <a:endParaRPr lang="en-US" sz="218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529030" y="1480542"/>
            <a:ext cx="7058739" cy="1737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Rules for Writing Variable Names in C</a:t>
            </a:r>
            <a:endParaRPr lang="en-US" sz="5474" dirty="0"/>
          </a:p>
        </p:txBody>
      </p:sp>
      <p:sp>
        <p:nvSpPr>
          <p:cNvPr id="6" name="Text 2"/>
          <p:cNvSpPr/>
          <p:nvPr/>
        </p:nvSpPr>
        <p:spPr>
          <a:xfrm>
            <a:off x="6529030" y="3635216"/>
            <a:ext cx="7058739" cy="31137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Variable names play an important role in programming. They should be chosen carefully and follow certain rules. Some of the common rules for writing variable names in C include starting with a letter or underscore, using only letters, numbers, and underscores, and avoiding reserved words. Good variable names can make your code more readable and easier to understand.</a:t>
            </a:r>
            <a:endParaRPr lang="en-US" sz="218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42630" y="1763792"/>
            <a:ext cx="10626090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Valid and Invalid Variable Names in C</a:t>
            </a:r>
            <a:endParaRPr lang="en-US" sz="5474" dirty="0"/>
          </a:p>
        </p:txBody>
      </p:sp>
      <p:sp>
        <p:nvSpPr>
          <p:cNvPr id="5" name="Text 2"/>
          <p:cNvSpPr/>
          <p:nvPr/>
        </p:nvSpPr>
        <p:spPr>
          <a:xfrm>
            <a:off x="1042630" y="3327678"/>
            <a:ext cx="3061454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Valid Variable Names</a:t>
            </a:r>
            <a:endParaRPr lang="en-US" sz="2737" dirty="0"/>
          </a:p>
        </p:txBody>
      </p:sp>
      <p:sp>
        <p:nvSpPr>
          <p:cNvPr id="6" name="Text 3"/>
          <p:cNvSpPr/>
          <p:nvPr/>
        </p:nvSpPr>
        <p:spPr>
          <a:xfrm>
            <a:off x="1042630" y="4040029"/>
            <a:ext cx="5933361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Examples of valid variable names in C:</a:t>
            </a:r>
            <a:endParaRPr lang="en-US" sz="2189" dirty="0"/>
          </a:p>
        </p:txBody>
      </p:sp>
      <p:sp>
        <p:nvSpPr>
          <p:cNvPr id="7" name="Text 4"/>
          <p:cNvSpPr/>
          <p:nvPr/>
        </p:nvSpPr>
        <p:spPr>
          <a:xfrm>
            <a:off x="1487448" y="4797623"/>
            <a:ext cx="5488543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503"/>
              </a:lnSpc>
              <a:buSzPct val="100000"/>
              <a:buChar char="•"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count</a:t>
            </a:r>
            <a:endParaRPr lang="en-US" sz="2189" dirty="0"/>
          </a:p>
        </p:txBody>
      </p:sp>
      <p:sp>
        <p:nvSpPr>
          <p:cNvPr id="8" name="Text 5"/>
          <p:cNvSpPr/>
          <p:nvPr/>
        </p:nvSpPr>
        <p:spPr>
          <a:xfrm>
            <a:off x="1487448" y="5353645"/>
            <a:ext cx="5488543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503"/>
              </a:lnSpc>
              <a:buSzPct val="100000"/>
              <a:buChar char="•"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myVariable</a:t>
            </a:r>
            <a:endParaRPr lang="en-US" sz="2189" dirty="0"/>
          </a:p>
        </p:txBody>
      </p:sp>
      <p:sp>
        <p:nvSpPr>
          <p:cNvPr id="9" name="Text 6"/>
          <p:cNvSpPr/>
          <p:nvPr/>
        </p:nvSpPr>
        <p:spPr>
          <a:xfrm>
            <a:off x="1487448" y="5909667"/>
            <a:ext cx="5488543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503"/>
              </a:lnSpc>
              <a:buSzPct val="100000"/>
              <a:buChar char="•"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user_input</a:t>
            </a:r>
            <a:endParaRPr lang="en-US" sz="2189" dirty="0"/>
          </a:p>
        </p:txBody>
      </p:sp>
      <p:sp>
        <p:nvSpPr>
          <p:cNvPr id="10" name="Text 7"/>
          <p:cNvSpPr/>
          <p:nvPr/>
        </p:nvSpPr>
        <p:spPr>
          <a:xfrm>
            <a:off x="7662029" y="3327678"/>
            <a:ext cx="3329464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Invalid Variable Names</a:t>
            </a:r>
            <a:endParaRPr lang="en-US" sz="2737" dirty="0"/>
          </a:p>
        </p:txBody>
      </p:sp>
      <p:sp>
        <p:nvSpPr>
          <p:cNvPr id="11" name="Text 8"/>
          <p:cNvSpPr/>
          <p:nvPr/>
        </p:nvSpPr>
        <p:spPr>
          <a:xfrm>
            <a:off x="7662029" y="4040029"/>
            <a:ext cx="5933361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Examples of invalid variable names in C:</a:t>
            </a:r>
            <a:endParaRPr lang="en-US" sz="2189" dirty="0"/>
          </a:p>
        </p:txBody>
      </p:sp>
      <p:sp>
        <p:nvSpPr>
          <p:cNvPr id="12" name="Text 9"/>
          <p:cNvSpPr/>
          <p:nvPr/>
        </p:nvSpPr>
        <p:spPr>
          <a:xfrm>
            <a:off x="8106847" y="4797623"/>
            <a:ext cx="5488543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503"/>
              </a:lnSpc>
              <a:buSzPct val="100000"/>
              <a:buChar char="•"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123var</a:t>
            </a:r>
            <a:endParaRPr lang="en-US" sz="2189" dirty="0"/>
          </a:p>
        </p:txBody>
      </p:sp>
      <p:sp>
        <p:nvSpPr>
          <p:cNvPr id="13" name="Text 10"/>
          <p:cNvSpPr/>
          <p:nvPr/>
        </p:nvSpPr>
        <p:spPr>
          <a:xfrm>
            <a:off x="8106847" y="5353645"/>
            <a:ext cx="5488543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503"/>
              </a:lnSpc>
              <a:buSzPct val="100000"/>
              <a:buChar char="•"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my-variable</a:t>
            </a:r>
            <a:endParaRPr lang="en-US" sz="2189" dirty="0"/>
          </a:p>
        </p:txBody>
      </p:sp>
      <p:sp>
        <p:nvSpPr>
          <p:cNvPr id="14" name="Text 11"/>
          <p:cNvSpPr/>
          <p:nvPr/>
        </p:nvSpPr>
        <p:spPr>
          <a:xfrm>
            <a:off x="8106847" y="5909667"/>
            <a:ext cx="5488543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503"/>
              </a:lnSpc>
              <a:buSzPct val="100000"/>
              <a:buChar char="•"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@name</a:t>
            </a:r>
            <a:endParaRPr lang="en-US" sz="2189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00230" y="2125266"/>
            <a:ext cx="6865977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Variables in C Language</a:t>
            </a:r>
            <a:endParaRPr lang="en-US" sz="5474" dirty="0"/>
          </a:p>
        </p:txBody>
      </p:sp>
      <p:sp>
        <p:nvSpPr>
          <p:cNvPr id="6" name="Shape 2"/>
          <p:cNvSpPr/>
          <p:nvPr/>
        </p:nvSpPr>
        <p:spPr>
          <a:xfrm>
            <a:off x="4700230" y="3628430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899065" y="3680579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3284" dirty="0"/>
          </a:p>
        </p:txBody>
      </p:sp>
      <p:sp>
        <p:nvSpPr>
          <p:cNvPr id="8" name="Text 4"/>
          <p:cNvSpPr/>
          <p:nvPr/>
        </p:nvSpPr>
        <p:spPr>
          <a:xfrm>
            <a:off x="5603796" y="3723918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Dynamic Storage</a:t>
            </a:r>
            <a:endParaRPr lang="en-US" sz="2737" dirty="0"/>
          </a:p>
        </p:txBody>
      </p:sp>
      <p:sp>
        <p:nvSpPr>
          <p:cNvPr id="9" name="Text 5"/>
          <p:cNvSpPr/>
          <p:nvPr/>
        </p:nvSpPr>
        <p:spPr>
          <a:xfrm>
            <a:off x="5603796" y="4325064"/>
            <a:ext cx="3401258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Variables allow for efficient memory allocation and dynamic storage of values while the program is running.</a:t>
            </a:r>
            <a:endParaRPr lang="en-US" sz="2189" dirty="0"/>
          </a:p>
        </p:txBody>
      </p:sp>
      <p:sp>
        <p:nvSpPr>
          <p:cNvPr id="10" name="Shape 6"/>
          <p:cNvSpPr/>
          <p:nvPr/>
        </p:nvSpPr>
        <p:spPr>
          <a:xfrm>
            <a:off x="9283065" y="3628430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81899" y="3680579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3284" dirty="0"/>
          </a:p>
        </p:txBody>
      </p:sp>
      <p:sp>
        <p:nvSpPr>
          <p:cNvPr id="12" name="Text 8"/>
          <p:cNvSpPr/>
          <p:nvPr/>
        </p:nvSpPr>
        <p:spPr>
          <a:xfrm>
            <a:off x="10186630" y="3723918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Manipulation</a:t>
            </a:r>
            <a:endParaRPr lang="en-US" sz="2737" dirty="0"/>
          </a:p>
        </p:txBody>
      </p:sp>
      <p:sp>
        <p:nvSpPr>
          <p:cNvPr id="13" name="Text 9"/>
          <p:cNvSpPr/>
          <p:nvPr/>
        </p:nvSpPr>
        <p:spPr>
          <a:xfrm>
            <a:off x="10186630" y="4325064"/>
            <a:ext cx="3401258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With variables, you can easily manipulate and modify data during program execution.</a:t>
            </a:r>
            <a:endParaRPr lang="en-US" sz="218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42630" y="2125266"/>
            <a:ext cx="7117437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Constants in C Language</a:t>
            </a:r>
            <a:endParaRPr lang="en-US" sz="5474" dirty="0"/>
          </a:p>
        </p:txBody>
      </p:sp>
      <p:sp>
        <p:nvSpPr>
          <p:cNvPr id="6" name="Shape 2"/>
          <p:cNvSpPr/>
          <p:nvPr/>
        </p:nvSpPr>
        <p:spPr>
          <a:xfrm>
            <a:off x="1042630" y="3628430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241465" y="3680579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3284" dirty="0"/>
          </a:p>
        </p:txBody>
      </p:sp>
      <p:sp>
        <p:nvSpPr>
          <p:cNvPr id="8" name="Text 4"/>
          <p:cNvSpPr/>
          <p:nvPr/>
        </p:nvSpPr>
        <p:spPr>
          <a:xfrm>
            <a:off x="1946196" y="3723918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Fixed Values</a:t>
            </a:r>
            <a:endParaRPr lang="en-US" sz="2737" dirty="0"/>
          </a:p>
        </p:txBody>
      </p:sp>
      <p:sp>
        <p:nvSpPr>
          <p:cNvPr id="9" name="Text 5"/>
          <p:cNvSpPr/>
          <p:nvPr/>
        </p:nvSpPr>
        <p:spPr>
          <a:xfrm>
            <a:off x="1946196" y="4325064"/>
            <a:ext cx="3401258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Constants represent fixed values that cannot be altered during program execution.</a:t>
            </a:r>
            <a:endParaRPr lang="en-US" sz="2189" dirty="0"/>
          </a:p>
        </p:txBody>
      </p:sp>
      <p:sp>
        <p:nvSpPr>
          <p:cNvPr id="10" name="Shape 6"/>
          <p:cNvSpPr/>
          <p:nvPr/>
        </p:nvSpPr>
        <p:spPr>
          <a:xfrm>
            <a:off x="5625465" y="3628430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24299" y="3680579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3284" dirty="0"/>
          </a:p>
        </p:txBody>
      </p:sp>
      <p:sp>
        <p:nvSpPr>
          <p:cNvPr id="12" name="Text 8"/>
          <p:cNvSpPr/>
          <p:nvPr/>
        </p:nvSpPr>
        <p:spPr>
          <a:xfrm>
            <a:off x="6529030" y="3723918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Security</a:t>
            </a:r>
            <a:endParaRPr lang="en-US" sz="2737" dirty="0"/>
          </a:p>
        </p:txBody>
      </p:sp>
      <p:sp>
        <p:nvSpPr>
          <p:cNvPr id="13" name="Text 9"/>
          <p:cNvSpPr/>
          <p:nvPr/>
        </p:nvSpPr>
        <p:spPr>
          <a:xfrm>
            <a:off x="6529030" y="4325064"/>
            <a:ext cx="3401258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Using constants ensures that important values remain unchanged throughout the execution of the program.</a:t>
            </a:r>
            <a:endParaRPr lang="en-US" sz="218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00230" y="1468398"/>
            <a:ext cx="8887539" cy="1737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Declaring and Initializing Variables</a:t>
            </a:r>
            <a:endParaRPr lang="en-US" sz="5474" dirty="0"/>
          </a:p>
        </p:txBody>
      </p:sp>
      <p:sp>
        <p:nvSpPr>
          <p:cNvPr id="6" name="Shape 2"/>
          <p:cNvSpPr/>
          <p:nvPr/>
        </p:nvSpPr>
        <p:spPr>
          <a:xfrm>
            <a:off x="4700230" y="3840361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899065" y="3892510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3284" dirty="0"/>
          </a:p>
        </p:txBody>
      </p:sp>
      <p:sp>
        <p:nvSpPr>
          <p:cNvPr id="8" name="Text 4"/>
          <p:cNvSpPr/>
          <p:nvPr/>
        </p:nvSpPr>
        <p:spPr>
          <a:xfrm>
            <a:off x="5603796" y="3935849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Syntax</a:t>
            </a:r>
            <a:endParaRPr lang="en-US" sz="2737" dirty="0"/>
          </a:p>
        </p:txBody>
      </p:sp>
      <p:sp>
        <p:nvSpPr>
          <p:cNvPr id="9" name="Text 5"/>
          <p:cNvSpPr/>
          <p:nvPr/>
        </p:nvSpPr>
        <p:spPr>
          <a:xfrm>
            <a:off x="5603796" y="4536996"/>
            <a:ext cx="3401258" cy="22240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Declare variables by specifying the data type followed by the variable name. Initialize variables by assigning them a value.</a:t>
            </a:r>
            <a:endParaRPr lang="en-US" sz="2189" dirty="0"/>
          </a:p>
        </p:txBody>
      </p:sp>
      <p:sp>
        <p:nvSpPr>
          <p:cNvPr id="10" name="Shape 6"/>
          <p:cNvSpPr/>
          <p:nvPr/>
        </p:nvSpPr>
        <p:spPr>
          <a:xfrm>
            <a:off x="9283065" y="3840361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81899" y="3892510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3284" dirty="0"/>
          </a:p>
        </p:txBody>
      </p:sp>
      <p:sp>
        <p:nvSpPr>
          <p:cNvPr id="12" name="Text 8"/>
          <p:cNvSpPr/>
          <p:nvPr/>
        </p:nvSpPr>
        <p:spPr>
          <a:xfrm>
            <a:off x="10186630" y="3935849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Example</a:t>
            </a:r>
            <a:endParaRPr lang="en-US" sz="2737" dirty="0"/>
          </a:p>
        </p:txBody>
      </p:sp>
      <p:sp>
        <p:nvSpPr>
          <p:cNvPr id="13" name="Text 9"/>
          <p:cNvSpPr/>
          <p:nvPr/>
        </p:nvSpPr>
        <p:spPr>
          <a:xfrm>
            <a:off x="10186630" y="4536996"/>
            <a:ext cx="3401258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 age; // Declaration </a:t>
            </a:r>
            <a:endParaRPr lang="en-US" sz="2189" dirty="0"/>
          </a:p>
        </p:txBody>
      </p:sp>
      <p:sp>
        <p:nvSpPr>
          <p:cNvPr id="14" name="Text 10"/>
          <p:cNvSpPr/>
          <p:nvPr/>
        </p:nvSpPr>
        <p:spPr>
          <a:xfrm>
            <a:off x="10186630" y="5148620"/>
            <a:ext cx="3401258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age = 25; // Initialization</a:t>
            </a:r>
            <a:endParaRPr lang="en-US" sz="218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042630" y="2347674"/>
            <a:ext cx="8780264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Using Variables in Expressions</a:t>
            </a:r>
            <a:endParaRPr lang="en-US" sz="5474" dirty="0"/>
          </a:p>
        </p:txBody>
      </p:sp>
      <p:sp>
        <p:nvSpPr>
          <p:cNvPr id="7" name="Shape 3"/>
          <p:cNvSpPr/>
          <p:nvPr/>
        </p:nvSpPr>
        <p:spPr>
          <a:xfrm>
            <a:off x="1042630" y="3850838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241465" y="3902988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3284" dirty="0"/>
          </a:p>
        </p:txBody>
      </p:sp>
      <p:sp>
        <p:nvSpPr>
          <p:cNvPr id="9" name="Text 5"/>
          <p:cNvSpPr/>
          <p:nvPr/>
        </p:nvSpPr>
        <p:spPr>
          <a:xfrm>
            <a:off x="1946196" y="3946327"/>
            <a:ext cx="3260169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Arithmetic Operations</a:t>
            </a:r>
            <a:endParaRPr lang="en-US" sz="2737" dirty="0"/>
          </a:p>
        </p:txBody>
      </p:sp>
      <p:sp>
        <p:nvSpPr>
          <p:cNvPr id="10" name="Text 6"/>
          <p:cNvSpPr/>
          <p:nvPr/>
        </p:nvSpPr>
        <p:spPr>
          <a:xfrm>
            <a:off x="1946196" y="4547473"/>
            <a:ext cx="5230058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Perform calculations using variables to dynamically manipulate data and obtain desired results.</a:t>
            </a:r>
            <a:endParaRPr lang="en-US" sz="2189" dirty="0"/>
          </a:p>
        </p:txBody>
      </p:sp>
      <p:sp>
        <p:nvSpPr>
          <p:cNvPr id="11" name="Shape 7"/>
          <p:cNvSpPr/>
          <p:nvPr/>
        </p:nvSpPr>
        <p:spPr>
          <a:xfrm>
            <a:off x="7454265" y="3850838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7653099" y="3902988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3284" dirty="0"/>
          </a:p>
        </p:txBody>
      </p:sp>
      <p:sp>
        <p:nvSpPr>
          <p:cNvPr id="13" name="Text 9"/>
          <p:cNvSpPr/>
          <p:nvPr/>
        </p:nvSpPr>
        <p:spPr>
          <a:xfrm>
            <a:off x="8357830" y="3946327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Example</a:t>
            </a:r>
            <a:endParaRPr lang="en-US" sz="2737" dirty="0"/>
          </a:p>
        </p:txBody>
      </p:sp>
      <p:sp>
        <p:nvSpPr>
          <p:cNvPr id="14" name="Text 10"/>
          <p:cNvSpPr/>
          <p:nvPr/>
        </p:nvSpPr>
        <p:spPr>
          <a:xfrm>
            <a:off x="8357830" y="4547473"/>
            <a:ext cx="5230058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 x = 10, y = 5, sum; </a:t>
            </a:r>
            <a:endParaRPr lang="en-US" sz="2189" dirty="0"/>
          </a:p>
        </p:txBody>
      </p:sp>
      <p:sp>
        <p:nvSpPr>
          <p:cNvPr id="15" name="Text 11"/>
          <p:cNvSpPr/>
          <p:nvPr/>
        </p:nvSpPr>
        <p:spPr>
          <a:xfrm>
            <a:off x="8357830" y="5159097"/>
            <a:ext cx="5230058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sum = x + y; // Addition</a:t>
            </a:r>
            <a:endParaRPr lang="en-US" sz="2189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42630" y="804863"/>
            <a:ext cx="12545139" cy="1737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Example: Simple Program using Variables in C Language</a:t>
            </a:r>
            <a:endParaRPr lang="en-US" sz="5474" dirty="0"/>
          </a:p>
        </p:txBody>
      </p:sp>
      <p:sp>
        <p:nvSpPr>
          <p:cNvPr id="5" name="Text 2"/>
          <p:cNvSpPr/>
          <p:nvPr/>
        </p:nvSpPr>
        <p:spPr>
          <a:xfrm>
            <a:off x="1042630" y="3237548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Code</a:t>
            </a:r>
            <a:endParaRPr lang="en-US" sz="2737" dirty="0"/>
          </a:p>
        </p:txBody>
      </p:sp>
      <p:sp>
        <p:nvSpPr>
          <p:cNvPr id="6" name="Text 3"/>
          <p:cNvSpPr/>
          <p:nvPr/>
        </p:nvSpPr>
        <p:spPr>
          <a:xfrm>
            <a:off x="1042630" y="3949898"/>
            <a:ext cx="5933361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#include &lt;stdio.h&gt; </a:t>
            </a:r>
            <a:endParaRPr lang="en-US" sz="2189" dirty="0"/>
          </a:p>
        </p:txBody>
      </p:sp>
      <p:sp>
        <p:nvSpPr>
          <p:cNvPr id="7" name="Text 4"/>
          <p:cNvSpPr/>
          <p:nvPr/>
        </p:nvSpPr>
        <p:spPr>
          <a:xfrm>
            <a:off x="1042630" y="4644866"/>
            <a:ext cx="5933361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 main() { </a:t>
            </a:r>
            <a:endParaRPr lang="en-US" sz="2189" dirty="0"/>
          </a:p>
        </p:txBody>
      </p:sp>
      <p:sp>
        <p:nvSpPr>
          <p:cNvPr id="8" name="Text 5"/>
          <p:cNvSpPr/>
          <p:nvPr/>
        </p:nvSpPr>
        <p:spPr>
          <a:xfrm>
            <a:off x="1042630" y="5339834"/>
            <a:ext cx="5933361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 radius = 5, float area; </a:t>
            </a:r>
            <a:endParaRPr lang="en-US" sz="2189" dirty="0"/>
          </a:p>
        </p:txBody>
      </p:sp>
      <p:sp>
        <p:nvSpPr>
          <p:cNvPr id="9" name="Text 6"/>
          <p:cNvSpPr/>
          <p:nvPr/>
        </p:nvSpPr>
        <p:spPr>
          <a:xfrm>
            <a:off x="1042630" y="6034802"/>
            <a:ext cx="5933361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area = 3.14 * radius * radius; </a:t>
            </a:r>
            <a:endParaRPr lang="en-US" sz="2189" dirty="0"/>
          </a:p>
        </p:txBody>
      </p:sp>
      <p:sp>
        <p:nvSpPr>
          <p:cNvPr id="10" name="Text 7"/>
          <p:cNvSpPr/>
          <p:nvPr/>
        </p:nvSpPr>
        <p:spPr>
          <a:xfrm>
            <a:off x="1042630" y="6729770"/>
            <a:ext cx="5933361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printf("The area of the circle is %f", area); return 0; }</a:t>
            </a:r>
            <a:endParaRPr lang="en-US" sz="2189" dirty="0"/>
          </a:p>
        </p:txBody>
      </p:sp>
      <p:sp>
        <p:nvSpPr>
          <p:cNvPr id="11" name="Text 8"/>
          <p:cNvSpPr/>
          <p:nvPr/>
        </p:nvSpPr>
        <p:spPr>
          <a:xfrm>
            <a:off x="7662029" y="3237548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Output</a:t>
            </a:r>
            <a:endParaRPr lang="en-US" sz="2737" dirty="0"/>
          </a:p>
        </p:txBody>
      </p:sp>
      <p:sp>
        <p:nvSpPr>
          <p:cNvPr id="12" name="Text 9"/>
          <p:cNvSpPr/>
          <p:nvPr/>
        </p:nvSpPr>
        <p:spPr>
          <a:xfrm>
            <a:off x="7662029" y="3949898"/>
            <a:ext cx="5933361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area of the circle is 78.5</a:t>
            </a:r>
            <a:endParaRPr lang="en-US" sz="2189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844082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42630" y="764619"/>
            <a:ext cx="12545139" cy="1737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Example: Simple Program using Constants in C Language</a:t>
            </a:r>
            <a:endParaRPr lang="en-US" sz="5474" dirty="0"/>
          </a:p>
        </p:txBody>
      </p:sp>
      <p:sp>
        <p:nvSpPr>
          <p:cNvPr id="5" name="Text 2"/>
          <p:cNvSpPr/>
          <p:nvPr/>
        </p:nvSpPr>
        <p:spPr>
          <a:xfrm>
            <a:off x="1042630" y="3197304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Code</a:t>
            </a:r>
            <a:endParaRPr lang="en-US" sz="2737" dirty="0"/>
          </a:p>
        </p:txBody>
      </p:sp>
      <p:sp>
        <p:nvSpPr>
          <p:cNvPr id="6" name="Text 3"/>
          <p:cNvSpPr/>
          <p:nvPr/>
        </p:nvSpPr>
        <p:spPr>
          <a:xfrm>
            <a:off x="1042630" y="3909655"/>
            <a:ext cx="5933361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#include &lt;stdio.h&gt; </a:t>
            </a:r>
            <a:endParaRPr lang="en-US" sz="2189" dirty="0"/>
          </a:p>
        </p:txBody>
      </p:sp>
      <p:sp>
        <p:nvSpPr>
          <p:cNvPr id="7" name="Text 4"/>
          <p:cNvSpPr/>
          <p:nvPr/>
        </p:nvSpPr>
        <p:spPr>
          <a:xfrm>
            <a:off x="1042630" y="4604623"/>
            <a:ext cx="5933361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#define PI 3.14 </a:t>
            </a:r>
            <a:endParaRPr lang="en-US" sz="2189" dirty="0"/>
          </a:p>
        </p:txBody>
      </p:sp>
      <p:sp>
        <p:nvSpPr>
          <p:cNvPr id="8" name="Text 5"/>
          <p:cNvSpPr/>
          <p:nvPr/>
        </p:nvSpPr>
        <p:spPr>
          <a:xfrm>
            <a:off x="1042630" y="5299591"/>
            <a:ext cx="5933361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 main() { </a:t>
            </a:r>
            <a:endParaRPr lang="en-US" sz="2189" dirty="0"/>
          </a:p>
        </p:txBody>
      </p:sp>
      <p:sp>
        <p:nvSpPr>
          <p:cNvPr id="9" name="Text 6"/>
          <p:cNvSpPr/>
          <p:nvPr/>
        </p:nvSpPr>
        <p:spPr>
          <a:xfrm>
            <a:off x="1042630" y="5994559"/>
            <a:ext cx="5933361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 radius = 5, float area; </a:t>
            </a:r>
            <a:endParaRPr lang="en-US" sz="2189" dirty="0"/>
          </a:p>
        </p:txBody>
      </p:sp>
      <p:sp>
        <p:nvSpPr>
          <p:cNvPr id="10" name="Text 7"/>
          <p:cNvSpPr/>
          <p:nvPr/>
        </p:nvSpPr>
        <p:spPr>
          <a:xfrm>
            <a:off x="1042630" y="6689527"/>
            <a:ext cx="5933361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area = PI * radius * radius; </a:t>
            </a:r>
            <a:endParaRPr lang="en-US" sz="2189" dirty="0"/>
          </a:p>
        </p:txBody>
      </p:sp>
      <p:sp>
        <p:nvSpPr>
          <p:cNvPr id="11" name="Text 8"/>
          <p:cNvSpPr/>
          <p:nvPr/>
        </p:nvSpPr>
        <p:spPr>
          <a:xfrm>
            <a:off x="1042630" y="7384494"/>
            <a:ext cx="5933361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printf("The area of the circle is %f", area); return 0; }</a:t>
            </a:r>
            <a:endParaRPr lang="en-US" sz="2189" dirty="0"/>
          </a:p>
        </p:txBody>
      </p:sp>
      <p:sp>
        <p:nvSpPr>
          <p:cNvPr id="12" name="Text 9"/>
          <p:cNvSpPr/>
          <p:nvPr/>
        </p:nvSpPr>
        <p:spPr>
          <a:xfrm>
            <a:off x="7662029" y="3197304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Output</a:t>
            </a:r>
            <a:endParaRPr lang="en-US" sz="2737" dirty="0"/>
          </a:p>
        </p:txBody>
      </p:sp>
      <p:sp>
        <p:nvSpPr>
          <p:cNvPr id="13" name="Text 10"/>
          <p:cNvSpPr/>
          <p:nvPr/>
        </p:nvSpPr>
        <p:spPr>
          <a:xfrm>
            <a:off x="7662029" y="3909655"/>
            <a:ext cx="5933361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area of the circle is 78.5</a:t>
            </a:r>
            <a:endParaRPr lang="en-US" sz="218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494</Words>
  <Application>Microsoft Office PowerPoint</Application>
  <PresentationFormat>Custom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adonis-web</vt:lpstr>
      <vt:lpstr>Arial</vt:lpstr>
      <vt:lpstr>Calibri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AHMAD FAISAL SAHIBZADA</cp:lastModifiedBy>
  <cp:revision>2</cp:revision>
  <dcterms:created xsi:type="dcterms:W3CDTF">2023-12-21T08:18:35Z</dcterms:created>
  <dcterms:modified xsi:type="dcterms:W3CDTF">2023-12-21T09:34:50Z</dcterms:modified>
</cp:coreProperties>
</file>