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57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9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630" y="1675090"/>
            <a:ext cx="7058739" cy="31278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210"/>
              </a:lnSpc>
              <a:buNone/>
            </a:pPr>
            <a:r>
              <a:rPr lang="en-US" sz="6568" b="1" kern="0" spc="-131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Operators in C Language</a:t>
            </a:r>
            <a:endParaRPr lang="en-US" sz="6568" dirty="0"/>
          </a:p>
        </p:txBody>
      </p:sp>
      <p:sp>
        <p:nvSpPr>
          <p:cNvPr id="6" name="Text 2"/>
          <p:cNvSpPr/>
          <p:nvPr/>
        </p:nvSpPr>
        <p:spPr>
          <a:xfrm>
            <a:off x="1042630" y="4261412"/>
            <a:ext cx="70587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this presentation, we will dive into the world of operators in C language, exploring their definitions, symbols, and examples in detail.</a:t>
            </a:r>
            <a:endParaRPr lang="en-US" sz="2189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1657826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Wrap Up</a:t>
            </a:r>
            <a:endParaRPr lang="en-US" sz="5474" dirty="0"/>
          </a:p>
        </p:txBody>
      </p:sp>
      <p:sp>
        <p:nvSpPr>
          <p:cNvPr id="5" name="Text 2"/>
          <p:cNvSpPr/>
          <p:nvPr/>
        </p:nvSpPr>
        <p:spPr>
          <a:xfrm>
            <a:off x="1042630" y="3221712"/>
            <a:ext cx="3728918" cy="1042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Boost </a:t>
            </a:r>
            <a:r>
              <a:rPr lang="en-US" sz="3284" b="1" kern="0" spc="-66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Your Programming Skills</a:t>
            </a:r>
            <a:endParaRPr lang="en-US" sz="3284" dirty="0"/>
          </a:p>
        </p:txBody>
      </p:sp>
      <p:sp>
        <p:nvSpPr>
          <p:cNvPr id="6" name="Text 3"/>
          <p:cNvSpPr/>
          <p:nvPr/>
        </p:nvSpPr>
        <p:spPr>
          <a:xfrm>
            <a:off x="1042630" y="4542234"/>
            <a:ext cx="372891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Mastering operators is key to becoming a skilled C programmer. Stay curious and explore further!</a:t>
            </a:r>
            <a:endParaRPr lang="en-US" sz="2189" dirty="0"/>
          </a:p>
        </p:txBody>
      </p:sp>
      <p:sp>
        <p:nvSpPr>
          <p:cNvPr id="7" name="Text 4"/>
          <p:cNvSpPr/>
          <p:nvPr/>
        </p:nvSpPr>
        <p:spPr>
          <a:xfrm>
            <a:off x="5457587" y="3221712"/>
            <a:ext cx="3728918" cy="1042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Practice Makes Perfect</a:t>
            </a:r>
            <a:endParaRPr lang="en-US" sz="3284" dirty="0"/>
          </a:p>
        </p:txBody>
      </p:sp>
      <p:sp>
        <p:nvSpPr>
          <p:cNvPr id="8" name="Text 5"/>
          <p:cNvSpPr/>
          <p:nvPr/>
        </p:nvSpPr>
        <p:spPr>
          <a:xfrm>
            <a:off x="5457587" y="4542234"/>
            <a:ext cx="372891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Put your knowledge into practice and challenge yourself with coding exercises using different operators.</a:t>
            </a:r>
            <a:endParaRPr lang="en-US" sz="2189" dirty="0"/>
          </a:p>
        </p:txBody>
      </p:sp>
      <p:sp>
        <p:nvSpPr>
          <p:cNvPr id="9" name="Text 6"/>
          <p:cNvSpPr/>
          <p:nvPr/>
        </p:nvSpPr>
        <p:spPr>
          <a:xfrm>
            <a:off x="9872543" y="3221712"/>
            <a:ext cx="3336608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Continual Learning</a:t>
            </a:r>
            <a:endParaRPr lang="en-US" sz="3284" dirty="0"/>
          </a:p>
        </p:txBody>
      </p:sp>
      <p:sp>
        <p:nvSpPr>
          <p:cNvPr id="10" name="Text 7"/>
          <p:cNvSpPr/>
          <p:nvPr/>
        </p:nvSpPr>
        <p:spPr>
          <a:xfrm>
            <a:off x="9872543" y="4020979"/>
            <a:ext cx="372891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Remember, the world of programming is ever-evolving. Keep learning and stay ahead in the game!</a:t>
            </a:r>
            <a:endParaRPr lang="en-US" sz="218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630" y="1902857"/>
            <a:ext cx="6145649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Arithmetic Operators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1042630" y="3406021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41465" y="3458170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4"/>
          <p:cNvSpPr/>
          <p:nvPr/>
        </p:nvSpPr>
        <p:spPr>
          <a:xfrm>
            <a:off x="1946196" y="3501509"/>
            <a:ext cx="3401258" cy="868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Definition and Symbols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1946196" y="4536996"/>
            <a:ext cx="340125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Arithmetic operators perform mathematical operations on operands.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5625465" y="3406021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24299" y="3458170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8"/>
          <p:cNvSpPr/>
          <p:nvPr/>
        </p:nvSpPr>
        <p:spPr>
          <a:xfrm>
            <a:off x="6529030" y="3501509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Examples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6529030" y="4102656"/>
            <a:ext cx="3401258" cy="2224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usage of arithmetic operators:
+ (addition), - (subtraction), * (multiplication), / (division), % (modulus).</a:t>
            </a:r>
            <a:endParaRPr lang="en-US" sz="218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630" y="1769031"/>
            <a:ext cx="8887539" cy="1737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Increment and Decrement Operators in C</a:t>
            </a:r>
            <a:endParaRPr lang="en-US" sz="5474" dirty="0"/>
          </a:p>
        </p:txBody>
      </p:sp>
      <p:sp>
        <p:nvSpPr>
          <p:cNvPr id="6" name="Text 2"/>
          <p:cNvSpPr/>
          <p:nvPr/>
        </p:nvSpPr>
        <p:spPr>
          <a:xfrm>
            <a:off x="1042630" y="3923705"/>
            <a:ext cx="88875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increment (++) and decrement (--) operators are used to increase or decrease the value of a variable by 1. They are unary operators and can be used both as postfix and prefix operators. e.g.: ++x, x++ and -- x, x--</a:t>
            </a:r>
            <a:endParaRPr lang="en-US" sz="2189" dirty="0"/>
          </a:p>
        </p:txBody>
      </p:sp>
      <p:sp>
        <p:nvSpPr>
          <p:cNvPr id="7" name="Text 3"/>
          <p:cNvSpPr/>
          <p:nvPr/>
        </p:nvSpPr>
        <p:spPr>
          <a:xfrm>
            <a:off x="1042630" y="5570934"/>
            <a:ext cx="888753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operators are commonly used in loops and other scenarios where you need to modify the value of a variable by a fixed amount.</a:t>
            </a:r>
            <a:endParaRPr lang="en-US" sz="218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00230" y="1680448"/>
            <a:ext cx="5970389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Relational Operators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4700230" y="3183612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899065" y="3235762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4"/>
          <p:cNvSpPr/>
          <p:nvPr/>
        </p:nvSpPr>
        <p:spPr>
          <a:xfrm>
            <a:off x="5603796" y="327910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Definition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5603796" y="3880247"/>
            <a:ext cx="34012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Relational operators help compare values and determine relationships between operands.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9283065" y="3183612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81899" y="3235762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8"/>
          <p:cNvSpPr/>
          <p:nvPr/>
        </p:nvSpPr>
        <p:spPr>
          <a:xfrm>
            <a:off x="10186630" y="327910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Symbols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10186630" y="3880247"/>
            <a:ext cx="3401258" cy="26689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the power of relational operators:
== (equal to), != (not equal to), &gt; (greater than), &lt; (less than), &gt;= (greater than or equal to), &lt;= (less than or equal to).</a:t>
            </a:r>
            <a:endParaRPr lang="en-US" sz="218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4756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630" y="2493867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Logical Operators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1042630" y="3997031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41465" y="4049181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4"/>
          <p:cNvSpPr/>
          <p:nvPr/>
        </p:nvSpPr>
        <p:spPr>
          <a:xfrm>
            <a:off x="1946196" y="409252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Definition 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1946196" y="4693666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Logical operators combine conditions and provide logical outcomes.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7454265" y="3997031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653099" y="4049181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8"/>
          <p:cNvSpPr/>
          <p:nvPr/>
        </p:nvSpPr>
        <p:spPr>
          <a:xfrm>
            <a:off x="8357830" y="409252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Symbols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8357830" y="4693666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Uncover the logic behind the logical operators:
&amp;&amp; (logical AND), || (logical OR), ! (logical NOT).</a:t>
            </a:r>
            <a:endParaRPr lang="en-US" sz="218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630" y="1680448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Bitwise Operators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1042630" y="3183612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41465" y="3235762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4"/>
          <p:cNvSpPr/>
          <p:nvPr/>
        </p:nvSpPr>
        <p:spPr>
          <a:xfrm>
            <a:off x="1946196" y="327910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Definition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1946196" y="3880247"/>
            <a:ext cx="34012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Bitwise operators manipulate individual bits of operands.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5625465" y="3183612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24299" y="3235762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8"/>
          <p:cNvSpPr/>
          <p:nvPr/>
        </p:nvSpPr>
        <p:spPr>
          <a:xfrm>
            <a:off x="6529030" y="327910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Symbols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6529030" y="3880247"/>
            <a:ext cx="3401258" cy="26689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Dive into the fascinating world of bitwise operators:
&amp; (bitwise AND), | (bitwise OR), ^ (bitwise XOR), ~ (bitwise NOT), &lt;&lt; (bitwise left shift), &gt;&gt; (bitwise right shift).</a:t>
            </a:r>
            <a:endParaRPr lang="en-US" sz="218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2055733"/>
            <a:ext cx="6480929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Assignment Operators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1042630" y="3697843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41465" y="3749993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7" name="Text 4"/>
          <p:cNvSpPr/>
          <p:nvPr/>
        </p:nvSpPr>
        <p:spPr>
          <a:xfrm>
            <a:off x="1946196" y="3793331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Definition </a:t>
            </a:r>
            <a:endParaRPr lang="en-US" sz="2737" dirty="0"/>
          </a:p>
        </p:txBody>
      </p:sp>
      <p:sp>
        <p:nvSpPr>
          <p:cNvPr id="8" name="Text 5"/>
          <p:cNvSpPr/>
          <p:nvPr/>
        </p:nvSpPr>
        <p:spPr>
          <a:xfrm>
            <a:off x="1946196" y="4394478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Assignment operators assign values to variables.</a:t>
            </a:r>
            <a:endParaRPr lang="en-US" sz="2189" dirty="0"/>
          </a:p>
        </p:txBody>
      </p:sp>
      <p:sp>
        <p:nvSpPr>
          <p:cNvPr id="9" name="Shape 6"/>
          <p:cNvSpPr/>
          <p:nvPr/>
        </p:nvSpPr>
        <p:spPr>
          <a:xfrm>
            <a:off x="7454265" y="3697843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53099" y="3749993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1" name="Text 8"/>
          <p:cNvSpPr/>
          <p:nvPr/>
        </p:nvSpPr>
        <p:spPr>
          <a:xfrm>
            <a:off x="8357830" y="3793331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Symbols</a:t>
            </a:r>
            <a:endParaRPr lang="en-US" sz="2737" dirty="0"/>
          </a:p>
        </p:txBody>
      </p:sp>
      <p:sp>
        <p:nvSpPr>
          <p:cNvPr id="12" name="Text 9"/>
          <p:cNvSpPr/>
          <p:nvPr/>
        </p:nvSpPr>
        <p:spPr>
          <a:xfrm>
            <a:off x="8357830" y="4394478"/>
            <a:ext cx="52300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the art of efficient assignment:
= (simple assignment), +=, -=, *=, /= (compound assignments), %=, &amp;=, |=, ^=, &lt;&lt;=, &gt;&gt;= (bitwise compound assignments).</a:t>
            </a:r>
            <a:endParaRPr lang="en-US" sz="218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630" y="2125266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Ternary Operator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1042630" y="362843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41465" y="368057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4"/>
          <p:cNvSpPr/>
          <p:nvPr/>
        </p:nvSpPr>
        <p:spPr>
          <a:xfrm>
            <a:off x="1946196" y="372391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Definition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1946196" y="4325064"/>
            <a:ext cx="340125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ternary operator provides a concise way to make decisions in C language.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5625465" y="362843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24299" y="368057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8"/>
          <p:cNvSpPr/>
          <p:nvPr/>
        </p:nvSpPr>
        <p:spPr>
          <a:xfrm>
            <a:off x="6529030" y="372391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Symbols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6529030" y="4325064"/>
            <a:ext cx="34012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Witness the power of the ternary operator in action: condition ? expression1 : expression2.</a:t>
            </a:r>
            <a:endParaRPr lang="en-US" sz="218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655" y="451127"/>
            <a:ext cx="14630400" cy="7521283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-126430"/>
            <a:ext cx="5951101" cy="695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5474"/>
              </a:lnSpc>
              <a:buNone/>
            </a:pPr>
            <a:r>
              <a:rPr lang="en-US" sz="4379" b="1" kern="0" spc="-88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Operator Precedence in C</a:t>
            </a:r>
            <a:endParaRPr lang="en-US" sz="4379" dirty="0"/>
          </a:p>
        </p:txBody>
      </p:sp>
      <p:sp>
        <p:nvSpPr>
          <p:cNvPr id="5" name="Shape 2"/>
          <p:cNvSpPr/>
          <p:nvPr/>
        </p:nvSpPr>
        <p:spPr>
          <a:xfrm>
            <a:off x="1042630" y="651919"/>
            <a:ext cx="12545139" cy="7320491"/>
          </a:xfrm>
          <a:prstGeom prst="roundRect">
            <a:avLst>
              <a:gd name="adj" fmla="val 1537"/>
            </a:avLst>
          </a:prstGeom>
          <a:noFill/>
          <a:ln w="17264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1059894" y="568657"/>
            <a:ext cx="12509302" cy="69508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339215" y="738369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sz="2000" b="1" dirty="0"/>
              <a:t>Precedence</a:t>
            </a:r>
          </a:p>
        </p:txBody>
      </p:sp>
      <p:sp>
        <p:nvSpPr>
          <p:cNvPr id="8" name="Text 5"/>
          <p:cNvSpPr/>
          <p:nvPr/>
        </p:nvSpPr>
        <p:spPr>
          <a:xfrm>
            <a:off x="5512356" y="738369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sz="2000" b="1" dirty="0"/>
              <a:t>Operator</a:t>
            </a:r>
          </a:p>
        </p:txBody>
      </p:sp>
      <p:sp>
        <p:nvSpPr>
          <p:cNvPr id="9" name="Text 6"/>
          <p:cNvSpPr/>
          <p:nvPr/>
        </p:nvSpPr>
        <p:spPr>
          <a:xfrm>
            <a:off x="9681686" y="738369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sz="2000" b="1" dirty="0"/>
              <a:t>Description</a:t>
            </a:r>
          </a:p>
        </p:txBody>
      </p:sp>
      <p:sp>
        <p:nvSpPr>
          <p:cNvPr id="10" name="Shape 7"/>
          <p:cNvSpPr/>
          <p:nvPr/>
        </p:nvSpPr>
        <p:spPr>
          <a:xfrm>
            <a:off x="1059894" y="1278079"/>
            <a:ext cx="12509302" cy="8811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1339215" y="1442981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1</a:t>
            </a:r>
          </a:p>
        </p:txBody>
      </p:sp>
      <p:sp>
        <p:nvSpPr>
          <p:cNvPr id="12" name="Text 9"/>
          <p:cNvSpPr/>
          <p:nvPr/>
        </p:nvSpPr>
        <p:spPr>
          <a:xfrm>
            <a:off x="5512356" y="1442981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Parentheses</a:t>
            </a:r>
          </a:p>
        </p:txBody>
      </p:sp>
      <p:sp>
        <p:nvSpPr>
          <p:cNvPr id="13" name="Text 10"/>
          <p:cNvSpPr/>
          <p:nvPr/>
        </p:nvSpPr>
        <p:spPr>
          <a:xfrm>
            <a:off x="9681686" y="1447790"/>
            <a:ext cx="3609499" cy="701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Operators within parentheses are evaluated first.</a:t>
            </a:r>
          </a:p>
        </p:txBody>
      </p:sp>
      <p:sp>
        <p:nvSpPr>
          <p:cNvPr id="14" name="Shape 11"/>
          <p:cNvSpPr/>
          <p:nvPr/>
        </p:nvSpPr>
        <p:spPr>
          <a:xfrm>
            <a:off x="1059894" y="1949751"/>
            <a:ext cx="12509302" cy="69508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339215" y="2273530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2</a:t>
            </a:r>
          </a:p>
        </p:txBody>
      </p:sp>
      <p:sp>
        <p:nvSpPr>
          <p:cNvPr id="16" name="Text 13"/>
          <p:cNvSpPr/>
          <p:nvPr/>
        </p:nvSpPr>
        <p:spPr>
          <a:xfrm>
            <a:off x="5512356" y="2273530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Unary</a:t>
            </a:r>
          </a:p>
        </p:txBody>
      </p:sp>
      <p:sp>
        <p:nvSpPr>
          <p:cNvPr id="17" name="Text 14"/>
          <p:cNvSpPr/>
          <p:nvPr/>
        </p:nvSpPr>
        <p:spPr>
          <a:xfrm>
            <a:off x="9681686" y="2273530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( ++ and --)</a:t>
            </a:r>
          </a:p>
        </p:txBody>
      </p:sp>
      <p:sp>
        <p:nvSpPr>
          <p:cNvPr id="18" name="Shape 15"/>
          <p:cNvSpPr/>
          <p:nvPr/>
        </p:nvSpPr>
        <p:spPr>
          <a:xfrm>
            <a:off x="1059894" y="2733123"/>
            <a:ext cx="12509302" cy="69508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1339215" y="2902834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3</a:t>
            </a:r>
          </a:p>
        </p:txBody>
      </p:sp>
      <p:sp>
        <p:nvSpPr>
          <p:cNvPr id="20" name="Text 17"/>
          <p:cNvSpPr/>
          <p:nvPr/>
        </p:nvSpPr>
        <p:spPr>
          <a:xfrm>
            <a:off x="5512356" y="2902834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Multiplicative</a:t>
            </a:r>
          </a:p>
        </p:txBody>
      </p:sp>
      <p:sp>
        <p:nvSpPr>
          <p:cNvPr id="21" name="Text 18"/>
          <p:cNvSpPr/>
          <p:nvPr/>
        </p:nvSpPr>
        <p:spPr>
          <a:xfrm>
            <a:off x="9681686" y="2902834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(* and /) from left to right.</a:t>
            </a:r>
          </a:p>
        </p:txBody>
      </p:sp>
      <p:sp>
        <p:nvSpPr>
          <p:cNvPr id="22" name="Shape 19"/>
          <p:cNvSpPr/>
          <p:nvPr/>
        </p:nvSpPr>
        <p:spPr>
          <a:xfrm>
            <a:off x="1041975" y="3340519"/>
            <a:ext cx="12509302" cy="69508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1321296" y="3510231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4</a:t>
            </a:r>
          </a:p>
        </p:txBody>
      </p:sp>
      <p:sp>
        <p:nvSpPr>
          <p:cNvPr id="24" name="Text 21"/>
          <p:cNvSpPr/>
          <p:nvPr/>
        </p:nvSpPr>
        <p:spPr>
          <a:xfrm>
            <a:off x="5494437" y="3510231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Additive</a:t>
            </a:r>
          </a:p>
        </p:txBody>
      </p:sp>
      <p:sp>
        <p:nvSpPr>
          <p:cNvPr id="25" name="Text 22"/>
          <p:cNvSpPr/>
          <p:nvPr/>
        </p:nvSpPr>
        <p:spPr>
          <a:xfrm>
            <a:off x="9663767" y="3510231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(+ and -) from left to right.</a:t>
            </a:r>
          </a:p>
        </p:txBody>
      </p:sp>
      <p:sp>
        <p:nvSpPr>
          <p:cNvPr id="26" name="Shape 23"/>
          <p:cNvSpPr/>
          <p:nvPr/>
        </p:nvSpPr>
        <p:spPr>
          <a:xfrm>
            <a:off x="1041321" y="3970165"/>
            <a:ext cx="12509302" cy="69508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4"/>
          <p:cNvSpPr/>
          <p:nvPr/>
        </p:nvSpPr>
        <p:spPr>
          <a:xfrm>
            <a:off x="1320642" y="4139877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5</a:t>
            </a:r>
          </a:p>
        </p:txBody>
      </p:sp>
      <p:sp>
        <p:nvSpPr>
          <p:cNvPr id="28" name="Text 25"/>
          <p:cNvSpPr/>
          <p:nvPr/>
        </p:nvSpPr>
        <p:spPr>
          <a:xfrm>
            <a:off x="5493783" y="4139877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Relational</a:t>
            </a:r>
          </a:p>
        </p:txBody>
      </p:sp>
      <p:sp>
        <p:nvSpPr>
          <p:cNvPr id="29" name="Text 26"/>
          <p:cNvSpPr/>
          <p:nvPr/>
        </p:nvSpPr>
        <p:spPr>
          <a:xfrm>
            <a:off x="9663113" y="4139877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( &lt; and &gt;) from left to right.</a:t>
            </a:r>
          </a:p>
        </p:txBody>
      </p:sp>
      <p:sp>
        <p:nvSpPr>
          <p:cNvPr id="30" name="Shape 27"/>
          <p:cNvSpPr/>
          <p:nvPr/>
        </p:nvSpPr>
        <p:spPr>
          <a:xfrm>
            <a:off x="1059894" y="4648941"/>
            <a:ext cx="12509302" cy="69508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1339215" y="4818653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6</a:t>
            </a:r>
          </a:p>
        </p:txBody>
      </p:sp>
      <p:sp>
        <p:nvSpPr>
          <p:cNvPr id="32" name="Text 29"/>
          <p:cNvSpPr/>
          <p:nvPr/>
        </p:nvSpPr>
        <p:spPr>
          <a:xfrm>
            <a:off x="5512356" y="4818653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Equality</a:t>
            </a:r>
          </a:p>
        </p:txBody>
      </p:sp>
      <p:sp>
        <p:nvSpPr>
          <p:cNvPr id="33" name="Text 30"/>
          <p:cNvSpPr/>
          <p:nvPr/>
        </p:nvSpPr>
        <p:spPr>
          <a:xfrm>
            <a:off x="9681686" y="4818653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( == and !=) from left to right.</a:t>
            </a:r>
          </a:p>
        </p:txBody>
      </p:sp>
      <p:sp>
        <p:nvSpPr>
          <p:cNvPr id="34" name="Shape 31"/>
          <p:cNvSpPr/>
          <p:nvPr/>
        </p:nvSpPr>
        <p:spPr>
          <a:xfrm>
            <a:off x="1041321" y="5259508"/>
            <a:ext cx="12509302" cy="69508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2"/>
          <p:cNvSpPr/>
          <p:nvPr/>
        </p:nvSpPr>
        <p:spPr>
          <a:xfrm>
            <a:off x="1320642" y="5429220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7</a:t>
            </a:r>
          </a:p>
        </p:txBody>
      </p:sp>
      <p:sp>
        <p:nvSpPr>
          <p:cNvPr id="36" name="Text 33"/>
          <p:cNvSpPr/>
          <p:nvPr/>
        </p:nvSpPr>
        <p:spPr>
          <a:xfrm>
            <a:off x="5493783" y="5429220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Logical AND</a:t>
            </a:r>
          </a:p>
        </p:txBody>
      </p:sp>
      <p:sp>
        <p:nvSpPr>
          <p:cNvPr id="37" name="Text 34"/>
          <p:cNvSpPr/>
          <p:nvPr/>
        </p:nvSpPr>
        <p:spPr>
          <a:xfrm>
            <a:off x="9663113" y="5429220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Logical AND operator (&amp;&amp;)</a:t>
            </a:r>
          </a:p>
        </p:txBody>
      </p:sp>
      <p:sp>
        <p:nvSpPr>
          <p:cNvPr id="38" name="Shape 35"/>
          <p:cNvSpPr/>
          <p:nvPr/>
        </p:nvSpPr>
        <p:spPr>
          <a:xfrm>
            <a:off x="1041321" y="5885983"/>
            <a:ext cx="12509302" cy="69508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9" name="Text 36"/>
          <p:cNvSpPr/>
          <p:nvPr/>
        </p:nvSpPr>
        <p:spPr>
          <a:xfrm>
            <a:off x="1320642" y="6055695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8</a:t>
            </a:r>
          </a:p>
        </p:txBody>
      </p:sp>
      <p:sp>
        <p:nvSpPr>
          <p:cNvPr id="40" name="Text 37"/>
          <p:cNvSpPr/>
          <p:nvPr/>
        </p:nvSpPr>
        <p:spPr>
          <a:xfrm>
            <a:off x="5493783" y="6055695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Logical OR</a:t>
            </a:r>
          </a:p>
        </p:txBody>
      </p:sp>
      <p:sp>
        <p:nvSpPr>
          <p:cNvPr id="41" name="Text 38"/>
          <p:cNvSpPr/>
          <p:nvPr/>
        </p:nvSpPr>
        <p:spPr>
          <a:xfrm>
            <a:off x="9663113" y="6055695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Logical OR operator (||)</a:t>
            </a:r>
          </a:p>
        </p:txBody>
      </p:sp>
      <p:sp>
        <p:nvSpPr>
          <p:cNvPr id="42" name="Shape 39"/>
          <p:cNvSpPr/>
          <p:nvPr/>
        </p:nvSpPr>
        <p:spPr>
          <a:xfrm>
            <a:off x="1041321" y="6496550"/>
            <a:ext cx="12509302" cy="69508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3" name="Text 40"/>
          <p:cNvSpPr/>
          <p:nvPr/>
        </p:nvSpPr>
        <p:spPr>
          <a:xfrm>
            <a:off x="1320642" y="6666261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9</a:t>
            </a:r>
          </a:p>
        </p:txBody>
      </p:sp>
      <p:sp>
        <p:nvSpPr>
          <p:cNvPr id="44" name="Text 41"/>
          <p:cNvSpPr/>
          <p:nvPr/>
        </p:nvSpPr>
        <p:spPr>
          <a:xfrm>
            <a:off x="5493783" y="6666261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Conditional</a:t>
            </a:r>
          </a:p>
        </p:txBody>
      </p:sp>
      <p:sp>
        <p:nvSpPr>
          <p:cNvPr id="45" name="Text 42"/>
          <p:cNvSpPr/>
          <p:nvPr/>
        </p:nvSpPr>
        <p:spPr>
          <a:xfrm>
            <a:off x="9663113" y="6666261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( ? : )</a:t>
            </a:r>
          </a:p>
        </p:txBody>
      </p:sp>
      <p:sp>
        <p:nvSpPr>
          <p:cNvPr id="46" name="Shape 43"/>
          <p:cNvSpPr/>
          <p:nvPr/>
        </p:nvSpPr>
        <p:spPr>
          <a:xfrm>
            <a:off x="1041321" y="7277323"/>
            <a:ext cx="12509302" cy="69508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7" name="Text 44"/>
          <p:cNvSpPr/>
          <p:nvPr/>
        </p:nvSpPr>
        <p:spPr>
          <a:xfrm>
            <a:off x="1320642" y="7447034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10</a:t>
            </a:r>
          </a:p>
        </p:txBody>
      </p:sp>
      <p:sp>
        <p:nvSpPr>
          <p:cNvPr id="48" name="Text 45"/>
          <p:cNvSpPr/>
          <p:nvPr/>
        </p:nvSpPr>
        <p:spPr>
          <a:xfrm>
            <a:off x="5493783" y="7447034"/>
            <a:ext cx="360568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Assignment</a:t>
            </a:r>
          </a:p>
        </p:txBody>
      </p:sp>
      <p:sp>
        <p:nvSpPr>
          <p:cNvPr id="49" name="Text 46"/>
          <p:cNvSpPr/>
          <p:nvPr/>
        </p:nvSpPr>
        <p:spPr>
          <a:xfrm>
            <a:off x="9663113" y="7447034"/>
            <a:ext cx="3609499" cy="350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2"/>
              </a:lnSpc>
              <a:buNone/>
            </a:pPr>
            <a:r>
              <a:rPr lang="en-US" dirty="0"/>
              <a:t>( = and +=) from right to left.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561</Words>
  <Application>Microsoft Office PowerPoint</Application>
  <PresentationFormat>Custom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adonis-web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FAISAL SAHIBZADA</cp:lastModifiedBy>
  <cp:revision>6</cp:revision>
  <dcterms:created xsi:type="dcterms:W3CDTF">2023-12-24T07:22:21Z</dcterms:created>
  <dcterms:modified xsi:type="dcterms:W3CDTF">2023-12-26T08:23:40Z</dcterms:modified>
</cp:coreProperties>
</file>