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9" r:id="rId2"/>
    <p:sldId id="280" r:id="rId3"/>
    <p:sldId id="281" r:id="rId4"/>
    <p:sldId id="282" r:id="rId5"/>
    <p:sldId id="283" r:id="rId6"/>
    <p:sldId id="257" r:id="rId7"/>
    <p:sldId id="284" r:id="rId8"/>
    <p:sldId id="287" r:id="rId9"/>
    <p:sldId id="290" r:id="rId10"/>
    <p:sldId id="291" r:id="rId11"/>
    <p:sldId id="292" r:id="rId12"/>
    <p:sldId id="293" r:id="rId13"/>
    <p:sldId id="286" r:id="rId14"/>
    <p:sldId id="288" r:id="rId15"/>
    <p:sldId id="295" r:id="rId16"/>
    <p:sldId id="258" r:id="rId17"/>
    <p:sldId id="259" r:id="rId18"/>
    <p:sldId id="260" r:id="rId19"/>
    <p:sldId id="261" r:id="rId20"/>
    <p:sldId id="262" r:id="rId21"/>
    <p:sldId id="296" r:id="rId22"/>
    <p:sldId id="297" r:id="rId23"/>
    <p:sldId id="298" r:id="rId24"/>
    <p:sldId id="299" r:id="rId25"/>
    <p:sldId id="300" r:id="rId26"/>
    <p:sldId id="301" r:id="rId27"/>
    <p:sldId id="302" r:id="rId28"/>
    <p:sldId id="303" r:id="rId29"/>
    <p:sldId id="304" r:id="rId30"/>
    <p:sldId id="285" r:id="rId31"/>
    <p:sldId id="305"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1A52A-61F4-4ECB-BA02-88C436AC5BDF}"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727CFEDF-1476-4DCA-B875-E6CCA114408C}">
      <dgm:prSet phldrT="[Text]"/>
      <dgm:spPr/>
      <dgm:t>
        <a:bodyPr/>
        <a:lstStyle/>
        <a:p>
          <a:r>
            <a:rPr lang="en-US" dirty="0"/>
            <a:t>Variable</a:t>
          </a:r>
        </a:p>
      </dgm:t>
    </dgm:pt>
    <dgm:pt modelId="{A2EDBD46-2B77-48E9-A6BC-68AE0FD3B555}" type="parTrans" cxnId="{23066220-7941-4EA6-8057-8CCC08022394}">
      <dgm:prSet/>
      <dgm:spPr/>
      <dgm:t>
        <a:bodyPr/>
        <a:lstStyle/>
        <a:p>
          <a:endParaRPr lang="en-US"/>
        </a:p>
      </dgm:t>
    </dgm:pt>
    <dgm:pt modelId="{E8166495-382D-42CE-A83F-2BDF5DEE9493}" type="sibTrans" cxnId="{23066220-7941-4EA6-8057-8CCC08022394}">
      <dgm:prSet/>
      <dgm:spPr/>
      <dgm:t>
        <a:bodyPr/>
        <a:lstStyle/>
        <a:p>
          <a:endParaRPr lang="en-US"/>
        </a:p>
      </dgm:t>
    </dgm:pt>
    <dgm:pt modelId="{FBE9857D-D923-4D77-B2F4-194642B22538}">
      <dgm:prSet phldrT="[Text]"/>
      <dgm:spPr/>
      <dgm:t>
        <a:bodyPr/>
        <a:lstStyle/>
        <a:p>
          <a:r>
            <a:rPr lang="en-US" dirty="0"/>
            <a:t>Importance of variable</a:t>
          </a:r>
        </a:p>
      </dgm:t>
    </dgm:pt>
    <dgm:pt modelId="{D056080E-4441-4255-B97C-3057A5352CA2}" type="parTrans" cxnId="{B9CE71D2-9DCF-4E4B-8D3B-EEB5138BB1BC}">
      <dgm:prSet/>
      <dgm:spPr/>
      <dgm:t>
        <a:bodyPr/>
        <a:lstStyle/>
        <a:p>
          <a:endParaRPr lang="en-US"/>
        </a:p>
      </dgm:t>
    </dgm:pt>
    <dgm:pt modelId="{4DE87E79-535F-44A1-AC1F-262F3F659942}" type="sibTrans" cxnId="{B9CE71D2-9DCF-4E4B-8D3B-EEB5138BB1BC}">
      <dgm:prSet/>
      <dgm:spPr/>
      <dgm:t>
        <a:bodyPr/>
        <a:lstStyle/>
        <a:p>
          <a:endParaRPr lang="en-US"/>
        </a:p>
      </dgm:t>
    </dgm:pt>
    <dgm:pt modelId="{D202A59D-0AC1-4191-A0BF-52885615BDDE}">
      <dgm:prSet phldrT="[Text]"/>
      <dgm:spPr/>
      <dgm:t>
        <a:bodyPr/>
        <a:lstStyle/>
        <a:p>
          <a:r>
            <a:rPr lang="en-US" dirty="0"/>
            <a:t>Rules of variable name</a:t>
          </a:r>
        </a:p>
      </dgm:t>
    </dgm:pt>
    <dgm:pt modelId="{B9B06DA3-FF17-4840-8860-E5285EBA1A51}" type="parTrans" cxnId="{E11555EF-76E6-4C45-AC81-E520DBCCF254}">
      <dgm:prSet/>
      <dgm:spPr/>
      <dgm:t>
        <a:bodyPr/>
        <a:lstStyle/>
        <a:p>
          <a:endParaRPr lang="en-US"/>
        </a:p>
      </dgm:t>
    </dgm:pt>
    <dgm:pt modelId="{B52955E7-4DBE-48A4-9A7E-196089B72A94}" type="sibTrans" cxnId="{E11555EF-76E6-4C45-AC81-E520DBCCF254}">
      <dgm:prSet/>
      <dgm:spPr/>
      <dgm:t>
        <a:bodyPr/>
        <a:lstStyle/>
        <a:p>
          <a:endParaRPr lang="en-US"/>
        </a:p>
      </dgm:t>
    </dgm:pt>
    <dgm:pt modelId="{30312DF3-A8D7-41C5-9AE0-227A6A141B05}">
      <dgm:prSet/>
      <dgm:spPr/>
      <dgm:t>
        <a:bodyPr/>
        <a:lstStyle/>
        <a:p>
          <a:r>
            <a:rPr lang="en-US" dirty="0"/>
            <a:t>Constant</a:t>
          </a:r>
        </a:p>
      </dgm:t>
    </dgm:pt>
    <dgm:pt modelId="{D49A31DE-0959-42FB-A26A-0F98FD5AD928}" type="parTrans" cxnId="{AE301195-E54A-4924-8A88-BEF540A43044}">
      <dgm:prSet/>
      <dgm:spPr/>
      <dgm:t>
        <a:bodyPr/>
        <a:lstStyle/>
        <a:p>
          <a:endParaRPr lang="en-US"/>
        </a:p>
      </dgm:t>
    </dgm:pt>
    <dgm:pt modelId="{C97A8A2C-E129-4EF8-9695-62824A32C3A3}" type="sibTrans" cxnId="{AE301195-E54A-4924-8A88-BEF540A43044}">
      <dgm:prSet/>
      <dgm:spPr/>
      <dgm:t>
        <a:bodyPr/>
        <a:lstStyle/>
        <a:p>
          <a:endParaRPr lang="en-US"/>
        </a:p>
      </dgm:t>
    </dgm:pt>
    <dgm:pt modelId="{3E192481-9AEC-4D5B-853E-A2ADAF3A1295}" type="pres">
      <dgm:prSet presAssocID="{4571A52A-61F4-4ECB-BA02-88C436AC5BDF}" presName="linear" presStyleCnt="0">
        <dgm:presLayoutVars>
          <dgm:dir/>
          <dgm:animLvl val="lvl"/>
          <dgm:resizeHandles val="exact"/>
        </dgm:presLayoutVars>
      </dgm:prSet>
      <dgm:spPr/>
    </dgm:pt>
    <dgm:pt modelId="{E88A0797-37CD-4FB9-A2B3-7F6317D7B5E8}" type="pres">
      <dgm:prSet presAssocID="{727CFEDF-1476-4DCA-B875-E6CCA114408C}" presName="parentLin" presStyleCnt="0"/>
      <dgm:spPr/>
    </dgm:pt>
    <dgm:pt modelId="{2B500F98-7F0E-4506-B0AF-DB1EDE4BE58B}" type="pres">
      <dgm:prSet presAssocID="{727CFEDF-1476-4DCA-B875-E6CCA114408C}" presName="parentLeftMargin" presStyleLbl="node1" presStyleIdx="0" presStyleCnt="4"/>
      <dgm:spPr/>
    </dgm:pt>
    <dgm:pt modelId="{9AA48853-B74B-474F-94E8-2FAA8EB12746}" type="pres">
      <dgm:prSet presAssocID="{727CFEDF-1476-4DCA-B875-E6CCA114408C}" presName="parentText" presStyleLbl="node1" presStyleIdx="0" presStyleCnt="4">
        <dgm:presLayoutVars>
          <dgm:chMax val="0"/>
          <dgm:bulletEnabled val="1"/>
        </dgm:presLayoutVars>
      </dgm:prSet>
      <dgm:spPr/>
    </dgm:pt>
    <dgm:pt modelId="{75EA3415-A357-4E28-8149-553A37D5BB2D}" type="pres">
      <dgm:prSet presAssocID="{727CFEDF-1476-4DCA-B875-E6CCA114408C}" presName="negativeSpace" presStyleCnt="0"/>
      <dgm:spPr/>
    </dgm:pt>
    <dgm:pt modelId="{E1D47F50-5716-42FA-9406-A906D8DAA80A}" type="pres">
      <dgm:prSet presAssocID="{727CFEDF-1476-4DCA-B875-E6CCA114408C}" presName="childText" presStyleLbl="conFgAcc1" presStyleIdx="0" presStyleCnt="4">
        <dgm:presLayoutVars>
          <dgm:bulletEnabled val="1"/>
        </dgm:presLayoutVars>
      </dgm:prSet>
      <dgm:spPr/>
    </dgm:pt>
    <dgm:pt modelId="{F7FC8E76-C841-40ED-8C88-DF2D31C5E1FD}" type="pres">
      <dgm:prSet presAssocID="{E8166495-382D-42CE-A83F-2BDF5DEE9493}" presName="spaceBetweenRectangles" presStyleCnt="0"/>
      <dgm:spPr/>
    </dgm:pt>
    <dgm:pt modelId="{E74E0528-87DC-4B3D-99DF-021DBB43228B}" type="pres">
      <dgm:prSet presAssocID="{FBE9857D-D923-4D77-B2F4-194642B22538}" presName="parentLin" presStyleCnt="0"/>
      <dgm:spPr/>
    </dgm:pt>
    <dgm:pt modelId="{76A604F3-8591-4D53-A83A-9C569751C7F9}" type="pres">
      <dgm:prSet presAssocID="{FBE9857D-D923-4D77-B2F4-194642B22538}" presName="parentLeftMargin" presStyleLbl="node1" presStyleIdx="0" presStyleCnt="4"/>
      <dgm:spPr/>
    </dgm:pt>
    <dgm:pt modelId="{BE4B50E1-4969-4BED-B90E-AA00F696FCDE}" type="pres">
      <dgm:prSet presAssocID="{FBE9857D-D923-4D77-B2F4-194642B22538}" presName="parentText" presStyleLbl="node1" presStyleIdx="1" presStyleCnt="4">
        <dgm:presLayoutVars>
          <dgm:chMax val="0"/>
          <dgm:bulletEnabled val="1"/>
        </dgm:presLayoutVars>
      </dgm:prSet>
      <dgm:spPr/>
    </dgm:pt>
    <dgm:pt modelId="{866FD420-D150-4B40-B191-1239F3B5F986}" type="pres">
      <dgm:prSet presAssocID="{FBE9857D-D923-4D77-B2F4-194642B22538}" presName="negativeSpace" presStyleCnt="0"/>
      <dgm:spPr/>
    </dgm:pt>
    <dgm:pt modelId="{33C27E28-C381-45A2-BD0F-70B67BB8AA28}" type="pres">
      <dgm:prSet presAssocID="{FBE9857D-D923-4D77-B2F4-194642B22538}" presName="childText" presStyleLbl="conFgAcc1" presStyleIdx="1" presStyleCnt="4">
        <dgm:presLayoutVars>
          <dgm:bulletEnabled val="1"/>
        </dgm:presLayoutVars>
      </dgm:prSet>
      <dgm:spPr/>
    </dgm:pt>
    <dgm:pt modelId="{C1BA3222-DD7E-44C3-BAA5-871A32A3C587}" type="pres">
      <dgm:prSet presAssocID="{4DE87E79-535F-44A1-AC1F-262F3F659942}" presName="spaceBetweenRectangles" presStyleCnt="0"/>
      <dgm:spPr/>
    </dgm:pt>
    <dgm:pt modelId="{A10E9BCC-1896-4D94-A87E-73B4E2E1F7E3}" type="pres">
      <dgm:prSet presAssocID="{D202A59D-0AC1-4191-A0BF-52885615BDDE}" presName="parentLin" presStyleCnt="0"/>
      <dgm:spPr/>
    </dgm:pt>
    <dgm:pt modelId="{78A05A5E-B88B-4AF6-AF8F-E2BD1280134F}" type="pres">
      <dgm:prSet presAssocID="{D202A59D-0AC1-4191-A0BF-52885615BDDE}" presName="parentLeftMargin" presStyleLbl="node1" presStyleIdx="1" presStyleCnt="4"/>
      <dgm:spPr/>
    </dgm:pt>
    <dgm:pt modelId="{43679B0C-1AE2-474A-A5B1-81A6B9861C29}" type="pres">
      <dgm:prSet presAssocID="{D202A59D-0AC1-4191-A0BF-52885615BDDE}" presName="parentText" presStyleLbl="node1" presStyleIdx="2" presStyleCnt="4">
        <dgm:presLayoutVars>
          <dgm:chMax val="0"/>
          <dgm:bulletEnabled val="1"/>
        </dgm:presLayoutVars>
      </dgm:prSet>
      <dgm:spPr/>
    </dgm:pt>
    <dgm:pt modelId="{57E97BEC-448D-487C-AA43-61C1A9C18A11}" type="pres">
      <dgm:prSet presAssocID="{D202A59D-0AC1-4191-A0BF-52885615BDDE}" presName="negativeSpace" presStyleCnt="0"/>
      <dgm:spPr/>
    </dgm:pt>
    <dgm:pt modelId="{5DD6E333-EA1F-417B-B741-ECA3B668C9C6}" type="pres">
      <dgm:prSet presAssocID="{D202A59D-0AC1-4191-A0BF-52885615BDDE}" presName="childText" presStyleLbl="conFgAcc1" presStyleIdx="2" presStyleCnt="4">
        <dgm:presLayoutVars>
          <dgm:bulletEnabled val="1"/>
        </dgm:presLayoutVars>
      </dgm:prSet>
      <dgm:spPr/>
    </dgm:pt>
    <dgm:pt modelId="{5AA7C3D8-E820-4D3C-BADC-0EE6287C14D0}" type="pres">
      <dgm:prSet presAssocID="{B52955E7-4DBE-48A4-9A7E-196089B72A94}" presName="spaceBetweenRectangles" presStyleCnt="0"/>
      <dgm:spPr/>
    </dgm:pt>
    <dgm:pt modelId="{C72F08F6-1891-4BA1-8A03-8CF589D2AAEE}" type="pres">
      <dgm:prSet presAssocID="{30312DF3-A8D7-41C5-9AE0-227A6A141B05}" presName="parentLin" presStyleCnt="0"/>
      <dgm:spPr/>
    </dgm:pt>
    <dgm:pt modelId="{9B278275-8A42-4E12-94ED-5B5F6E49C6CB}" type="pres">
      <dgm:prSet presAssocID="{30312DF3-A8D7-41C5-9AE0-227A6A141B05}" presName="parentLeftMargin" presStyleLbl="node1" presStyleIdx="2" presStyleCnt="4"/>
      <dgm:spPr/>
    </dgm:pt>
    <dgm:pt modelId="{579C2779-55CD-495F-9F0D-E2E3DBB1E0AC}" type="pres">
      <dgm:prSet presAssocID="{30312DF3-A8D7-41C5-9AE0-227A6A141B05}" presName="parentText" presStyleLbl="node1" presStyleIdx="3" presStyleCnt="4">
        <dgm:presLayoutVars>
          <dgm:chMax val="0"/>
          <dgm:bulletEnabled val="1"/>
        </dgm:presLayoutVars>
      </dgm:prSet>
      <dgm:spPr/>
    </dgm:pt>
    <dgm:pt modelId="{FF67AEC6-5D85-4EC4-A757-71C7F11471E2}" type="pres">
      <dgm:prSet presAssocID="{30312DF3-A8D7-41C5-9AE0-227A6A141B05}" presName="negativeSpace" presStyleCnt="0"/>
      <dgm:spPr/>
    </dgm:pt>
    <dgm:pt modelId="{C3E01F90-7D09-4757-8F8A-1AA8916695B1}" type="pres">
      <dgm:prSet presAssocID="{30312DF3-A8D7-41C5-9AE0-227A6A141B05}" presName="childText" presStyleLbl="conFgAcc1" presStyleIdx="3" presStyleCnt="4">
        <dgm:presLayoutVars>
          <dgm:bulletEnabled val="1"/>
        </dgm:presLayoutVars>
      </dgm:prSet>
      <dgm:spPr/>
    </dgm:pt>
  </dgm:ptLst>
  <dgm:cxnLst>
    <dgm:cxn modelId="{8CBE4813-36C2-4AAF-A72A-A075ED19B9DB}" type="presOf" srcId="{727CFEDF-1476-4DCA-B875-E6CCA114408C}" destId="{9AA48853-B74B-474F-94E8-2FAA8EB12746}" srcOrd="1" destOrd="0" presId="urn:microsoft.com/office/officeart/2005/8/layout/list1"/>
    <dgm:cxn modelId="{23066220-7941-4EA6-8057-8CCC08022394}" srcId="{4571A52A-61F4-4ECB-BA02-88C436AC5BDF}" destId="{727CFEDF-1476-4DCA-B875-E6CCA114408C}" srcOrd="0" destOrd="0" parTransId="{A2EDBD46-2B77-48E9-A6BC-68AE0FD3B555}" sibTransId="{E8166495-382D-42CE-A83F-2BDF5DEE9493}"/>
    <dgm:cxn modelId="{708D2823-3169-4C66-B7E7-B0D716D912AF}" type="presOf" srcId="{30312DF3-A8D7-41C5-9AE0-227A6A141B05}" destId="{9B278275-8A42-4E12-94ED-5B5F6E49C6CB}" srcOrd="0" destOrd="0" presId="urn:microsoft.com/office/officeart/2005/8/layout/list1"/>
    <dgm:cxn modelId="{2DFAA35C-D860-4B98-9566-4A88C9D31FE3}" type="presOf" srcId="{30312DF3-A8D7-41C5-9AE0-227A6A141B05}" destId="{579C2779-55CD-495F-9F0D-E2E3DBB1E0AC}" srcOrd="1" destOrd="0" presId="urn:microsoft.com/office/officeart/2005/8/layout/list1"/>
    <dgm:cxn modelId="{BA3D7D44-A793-43B1-9DBE-88A1BBCEBA88}" type="presOf" srcId="{FBE9857D-D923-4D77-B2F4-194642B22538}" destId="{76A604F3-8591-4D53-A83A-9C569751C7F9}" srcOrd="0" destOrd="0" presId="urn:microsoft.com/office/officeart/2005/8/layout/list1"/>
    <dgm:cxn modelId="{0102A246-E3C3-41A7-BFCB-FFACE6337FD7}" type="presOf" srcId="{D202A59D-0AC1-4191-A0BF-52885615BDDE}" destId="{78A05A5E-B88B-4AF6-AF8F-E2BD1280134F}" srcOrd="0" destOrd="0" presId="urn:microsoft.com/office/officeart/2005/8/layout/list1"/>
    <dgm:cxn modelId="{95809783-E064-43EA-8FFD-B8EE03C195A8}" type="presOf" srcId="{FBE9857D-D923-4D77-B2F4-194642B22538}" destId="{BE4B50E1-4969-4BED-B90E-AA00F696FCDE}" srcOrd="1" destOrd="0" presId="urn:microsoft.com/office/officeart/2005/8/layout/list1"/>
    <dgm:cxn modelId="{F3709288-F1E6-4607-9068-1CBAFCDC3868}" type="presOf" srcId="{D202A59D-0AC1-4191-A0BF-52885615BDDE}" destId="{43679B0C-1AE2-474A-A5B1-81A6B9861C29}" srcOrd="1" destOrd="0" presId="urn:microsoft.com/office/officeart/2005/8/layout/list1"/>
    <dgm:cxn modelId="{AE301195-E54A-4924-8A88-BEF540A43044}" srcId="{4571A52A-61F4-4ECB-BA02-88C436AC5BDF}" destId="{30312DF3-A8D7-41C5-9AE0-227A6A141B05}" srcOrd="3" destOrd="0" parTransId="{D49A31DE-0959-42FB-A26A-0F98FD5AD928}" sibTransId="{C97A8A2C-E129-4EF8-9695-62824A32C3A3}"/>
    <dgm:cxn modelId="{9EBBADBA-B86A-46D2-83DB-1447754C1F63}" type="presOf" srcId="{4571A52A-61F4-4ECB-BA02-88C436AC5BDF}" destId="{3E192481-9AEC-4D5B-853E-A2ADAF3A1295}" srcOrd="0" destOrd="0" presId="urn:microsoft.com/office/officeart/2005/8/layout/list1"/>
    <dgm:cxn modelId="{B9CE71D2-9DCF-4E4B-8D3B-EEB5138BB1BC}" srcId="{4571A52A-61F4-4ECB-BA02-88C436AC5BDF}" destId="{FBE9857D-D923-4D77-B2F4-194642B22538}" srcOrd="1" destOrd="0" parTransId="{D056080E-4441-4255-B97C-3057A5352CA2}" sibTransId="{4DE87E79-535F-44A1-AC1F-262F3F659942}"/>
    <dgm:cxn modelId="{96DFF3E3-628F-4A90-8604-96E0FB3594E6}" type="presOf" srcId="{727CFEDF-1476-4DCA-B875-E6CCA114408C}" destId="{2B500F98-7F0E-4506-B0AF-DB1EDE4BE58B}" srcOrd="0" destOrd="0" presId="urn:microsoft.com/office/officeart/2005/8/layout/list1"/>
    <dgm:cxn modelId="{E11555EF-76E6-4C45-AC81-E520DBCCF254}" srcId="{4571A52A-61F4-4ECB-BA02-88C436AC5BDF}" destId="{D202A59D-0AC1-4191-A0BF-52885615BDDE}" srcOrd="2" destOrd="0" parTransId="{B9B06DA3-FF17-4840-8860-E5285EBA1A51}" sibTransId="{B52955E7-4DBE-48A4-9A7E-196089B72A94}"/>
    <dgm:cxn modelId="{4975873A-2FB5-428F-A221-1A396A5E9D85}" type="presParOf" srcId="{3E192481-9AEC-4D5B-853E-A2ADAF3A1295}" destId="{E88A0797-37CD-4FB9-A2B3-7F6317D7B5E8}" srcOrd="0" destOrd="0" presId="urn:microsoft.com/office/officeart/2005/8/layout/list1"/>
    <dgm:cxn modelId="{EF21D6D9-098F-4AAE-A7F3-09F9808C5C5B}" type="presParOf" srcId="{E88A0797-37CD-4FB9-A2B3-7F6317D7B5E8}" destId="{2B500F98-7F0E-4506-B0AF-DB1EDE4BE58B}" srcOrd="0" destOrd="0" presId="urn:microsoft.com/office/officeart/2005/8/layout/list1"/>
    <dgm:cxn modelId="{7554BC8D-16A0-4D30-BF58-ECDDAB09429F}" type="presParOf" srcId="{E88A0797-37CD-4FB9-A2B3-7F6317D7B5E8}" destId="{9AA48853-B74B-474F-94E8-2FAA8EB12746}" srcOrd="1" destOrd="0" presId="urn:microsoft.com/office/officeart/2005/8/layout/list1"/>
    <dgm:cxn modelId="{0CE0CE73-873B-4BD5-97F7-289C0FAE1660}" type="presParOf" srcId="{3E192481-9AEC-4D5B-853E-A2ADAF3A1295}" destId="{75EA3415-A357-4E28-8149-553A37D5BB2D}" srcOrd="1" destOrd="0" presId="urn:microsoft.com/office/officeart/2005/8/layout/list1"/>
    <dgm:cxn modelId="{6151BD91-CE96-4D3E-AD81-8313AB2BFCAC}" type="presParOf" srcId="{3E192481-9AEC-4D5B-853E-A2ADAF3A1295}" destId="{E1D47F50-5716-42FA-9406-A906D8DAA80A}" srcOrd="2" destOrd="0" presId="urn:microsoft.com/office/officeart/2005/8/layout/list1"/>
    <dgm:cxn modelId="{F15A8033-7E69-4BAF-AB61-3DE251147F1F}" type="presParOf" srcId="{3E192481-9AEC-4D5B-853E-A2ADAF3A1295}" destId="{F7FC8E76-C841-40ED-8C88-DF2D31C5E1FD}" srcOrd="3" destOrd="0" presId="urn:microsoft.com/office/officeart/2005/8/layout/list1"/>
    <dgm:cxn modelId="{6FCCC64C-D87F-47A8-8890-ECED58653DDE}" type="presParOf" srcId="{3E192481-9AEC-4D5B-853E-A2ADAF3A1295}" destId="{E74E0528-87DC-4B3D-99DF-021DBB43228B}" srcOrd="4" destOrd="0" presId="urn:microsoft.com/office/officeart/2005/8/layout/list1"/>
    <dgm:cxn modelId="{2C165540-361D-4417-B7A4-F82E89DEA69B}" type="presParOf" srcId="{E74E0528-87DC-4B3D-99DF-021DBB43228B}" destId="{76A604F3-8591-4D53-A83A-9C569751C7F9}" srcOrd="0" destOrd="0" presId="urn:microsoft.com/office/officeart/2005/8/layout/list1"/>
    <dgm:cxn modelId="{AA373D25-5E2C-46BF-8F26-276A68446BBF}" type="presParOf" srcId="{E74E0528-87DC-4B3D-99DF-021DBB43228B}" destId="{BE4B50E1-4969-4BED-B90E-AA00F696FCDE}" srcOrd="1" destOrd="0" presId="urn:microsoft.com/office/officeart/2005/8/layout/list1"/>
    <dgm:cxn modelId="{0D377935-886B-44A4-9D1C-1E13215CE1DC}" type="presParOf" srcId="{3E192481-9AEC-4D5B-853E-A2ADAF3A1295}" destId="{866FD420-D150-4B40-B191-1239F3B5F986}" srcOrd="5" destOrd="0" presId="urn:microsoft.com/office/officeart/2005/8/layout/list1"/>
    <dgm:cxn modelId="{488D1666-20A9-411F-9E75-A50F21D139FB}" type="presParOf" srcId="{3E192481-9AEC-4D5B-853E-A2ADAF3A1295}" destId="{33C27E28-C381-45A2-BD0F-70B67BB8AA28}" srcOrd="6" destOrd="0" presId="urn:microsoft.com/office/officeart/2005/8/layout/list1"/>
    <dgm:cxn modelId="{1CCE5C23-7223-49E6-9203-434E54391B90}" type="presParOf" srcId="{3E192481-9AEC-4D5B-853E-A2ADAF3A1295}" destId="{C1BA3222-DD7E-44C3-BAA5-871A32A3C587}" srcOrd="7" destOrd="0" presId="urn:microsoft.com/office/officeart/2005/8/layout/list1"/>
    <dgm:cxn modelId="{210433AA-B2C7-4F21-97CD-C792EC7F136A}" type="presParOf" srcId="{3E192481-9AEC-4D5B-853E-A2ADAF3A1295}" destId="{A10E9BCC-1896-4D94-A87E-73B4E2E1F7E3}" srcOrd="8" destOrd="0" presId="urn:microsoft.com/office/officeart/2005/8/layout/list1"/>
    <dgm:cxn modelId="{7D85E741-4B09-40B2-8357-EC173FB25437}" type="presParOf" srcId="{A10E9BCC-1896-4D94-A87E-73B4E2E1F7E3}" destId="{78A05A5E-B88B-4AF6-AF8F-E2BD1280134F}" srcOrd="0" destOrd="0" presId="urn:microsoft.com/office/officeart/2005/8/layout/list1"/>
    <dgm:cxn modelId="{5CD1ACAE-9084-4EBB-A2B6-B4FB8F7FCE39}" type="presParOf" srcId="{A10E9BCC-1896-4D94-A87E-73B4E2E1F7E3}" destId="{43679B0C-1AE2-474A-A5B1-81A6B9861C29}" srcOrd="1" destOrd="0" presId="urn:microsoft.com/office/officeart/2005/8/layout/list1"/>
    <dgm:cxn modelId="{3A0CC971-2278-4B6B-9493-7BF9C653C564}" type="presParOf" srcId="{3E192481-9AEC-4D5B-853E-A2ADAF3A1295}" destId="{57E97BEC-448D-487C-AA43-61C1A9C18A11}" srcOrd="9" destOrd="0" presId="urn:microsoft.com/office/officeart/2005/8/layout/list1"/>
    <dgm:cxn modelId="{DBE1BBC7-E02C-4AEE-91CB-EF48F6A3E130}" type="presParOf" srcId="{3E192481-9AEC-4D5B-853E-A2ADAF3A1295}" destId="{5DD6E333-EA1F-417B-B741-ECA3B668C9C6}" srcOrd="10" destOrd="0" presId="urn:microsoft.com/office/officeart/2005/8/layout/list1"/>
    <dgm:cxn modelId="{BB228769-FDE5-452B-9D30-3F41BE487217}" type="presParOf" srcId="{3E192481-9AEC-4D5B-853E-A2ADAF3A1295}" destId="{5AA7C3D8-E820-4D3C-BADC-0EE6287C14D0}" srcOrd="11" destOrd="0" presId="urn:microsoft.com/office/officeart/2005/8/layout/list1"/>
    <dgm:cxn modelId="{B9D9FCEA-FB62-41D9-A818-0AB736FD40B1}" type="presParOf" srcId="{3E192481-9AEC-4D5B-853E-A2ADAF3A1295}" destId="{C72F08F6-1891-4BA1-8A03-8CF589D2AAEE}" srcOrd="12" destOrd="0" presId="urn:microsoft.com/office/officeart/2005/8/layout/list1"/>
    <dgm:cxn modelId="{4F03C1C7-C29C-4D26-A000-B999966FE26D}" type="presParOf" srcId="{C72F08F6-1891-4BA1-8A03-8CF589D2AAEE}" destId="{9B278275-8A42-4E12-94ED-5B5F6E49C6CB}" srcOrd="0" destOrd="0" presId="urn:microsoft.com/office/officeart/2005/8/layout/list1"/>
    <dgm:cxn modelId="{A79227BA-DA83-4FBF-8CAE-940545031D53}" type="presParOf" srcId="{C72F08F6-1891-4BA1-8A03-8CF589D2AAEE}" destId="{579C2779-55CD-495F-9F0D-E2E3DBB1E0AC}" srcOrd="1" destOrd="0" presId="urn:microsoft.com/office/officeart/2005/8/layout/list1"/>
    <dgm:cxn modelId="{56DF6E24-6C96-4716-8E7C-8B2EE8892372}" type="presParOf" srcId="{3E192481-9AEC-4D5B-853E-A2ADAF3A1295}" destId="{FF67AEC6-5D85-4EC4-A757-71C7F11471E2}" srcOrd="13" destOrd="0" presId="urn:microsoft.com/office/officeart/2005/8/layout/list1"/>
    <dgm:cxn modelId="{7A2C4D93-B8C9-43C8-A2BD-D92687FD7ED6}" type="presParOf" srcId="{3E192481-9AEC-4D5B-853E-A2ADAF3A1295}" destId="{C3E01F90-7D09-4757-8F8A-1AA8916695B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1_3" csCatId="accent1" phldr="1"/>
      <dgm:spPr/>
      <dgm:t>
        <a:bodyPr/>
        <a:lstStyle/>
        <a:p>
          <a:endParaRPr lang="en-US"/>
        </a:p>
      </dgm:t>
    </dgm:pt>
    <dgm:pt modelId="{C3E93398-4C89-40DD-B799-AA520575B03E}">
      <dgm:prSet/>
      <dgm:spPr/>
      <dgm:t>
        <a:bodyPr/>
        <a:lstStyle/>
        <a:p>
          <a:r>
            <a:rPr lang="en-US" dirty="0"/>
            <a:t>Float and double are used to hold real numbers means they are storing numbers in decimal form.</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dirty="0"/>
            <a:t>Float takes 4 bytes while double taking 8 bytes.</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pPr algn="l"/>
          <a:r>
            <a:rPr lang="en-US" dirty="0"/>
            <a:t>e.g.</a:t>
          </a:r>
        </a:p>
        <a:p>
          <a:pPr algn="l"/>
          <a:r>
            <a:rPr lang="en-US" dirty="0"/>
            <a:t>float pi = 3.14;</a:t>
          </a:r>
        </a:p>
        <a:p>
          <a:pPr algn="l"/>
          <a:r>
            <a:rPr lang="en-US" dirty="0"/>
            <a:t>double percentage= 81.7;</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3_4" csCatId="accent3" phldr="1"/>
      <dgm:spPr/>
      <dgm:t>
        <a:bodyPr/>
        <a:lstStyle/>
        <a:p>
          <a:endParaRPr lang="en-US"/>
        </a:p>
      </dgm:t>
    </dgm:pt>
    <dgm:pt modelId="{C3E93398-4C89-40DD-B799-AA520575B03E}">
      <dgm:prSet/>
      <dgm:spPr/>
      <dgm:t>
        <a:bodyPr/>
        <a:lstStyle/>
        <a:p>
          <a:r>
            <a:rPr lang="en-US" dirty="0"/>
            <a:t>Char used to declare character type variables and </a:t>
          </a:r>
          <a:r>
            <a:rPr lang="en-US" dirty="0" err="1"/>
            <a:t>inclosed</a:t>
          </a:r>
          <a:r>
            <a:rPr lang="en-US" dirty="0"/>
            <a:t> with single quotations.</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dirty="0"/>
            <a:t>Size of char is one byte.</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pPr algn="l"/>
          <a:r>
            <a:rPr lang="en-US" dirty="0"/>
            <a:t>e.g.</a:t>
          </a:r>
        </a:p>
        <a:p>
          <a:pPr algn="l"/>
          <a:r>
            <a:rPr lang="en-US" dirty="0"/>
            <a:t>char lastAlphabit = ‘Z’;</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5_3" csCatId="accent5" phldr="1"/>
      <dgm:spPr/>
      <dgm:t>
        <a:bodyPr/>
        <a:lstStyle/>
        <a:p>
          <a:endParaRPr lang="en-US"/>
        </a:p>
      </dgm:t>
    </dgm:pt>
    <dgm:pt modelId="{C3E93398-4C89-40DD-B799-AA520575B03E}">
      <dgm:prSet/>
      <dgm:spPr/>
      <dgm:t>
        <a:bodyPr/>
        <a:lstStyle/>
        <a:p>
          <a:r>
            <a:rPr lang="en-US" dirty="0"/>
            <a:t>Void means (nothing) or “no type”. We can’t create variable of void type.</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dirty="0"/>
            <a:t>Usually they use in functions.</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pPr algn="l"/>
          <a:r>
            <a:rPr lang="en-US" dirty="0"/>
            <a:t>e.g.</a:t>
          </a:r>
        </a:p>
        <a:p>
          <a:pPr algn="l"/>
          <a:r>
            <a:rPr lang="en-US" dirty="0"/>
            <a:t>If a function is not returning any thing, its returning type should be void.</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accent3_3" csCatId="accent3" phldr="1"/>
      <dgm:spPr/>
      <dgm:t>
        <a:bodyPr/>
        <a:lstStyle/>
        <a:p>
          <a:endParaRPr lang="en-US"/>
        </a:p>
      </dgm:t>
    </dgm:pt>
    <dgm:pt modelId="{C3E93398-4C89-40DD-B799-AA520575B03E}">
      <dgm:prSet/>
      <dgm:spPr/>
      <dgm:t>
        <a:bodyPr/>
        <a:lstStyle/>
        <a:p>
          <a:r>
            <a:rPr lang="en-US" dirty="0"/>
            <a:t>Boolean data type used true and false (0,1)</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1EE09B22-427B-45BF-9B6B-31EE77AB28C4}">
      <dgm:prSet/>
      <dgm:spPr/>
      <dgm:t>
        <a:bodyPr/>
        <a:lstStyle/>
        <a:p>
          <a:pPr algn="l"/>
          <a:r>
            <a:rPr lang="en-US" dirty="0"/>
            <a:t>e.g.</a:t>
          </a:r>
        </a:p>
        <a:p>
          <a:pPr algn="l"/>
          <a:r>
            <a:rPr lang="en-US" dirty="0"/>
            <a:t>If the condition is true it will print true else it will print false.</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1" custLinFactNeighborX="-26421" custLinFactNeighborY="0"/>
      <dgm:spPr/>
    </dgm:pt>
    <dgm:pt modelId="{C556A75D-3652-4FB8-9813-9CB508EFE215}" type="pres">
      <dgm:prSet presAssocID="{C3E93398-4C89-40DD-B799-AA520575B03E}" presName="ParentText" presStyleLbl="node1" presStyleIdx="0" presStyleCnt="2"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1">
        <dgm:presLayoutVars>
          <dgm:chMax val="0"/>
          <dgm:chPref val="0"/>
          <dgm:bulletEnabled val="1"/>
        </dgm:presLayoutVars>
      </dgm:prSet>
      <dgm:spPr/>
    </dgm:pt>
    <dgm:pt modelId="{8043A29D-D433-42B7-B11B-038F9F7E51E7}" type="pres">
      <dgm:prSet presAssocID="{2C8E61DD-271C-41F3-B95E-16C1A9261EE8}"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1" presStyleCnt="2"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1" destOrd="0" parTransId="{6997D7F4-A1D7-4E8F-BAA5-8F6B39DA4E94}" sibTransId="{6EDAB298-6F4C-4623-A243-485748197400}"/>
    <dgm:cxn modelId="{F378CFF4-131E-4505-B829-CA829E4C873B}" type="presOf" srcId="{1EE09B22-427B-45BF-9B6B-31EE77AB28C4}" destId="{103B3627-C664-45A0-9597-1C631AF2DB66}"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2B1B2B22-A84A-4C86-8D02-1E6002CE46F3}" type="presParOf" srcId="{6AE0C2EC-262F-4DDC-B975-B477B077FFD7}" destId="{A00391FE-2D58-4610-9E4C-66C620ECB457}" srcOrd="2"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B6F41FC-C9D1-44C3-9194-9D1599C5D4B7}"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AB41EFB4-931F-4402-A282-B4632E4658D1}">
      <dgm:prSet phldrT="[Text]"/>
      <dgm:spPr/>
      <dgm:t>
        <a:bodyPr/>
        <a:lstStyle/>
        <a:p>
          <a:r>
            <a:rPr lang="en-US" dirty="0"/>
            <a:t>Short and long, signed and unsigned</a:t>
          </a:r>
        </a:p>
      </dgm:t>
    </dgm:pt>
    <dgm:pt modelId="{527AB4BF-A00A-464A-953C-F79BBA0F3853}" type="parTrans" cxnId="{0F08E2B9-5A50-48C0-A329-D5626B5326AE}">
      <dgm:prSet/>
      <dgm:spPr/>
      <dgm:t>
        <a:bodyPr/>
        <a:lstStyle/>
        <a:p>
          <a:endParaRPr lang="en-US"/>
        </a:p>
      </dgm:t>
    </dgm:pt>
    <dgm:pt modelId="{5700E6F5-F6CF-40E1-A914-DBCF4770D003}" type="sibTrans" cxnId="{0F08E2B9-5A50-48C0-A329-D5626B5326AE}">
      <dgm:prSet/>
      <dgm:spPr/>
      <dgm:t>
        <a:bodyPr/>
        <a:lstStyle/>
        <a:p>
          <a:endParaRPr lang="en-US"/>
        </a:p>
      </dgm:t>
    </dgm:pt>
    <dgm:pt modelId="{A684C924-4938-4E93-8720-0E7827E4C9A3}">
      <dgm:prSet phldrT="[Text]"/>
      <dgm:spPr/>
      <dgm:t>
        <a:bodyPr/>
        <a:lstStyle/>
        <a:p>
          <a:r>
            <a:rPr lang="en-US" dirty="0"/>
            <a:t>Short and long</a:t>
          </a:r>
        </a:p>
      </dgm:t>
    </dgm:pt>
    <dgm:pt modelId="{8537CFBA-9B8A-4398-94DC-CD149C59989B}" type="parTrans" cxnId="{BD5D4BD4-8F94-45DD-9984-19395D1E1DC6}">
      <dgm:prSet/>
      <dgm:spPr/>
      <dgm:t>
        <a:bodyPr/>
        <a:lstStyle/>
        <a:p>
          <a:endParaRPr lang="en-US"/>
        </a:p>
      </dgm:t>
    </dgm:pt>
    <dgm:pt modelId="{6977A571-55B8-4B84-96AC-004031FF7CE6}" type="sibTrans" cxnId="{BD5D4BD4-8F94-45DD-9984-19395D1E1DC6}">
      <dgm:prSet/>
      <dgm:spPr/>
      <dgm:t>
        <a:bodyPr/>
        <a:lstStyle/>
        <a:p>
          <a:endParaRPr lang="en-US"/>
        </a:p>
      </dgm:t>
    </dgm:pt>
    <dgm:pt modelId="{CCC8CC06-7B7C-4AED-AEDC-8435BE821AF3}">
      <dgm:prSet phldrT="[Text]"/>
      <dgm:spPr/>
      <dgm:t>
        <a:bodyPr/>
        <a:lstStyle/>
        <a:p>
          <a:r>
            <a:rPr lang="en-US" dirty="0"/>
            <a:t>signed and unsigned</a:t>
          </a:r>
        </a:p>
      </dgm:t>
    </dgm:pt>
    <dgm:pt modelId="{6CDAB183-292C-4A23-8A62-FD3A4899B208}" type="parTrans" cxnId="{EDB486A1-C500-4968-94D4-1EC168A150AF}">
      <dgm:prSet/>
      <dgm:spPr/>
      <dgm:t>
        <a:bodyPr/>
        <a:lstStyle/>
        <a:p>
          <a:endParaRPr lang="en-US"/>
        </a:p>
      </dgm:t>
    </dgm:pt>
    <dgm:pt modelId="{F8827766-BB98-414F-A5CD-6ABD9742CAAB}" type="sibTrans" cxnId="{EDB486A1-C500-4968-94D4-1EC168A150AF}">
      <dgm:prSet/>
      <dgm:spPr/>
      <dgm:t>
        <a:bodyPr/>
        <a:lstStyle/>
        <a:p>
          <a:endParaRPr lang="en-US"/>
        </a:p>
      </dgm:t>
    </dgm:pt>
    <dgm:pt modelId="{8392AB0E-4083-4114-8566-E7B60C62598C}" type="pres">
      <dgm:prSet presAssocID="{9B6F41FC-C9D1-44C3-9194-9D1599C5D4B7}" presName="diagram" presStyleCnt="0">
        <dgm:presLayoutVars>
          <dgm:chPref val="1"/>
          <dgm:dir/>
          <dgm:animOne val="branch"/>
          <dgm:animLvl val="lvl"/>
          <dgm:resizeHandles/>
        </dgm:presLayoutVars>
      </dgm:prSet>
      <dgm:spPr/>
    </dgm:pt>
    <dgm:pt modelId="{0A2DF525-A747-425D-ADD8-843CFB5DA4ED}" type="pres">
      <dgm:prSet presAssocID="{AB41EFB4-931F-4402-A282-B4632E4658D1}" presName="root" presStyleCnt="0"/>
      <dgm:spPr/>
    </dgm:pt>
    <dgm:pt modelId="{5B7745E8-3C0D-44A8-B524-FCDBDE598AEA}" type="pres">
      <dgm:prSet presAssocID="{AB41EFB4-931F-4402-A282-B4632E4658D1}" presName="rootComposite" presStyleCnt="0"/>
      <dgm:spPr/>
    </dgm:pt>
    <dgm:pt modelId="{AD975469-3FEA-4BA1-B9A5-A554DDD66797}" type="pres">
      <dgm:prSet presAssocID="{AB41EFB4-931F-4402-A282-B4632E4658D1}" presName="rootText" presStyleLbl="node1" presStyleIdx="0" presStyleCnt="1"/>
      <dgm:spPr/>
    </dgm:pt>
    <dgm:pt modelId="{8CB35AFF-8F47-4C58-9D68-5A22E6A67F7E}" type="pres">
      <dgm:prSet presAssocID="{AB41EFB4-931F-4402-A282-B4632E4658D1}" presName="rootConnector" presStyleLbl="node1" presStyleIdx="0" presStyleCnt="1"/>
      <dgm:spPr/>
    </dgm:pt>
    <dgm:pt modelId="{9FFCE7EC-93C1-48F0-BF6E-871E9BEED2C7}" type="pres">
      <dgm:prSet presAssocID="{AB41EFB4-931F-4402-A282-B4632E4658D1}" presName="childShape" presStyleCnt="0"/>
      <dgm:spPr/>
    </dgm:pt>
    <dgm:pt modelId="{3E40E266-AC53-4BB6-8965-9BDB1E1E3D51}" type="pres">
      <dgm:prSet presAssocID="{8537CFBA-9B8A-4398-94DC-CD149C59989B}" presName="Name13" presStyleLbl="parChTrans1D2" presStyleIdx="0" presStyleCnt="2"/>
      <dgm:spPr/>
    </dgm:pt>
    <dgm:pt modelId="{B13485FE-9636-4187-B186-BA223FBB38A1}" type="pres">
      <dgm:prSet presAssocID="{A684C924-4938-4E93-8720-0E7827E4C9A3}" presName="childText" presStyleLbl="bgAcc1" presStyleIdx="0" presStyleCnt="2">
        <dgm:presLayoutVars>
          <dgm:bulletEnabled val="1"/>
        </dgm:presLayoutVars>
      </dgm:prSet>
      <dgm:spPr/>
    </dgm:pt>
    <dgm:pt modelId="{B98F6E2E-BB11-4B07-BC95-BCD2FCAE595B}" type="pres">
      <dgm:prSet presAssocID="{6CDAB183-292C-4A23-8A62-FD3A4899B208}" presName="Name13" presStyleLbl="parChTrans1D2" presStyleIdx="1" presStyleCnt="2"/>
      <dgm:spPr/>
    </dgm:pt>
    <dgm:pt modelId="{D0F825BB-4817-4C5F-B1CB-FF7A1943AA70}" type="pres">
      <dgm:prSet presAssocID="{CCC8CC06-7B7C-4AED-AEDC-8435BE821AF3}" presName="childText" presStyleLbl="bgAcc1" presStyleIdx="1" presStyleCnt="2">
        <dgm:presLayoutVars>
          <dgm:bulletEnabled val="1"/>
        </dgm:presLayoutVars>
      </dgm:prSet>
      <dgm:spPr/>
    </dgm:pt>
  </dgm:ptLst>
  <dgm:cxnLst>
    <dgm:cxn modelId="{4A770218-899F-40FE-B971-C1B04C87C63C}" type="presOf" srcId="{AB41EFB4-931F-4402-A282-B4632E4658D1}" destId="{AD975469-3FEA-4BA1-B9A5-A554DDD66797}" srcOrd="0" destOrd="0" presId="urn:microsoft.com/office/officeart/2005/8/layout/hierarchy3"/>
    <dgm:cxn modelId="{1C59BE33-D4AF-4866-B6DE-4AB674C7030C}" type="presOf" srcId="{A684C924-4938-4E93-8720-0E7827E4C9A3}" destId="{B13485FE-9636-4187-B186-BA223FBB38A1}" srcOrd="0" destOrd="0" presId="urn:microsoft.com/office/officeart/2005/8/layout/hierarchy3"/>
    <dgm:cxn modelId="{BD067B54-566B-474F-B60A-D42709A461D8}" type="presOf" srcId="{9B6F41FC-C9D1-44C3-9194-9D1599C5D4B7}" destId="{8392AB0E-4083-4114-8566-E7B60C62598C}" srcOrd="0" destOrd="0" presId="urn:microsoft.com/office/officeart/2005/8/layout/hierarchy3"/>
    <dgm:cxn modelId="{EDB486A1-C500-4968-94D4-1EC168A150AF}" srcId="{AB41EFB4-931F-4402-A282-B4632E4658D1}" destId="{CCC8CC06-7B7C-4AED-AEDC-8435BE821AF3}" srcOrd="1" destOrd="0" parTransId="{6CDAB183-292C-4A23-8A62-FD3A4899B208}" sibTransId="{F8827766-BB98-414F-A5CD-6ABD9742CAAB}"/>
    <dgm:cxn modelId="{0F08E2B9-5A50-48C0-A329-D5626B5326AE}" srcId="{9B6F41FC-C9D1-44C3-9194-9D1599C5D4B7}" destId="{AB41EFB4-931F-4402-A282-B4632E4658D1}" srcOrd="0" destOrd="0" parTransId="{527AB4BF-A00A-464A-953C-F79BBA0F3853}" sibTransId="{5700E6F5-F6CF-40E1-A914-DBCF4770D003}"/>
    <dgm:cxn modelId="{040C5BD1-D95E-478B-8D85-FE7A02855158}" type="presOf" srcId="{CCC8CC06-7B7C-4AED-AEDC-8435BE821AF3}" destId="{D0F825BB-4817-4C5F-B1CB-FF7A1943AA70}" srcOrd="0" destOrd="0" presId="urn:microsoft.com/office/officeart/2005/8/layout/hierarchy3"/>
    <dgm:cxn modelId="{BD5D4BD4-8F94-45DD-9984-19395D1E1DC6}" srcId="{AB41EFB4-931F-4402-A282-B4632E4658D1}" destId="{A684C924-4938-4E93-8720-0E7827E4C9A3}" srcOrd="0" destOrd="0" parTransId="{8537CFBA-9B8A-4398-94DC-CD149C59989B}" sibTransId="{6977A571-55B8-4B84-96AC-004031FF7CE6}"/>
    <dgm:cxn modelId="{F24444EA-F602-4CCD-B5EC-B583F2AE0086}" type="presOf" srcId="{6CDAB183-292C-4A23-8A62-FD3A4899B208}" destId="{B98F6E2E-BB11-4B07-BC95-BCD2FCAE595B}" srcOrd="0" destOrd="0" presId="urn:microsoft.com/office/officeart/2005/8/layout/hierarchy3"/>
    <dgm:cxn modelId="{BC92C0EF-8EC9-40F2-A45F-C68C5E34096D}" type="presOf" srcId="{AB41EFB4-931F-4402-A282-B4632E4658D1}" destId="{8CB35AFF-8F47-4C58-9D68-5A22E6A67F7E}" srcOrd="1" destOrd="0" presId="urn:microsoft.com/office/officeart/2005/8/layout/hierarchy3"/>
    <dgm:cxn modelId="{81D96EF1-72C5-4B49-B5D3-A8CF8B605161}" type="presOf" srcId="{8537CFBA-9B8A-4398-94DC-CD149C59989B}" destId="{3E40E266-AC53-4BB6-8965-9BDB1E1E3D51}" srcOrd="0" destOrd="0" presId="urn:microsoft.com/office/officeart/2005/8/layout/hierarchy3"/>
    <dgm:cxn modelId="{500AF6C1-C787-45A0-BEE6-D51C010D5540}" type="presParOf" srcId="{8392AB0E-4083-4114-8566-E7B60C62598C}" destId="{0A2DF525-A747-425D-ADD8-843CFB5DA4ED}" srcOrd="0" destOrd="0" presId="urn:microsoft.com/office/officeart/2005/8/layout/hierarchy3"/>
    <dgm:cxn modelId="{A2E06E83-8C3C-40E6-A528-06F397F91484}" type="presParOf" srcId="{0A2DF525-A747-425D-ADD8-843CFB5DA4ED}" destId="{5B7745E8-3C0D-44A8-B524-FCDBDE598AEA}" srcOrd="0" destOrd="0" presId="urn:microsoft.com/office/officeart/2005/8/layout/hierarchy3"/>
    <dgm:cxn modelId="{683AE333-AA46-4834-B7B0-AF7EFA66914D}" type="presParOf" srcId="{5B7745E8-3C0D-44A8-B524-FCDBDE598AEA}" destId="{AD975469-3FEA-4BA1-B9A5-A554DDD66797}" srcOrd="0" destOrd="0" presId="urn:microsoft.com/office/officeart/2005/8/layout/hierarchy3"/>
    <dgm:cxn modelId="{E7B77375-99C9-4878-921E-C5FEEDFD26D9}" type="presParOf" srcId="{5B7745E8-3C0D-44A8-B524-FCDBDE598AEA}" destId="{8CB35AFF-8F47-4C58-9D68-5A22E6A67F7E}" srcOrd="1" destOrd="0" presId="urn:microsoft.com/office/officeart/2005/8/layout/hierarchy3"/>
    <dgm:cxn modelId="{9BBC2359-FF67-42A3-824A-948701BC3975}" type="presParOf" srcId="{0A2DF525-A747-425D-ADD8-843CFB5DA4ED}" destId="{9FFCE7EC-93C1-48F0-BF6E-871E9BEED2C7}" srcOrd="1" destOrd="0" presId="urn:microsoft.com/office/officeart/2005/8/layout/hierarchy3"/>
    <dgm:cxn modelId="{25FBC3A2-2E0B-4791-9CD9-7602EEE39171}" type="presParOf" srcId="{9FFCE7EC-93C1-48F0-BF6E-871E9BEED2C7}" destId="{3E40E266-AC53-4BB6-8965-9BDB1E1E3D51}" srcOrd="0" destOrd="0" presId="urn:microsoft.com/office/officeart/2005/8/layout/hierarchy3"/>
    <dgm:cxn modelId="{DF1031E2-9EB2-4DF1-A9E3-B6DF93558650}" type="presParOf" srcId="{9FFCE7EC-93C1-48F0-BF6E-871E9BEED2C7}" destId="{B13485FE-9636-4187-B186-BA223FBB38A1}" srcOrd="1" destOrd="0" presId="urn:microsoft.com/office/officeart/2005/8/layout/hierarchy3"/>
    <dgm:cxn modelId="{80EDF393-7E2B-46E5-B0C8-C3C2F16915AB}" type="presParOf" srcId="{9FFCE7EC-93C1-48F0-BF6E-871E9BEED2C7}" destId="{B98F6E2E-BB11-4B07-BC95-BCD2FCAE595B}" srcOrd="2" destOrd="0" presId="urn:microsoft.com/office/officeart/2005/8/layout/hierarchy3"/>
    <dgm:cxn modelId="{389DF389-761B-4B97-A3E7-5515C212A83E}" type="presParOf" srcId="{9FFCE7EC-93C1-48F0-BF6E-871E9BEED2C7}" destId="{D0F825BB-4817-4C5F-B1CB-FF7A1943AA7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80A6098-1B0E-4948-9EAC-ABA95482BE2A}" type="doc">
      <dgm:prSet loTypeId="urn:microsoft.com/office/officeart/2005/8/layout/bProcess4" loCatId="process" qsTypeId="urn:microsoft.com/office/officeart/2005/8/quickstyle/simple5" qsCatId="simple" csTypeId="urn:microsoft.com/office/officeart/2005/8/colors/colorful1" csCatId="colorful" phldr="1"/>
      <dgm:spPr/>
      <dgm:t>
        <a:bodyPr/>
        <a:lstStyle/>
        <a:p>
          <a:endParaRPr lang="en-US"/>
        </a:p>
      </dgm:t>
    </dgm:pt>
    <dgm:pt modelId="{CCE24920-EAB8-47F3-8B12-C6129739478A}">
      <dgm:prSet phldrT="[Text]"/>
      <dgm:spPr/>
      <dgm:t>
        <a:bodyPr/>
        <a:lstStyle/>
        <a:p>
          <a:r>
            <a:rPr lang="en-US" dirty="0"/>
            <a:t>\b</a:t>
          </a:r>
        </a:p>
      </dgm:t>
    </dgm:pt>
    <dgm:pt modelId="{60471C45-53DB-4E23-9DA1-15369CC4E6FA}" type="parTrans" cxnId="{38E80CBD-82E7-4C7D-BFB0-4C8BBF42423A}">
      <dgm:prSet/>
      <dgm:spPr/>
      <dgm:t>
        <a:bodyPr/>
        <a:lstStyle/>
        <a:p>
          <a:endParaRPr lang="en-US"/>
        </a:p>
      </dgm:t>
    </dgm:pt>
    <dgm:pt modelId="{AD6B4FB4-A1DF-4373-9596-E8A05EE91F3A}" type="sibTrans" cxnId="{38E80CBD-82E7-4C7D-BFB0-4C8BBF42423A}">
      <dgm:prSet/>
      <dgm:spPr/>
      <dgm:t>
        <a:bodyPr/>
        <a:lstStyle/>
        <a:p>
          <a:endParaRPr lang="en-US"/>
        </a:p>
      </dgm:t>
    </dgm:pt>
    <dgm:pt modelId="{896D141A-BB7E-44FE-A020-D1D0D74E4063}">
      <dgm:prSet phldrT="[Text]"/>
      <dgm:spPr/>
      <dgm:t>
        <a:bodyPr/>
        <a:lstStyle/>
        <a:p>
          <a:r>
            <a:rPr lang="en-US" dirty="0"/>
            <a:t>\n</a:t>
          </a:r>
        </a:p>
      </dgm:t>
    </dgm:pt>
    <dgm:pt modelId="{582C547E-28AC-434D-BC30-CFFFEC8D3372}" type="parTrans" cxnId="{70A3D53C-92EE-4E17-8A11-5316910BB798}">
      <dgm:prSet/>
      <dgm:spPr/>
      <dgm:t>
        <a:bodyPr/>
        <a:lstStyle/>
        <a:p>
          <a:endParaRPr lang="en-US"/>
        </a:p>
      </dgm:t>
    </dgm:pt>
    <dgm:pt modelId="{1AF08736-8D69-4064-B48B-A0DB336B120C}" type="sibTrans" cxnId="{70A3D53C-92EE-4E17-8A11-5316910BB798}">
      <dgm:prSet/>
      <dgm:spPr/>
      <dgm:t>
        <a:bodyPr/>
        <a:lstStyle/>
        <a:p>
          <a:endParaRPr lang="en-US"/>
        </a:p>
      </dgm:t>
    </dgm:pt>
    <dgm:pt modelId="{403F2243-AC78-4AEA-B041-B1D5E5B14682}">
      <dgm:prSet phldrT="[Text]"/>
      <dgm:spPr/>
      <dgm:t>
        <a:bodyPr/>
        <a:lstStyle/>
        <a:p>
          <a:r>
            <a:rPr lang="en-US" dirty="0"/>
            <a:t>\f</a:t>
          </a:r>
        </a:p>
      </dgm:t>
    </dgm:pt>
    <dgm:pt modelId="{EBF0A682-5A0A-41E2-B76A-E85AAE0AE306}" type="parTrans" cxnId="{F5E986F2-DC6E-42F3-B777-FBF962E6BA1D}">
      <dgm:prSet/>
      <dgm:spPr/>
      <dgm:t>
        <a:bodyPr/>
        <a:lstStyle/>
        <a:p>
          <a:endParaRPr lang="en-US"/>
        </a:p>
      </dgm:t>
    </dgm:pt>
    <dgm:pt modelId="{7081EEFC-8548-41E6-9533-EE26BBD55BC4}" type="sibTrans" cxnId="{F5E986F2-DC6E-42F3-B777-FBF962E6BA1D}">
      <dgm:prSet/>
      <dgm:spPr/>
      <dgm:t>
        <a:bodyPr/>
        <a:lstStyle/>
        <a:p>
          <a:endParaRPr lang="en-US"/>
        </a:p>
      </dgm:t>
    </dgm:pt>
    <dgm:pt modelId="{F4A0EC14-C810-469C-8E2C-F6ABA1083659}">
      <dgm:prSet phldrT="[Text]"/>
      <dgm:spPr/>
      <dgm:t>
        <a:bodyPr/>
        <a:lstStyle/>
        <a:p>
          <a:r>
            <a:rPr lang="en-US" dirty="0"/>
            <a:t>\r</a:t>
          </a:r>
        </a:p>
      </dgm:t>
    </dgm:pt>
    <dgm:pt modelId="{86C0A123-FCF7-4B5A-914E-3A0454889EEE}" type="parTrans" cxnId="{CB427E4E-D304-45F2-99D5-E201E5C2219E}">
      <dgm:prSet/>
      <dgm:spPr/>
      <dgm:t>
        <a:bodyPr/>
        <a:lstStyle/>
        <a:p>
          <a:endParaRPr lang="en-US"/>
        </a:p>
      </dgm:t>
    </dgm:pt>
    <dgm:pt modelId="{684BBFDA-D6A7-4A3F-AC05-90E33F08E282}" type="sibTrans" cxnId="{CB427E4E-D304-45F2-99D5-E201E5C2219E}">
      <dgm:prSet/>
      <dgm:spPr/>
      <dgm:t>
        <a:bodyPr/>
        <a:lstStyle/>
        <a:p>
          <a:endParaRPr lang="en-US"/>
        </a:p>
      </dgm:t>
    </dgm:pt>
    <dgm:pt modelId="{F1DA0F3A-0ACA-4B5A-86BB-BBA5A6048CE7}">
      <dgm:prSet phldrT="[Text]"/>
      <dgm:spPr/>
      <dgm:t>
        <a:bodyPr/>
        <a:lstStyle/>
        <a:p>
          <a:r>
            <a:rPr lang="en-US" dirty="0"/>
            <a:t>\t</a:t>
          </a:r>
        </a:p>
      </dgm:t>
    </dgm:pt>
    <dgm:pt modelId="{2B2F9F9B-6435-4A10-9C12-F5454CA53E86}" type="parTrans" cxnId="{92A2C705-F094-4A2F-B719-0A717DC57B1C}">
      <dgm:prSet/>
      <dgm:spPr/>
      <dgm:t>
        <a:bodyPr/>
        <a:lstStyle/>
        <a:p>
          <a:endParaRPr lang="en-US"/>
        </a:p>
      </dgm:t>
    </dgm:pt>
    <dgm:pt modelId="{BDBE20B5-0FE4-4047-8A45-CDFFD0C84B42}" type="sibTrans" cxnId="{92A2C705-F094-4A2F-B719-0A717DC57B1C}">
      <dgm:prSet/>
      <dgm:spPr/>
      <dgm:t>
        <a:bodyPr/>
        <a:lstStyle/>
        <a:p>
          <a:endParaRPr lang="en-US"/>
        </a:p>
      </dgm:t>
    </dgm:pt>
    <dgm:pt modelId="{13551B47-F966-447A-920D-67626F4A8B4B}">
      <dgm:prSet phldrT="[Text]"/>
      <dgm:spPr/>
      <dgm:t>
        <a:bodyPr/>
        <a:lstStyle/>
        <a:p>
          <a:r>
            <a:rPr lang="en-US" dirty="0"/>
            <a:t>\v</a:t>
          </a:r>
        </a:p>
      </dgm:t>
    </dgm:pt>
    <dgm:pt modelId="{25641BBB-087A-4209-B1DE-F26295CEB6AB}" type="parTrans" cxnId="{D6FD8E17-27FB-497D-A6FF-2F4508B7488D}">
      <dgm:prSet/>
      <dgm:spPr/>
      <dgm:t>
        <a:bodyPr/>
        <a:lstStyle/>
        <a:p>
          <a:endParaRPr lang="en-US"/>
        </a:p>
      </dgm:t>
    </dgm:pt>
    <dgm:pt modelId="{9E641AED-F4FE-43F7-A92F-91C7386E29DE}" type="sibTrans" cxnId="{D6FD8E17-27FB-497D-A6FF-2F4508B7488D}">
      <dgm:prSet/>
      <dgm:spPr/>
      <dgm:t>
        <a:bodyPr/>
        <a:lstStyle/>
        <a:p>
          <a:endParaRPr lang="en-US"/>
        </a:p>
      </dgm:t>
    </dgm:pt>
    <dgm:pt modelId="{F43D1014-A5D8-4B50-A838-F93D95826C7F}">
      <dgm:prSet phldrT="[Text]"/>
      <dgm:spPr/>
      <dgm:t>
        <a:bodyPr/>
        <a:lstStyle/>
        <a:p>
          <a:r>
            <a:rPr lang="en-US" dirty="0"/>
            <a:t>\\</a:t>
          </a:r>
        </a:p>
      </dgm:t>
    </dgm:pt>
    <dgm:pt modelId="{4F09ADF8-9BFE-4650-977B-4A0D576E6E2B}" type="parTrans" cxnId="{7BAD9438-8971-4F68-AADB-66E9AAF54F66}">
      <dgm:prSet/>
      <dgm:spPr/>
      <dgm:t>
        <a:bodyPr/>
        <a:lstStyle/>
        <a:p>
          <a:endParaRPr lang="en-US"/>
        </a:p>
      </dgm:t>
    </dgm:pt>
    <dgm:pt modelId="{B80AC4FE-99AD-43B0-A92F-A2DB243439FE}" type="sibTrans" cxnId="{7BAD9438-8971-4F68-AADB-66E9AAF54F66}">
      <dgm:prSet/>
      <dgm:spPr/>
      <dgm:t>
        <a:bodyPr/>
        <a:lstStyle/>
        <a:p>
          <a:endParaRPr lang="en-US"/>
        </a:p>
      </dgm:t>
    </dgm:pt>
    <dgm:pt modelId="{C2FE9DBD-8D01-4B28-9C58-509B2534C56C}">
      <dgm:prSet phldrT="[Text]"/>
      <dgm:spPr/>
      <dgm:t>
        <a:bodyPr/>
        <a:lstStyle/>
        <a:p>
          <a:r>
            <a:rPr lang="en-US" dirty="0"/>
            <a:t>\’</a:t>
          </a:r>
        </a:p>
      </dgm:t>
    </dgm:pt>
    <dgm:pt modelId="{50DBF305-1652-4495-9774-D9212720DAEF}" type="parTrans" cxnId="{8E44BC5E-528E-4B37-B21B-AE6ADC666265}">
      <dgm:prSet/>
      <dgm:spPr/>
      <dgm:t>
        <a:bodyPr/>
        <a:lstStyle/>
        <a:p>
          <a:endParaRPr lang="en-US"/>
        </a:p>
      </dgm:t>
    </dgm:pt>
    <dgm:pt modelId="{45665876-3689-48CA-9AE5-FB7E7BDF8EBA}" type="sibTrans" cxnId="{8E44BC5E-528E-4B37-B21B-AE6ADC666265}">
      <dgm:prSet/>
      <dgm:spPr/>
      <dgm:t>
        <a:bodyPr/>
        <a:lstStyle/>
        <a:p>
          <a:endParaRPr lang="en-US"/>
        </a:p>
      </dgm:t>
    </dgm:pt>
    <dgm:pt modelId="{39FD9B73-C68D-4ED7-81B0-340F9EB39947}">
      <dgm:prSet phldrT="[Text]"/>
      <dgm:spPr/>
      <dgm:t>
        <a:bodyPr/>
        <a:lstStyle/>
        <a:p>
          <a:r>
            <a:rPr lang="en-US" dirty="0"/>
            <a:t>\0</a:t>
          </a:r>
        </a:p>
      </dgm:t>
    </dgm:pt>
    <dgm:pt modelId="{E1ED943A-D018-409C-B6C4-F4B393E3C665}" type="parTrans" cxnId="{5FE042FA-F341-4850-B90F-FD1C4CF25A25}">
      <dgm:prSet/>
      <dgm:spPr/>
      <dgm:t>
        <a:bodyPr/>
        <a:lstStyle/>
        <a:p>
          <a:endParaRPr lang="en-US"/>
        </a:p>
      </dgm:t>
    </dgm:pt>
    <dgm:pt modelId="{2508CE5D-B491-4379-9B0E-CCFCEE90CDC7}" type="sibTrans" cxnId="{5FE042FA-F341-4850-B90F-FD1C4CF25A25}">
      <dgm:prSet/>
      <dgm:spPr/>
      <dgm:t>
        <a:bodyPr/>
        <a:lstStyle/>
        <a:p>
          <a:endParaRPr lang="en-US"/>
        </a:p>
      </dgm:t>
    </dgm:pt>
    <dgm:pt modelId="{3C20DF97-0A8F-4579-8DFE-44D9BD4309C7}" type="pres">
      <dgm:prSet presAssocID="{E80A6098-1B0E-4948-9EAC-ABA95482BE2A}" presName="Name0" presStyleCnt="0">
        <dgm:presLayoutVars>
          <dgm:dir/>
          <dgm:resizeHandles/>
        </dgm:presLayoutVars>
      </dgm:prSet>
      <dgm:spPr/>
    </dgm:pt>
    <dgm:pt modelId="{7FFDAF6A-752D-4794-9D55-F4FD4F8AC8D1}" type="pres">
      <dgm:prSet presAssocID="{CCE24920-EAB8-47F3-8B12-C6129739478A}" presName="compNode" presStyleCnt="0"/>
      <dgm:spPr/>
    </dgm:pt>
    <dgm:pt modelId="{E604107B-4990-4BBE-88C8-8457B78E571E}" type="pres">
      <dgm:prSet presAssocID="{CCE24920-EAB8-47F3-8B12-C6129739478A}" presName="dummyConnPt" presStyleCnt="0"/>
      <dgm:spPr/>
    </dgm:pt>
    <dgm:pt modelId="{46A8F87C-D9F6-4C47-83BA-4CEFE61587A4}" type="pres">
      <dgm:prSet presAssocID="{CCE24920-EAB8-47F3-8B12-C6129739478A}" presName="node" presStyleLbl="node1" presStyleIdx="0" presStyleCnt="9">
        <dgm:presLayoutVars>
          <dgm:bulletEnabled val="1"/>
        </dgm:presLayoutVars>
      </dgm:prSet>
      <dgm:spPr/>
    </dgm:pt>
    <dgm:pt modelId="{E3C479C9-52DC-4DE4-B9C0-D18A00F9A5C3}" type="pres">
      <dgm:prSet presAssocID="{AD6B4FB4-A1DF-4373-9596-E8A05EE91F3A}" presName="sibTrans" presStyleLbl="bgSibTrans2D1" presStyleIdx="0" presStyleCnt="8"/>
      <dgm:spPr/>
    </dgm:pt>
    <dgm:pt modelId="{3476AB2B-3F3F-47BD-8C60-4907FFFC2491}" type="pres">
      <dgm:prSet presAssocID="{896D141A-BB7E-44FE-A020-D1D0D74E4063}" presName="compNode" presStyleCnt="0"/>
      <dgm:spPr/>
    </dgm:pt>
    <dgm:pt modelId="{96A495A4-DC15-4688-953A-2526064BC786}" type="pres">
      <dgm:prSet presAssocID="{896D141A-BB7E-44FE-A020-D1D0D74E4063}" presName="dummyConnPt" presStyleCnt="0"/>
      <dgm:spPr/>
    </dgm:pt>
    <dgm:pt modelId="{920BE3ED-ED08-4491-8C97-D070ECFDE644}" type="pres">
      <dgm:prSet presAssocID="{896D141A-BB7E-44FE-A020-D1D0D74E4063}" presName="node" presStyleLbl="node1" presStyleIdx="1" presStyleCnt="9">
        <dgm:presLayoutVars>
          <dgm:bulletEnabled val="1"/>
        </dgm:presLayoutVars>
      </dgm:prSet>
      <dgm:spPr/>
    </dgm:pt>
    <dgm:pt modelId="{961D78B2-426E-472D-9B2C-F73CF8121434}" type="pres">
      <dgm:prSet presAssocID="{1AF08736-8D69-4064-B48B-A0DB336B120C}" presName="sibTrans" presStyleLbl="bgSibTrans2D1" presStyleIdx="1" presStyleCnt="8"/>
      <dgm:spPr/>
    </dgm:pt>
    <dgm:pt modelId="{AFCC6E65-4630-45F6-9DB1-1B63D27A6756}" type="pres">
      <dgm:prSet presAssocID="{403F2243-AC78-4AEA-B041-B1D5E5B14682}" presName="compNode" presStyleCnt="0"/>
      <dgm:spPr/>
    </dgm:pt>
    <dgm:pt modelId="{049C835D-F892-4FF8-BA1A-12EAC088219C}" type="pres">
      <dgm:prSet presAssocID="{403F2243-AC78-4AEA-B041-B1D5E5B14682}" presName="dummyConnPt" presStyleCnt="0"/>
      <dgm:spPr/>
    </dgm:pt>
    <dgm:pt modelId="{FC4ADC37-3F79-4623-A854-D7A212C6E395}" type="pres">
      <dgm:prSet presAssocID="{403F2243-AC78-4AEA-B041-B1D5E5B14682}" presName="node" presStyleLbl="node1" presStyleIdx="2" presStyleCnt="9">
        <dgm:presLayoutVars>
          <dgm:bulletEnabled val="1"/>
        </dgm:presLayoutVars>
      </dgm:prSet>
      <dgm:spPr/>
    </dgm:pt>
    <dgm:pt modelId="{6018D462-94FC-47E4-92D1-819F24EF9C14}" type="pres">
      <dgm:prSet presAssocID="{7081EEFC-8548-41E6-9533-EE26BBD55BC4}" presName="sibTrans" presStyleLbl="bgSibTrans2D1" presStyleIdx="2" presStyleCnt="8"/>
      <dgm:spPr/>
    </dgm:pt>
    <dgm:pt modelId="{570E32A7-227B-450E-A015-589019933AA9}" type="pres">
      <dgm:prSet presAssocID="{F4A0EC14-C810-469C-8E2C-F6ABA1083659}" presName="compNode" presStyleCnt="0"/>
      <dgm:spPr/>
    </dgm:pt>
    <dgm:pt modelId="{FAB84F72-8CE3-4573-9F43-FFA8B6496AC6}" type="pres">
      <dgm:prSet presAssocID="{F4A0EC14-C810-469C-8E2C-F6ABA1083659}" presName="dummyConnPt" presStyleCnt="0"/>
      <dgm:spPr/>
    </dgm:pt>
    <dgm:pt modelId="{3BA2EBDC-8908-46F8-A560-95CAB7F92CD1}" type="pres">
      <dgm:prSet presAssocID="{F4A0EC14-C810-469C-8E2C-F6ABA1083659}" presName="node" presStyleLbl="node1" presStyleIdx="3" presStyleCnt="9">
        <dgm:presLayoutVars>
          <dgm:bulletEnabled val="1"/>
        </dgm:presLayoutVars>
      </dgm:prSet>
      <dgm:spPr/>
    </dgm:pt>
    <dgm:pt modelId="{8EC70AEA-CBBC-4B58-B403-42173E44234F}" type="pres">
      <dgm:prSet presAssocID="{684BBFDA-D6A7-4A3F-AC05-90E33F08E282}" presName="sibTrans" presStyleLbl="bgSibTrans2D1" presStyleIdx="3" presStyleCnt="8"/>
      <dgm:spPr/>
    </dgm:pt>
    <dgm:pt modelId="{E1DDDEDA-CE53-4630-9A48-ADC472704258}" type="pres">
      <dgm:prSet presAssocID="{F1DA0F3A-0ACA-4B5A-86BB-BBA5A6048CE7}" presName="compNode" presStyleCnt="0"/>
      <dgm:spPr/>
    </dgm:pt>
    <dgm:pt modelId="{2EEAD248-D8F5-4044-9AAA-F64393EB0321}" type="pres">
      <dgm:prSet presAssocID="{F1DA0F3A-0ACA-4B5A-86BB-BBA5A6048CE7}" presName="dummyConnPt" presStyleCnt="0"/>
      <dgm:spPr/>
    </dgm:pt>
    <dgm:pt modelId="{09D1BCB6-4320-4820-B375-062D1FE20AF2}" type="pres">
      <dgm:prSet presAssocID="{F1DA0F3A-0ACA-4B5A-86BB-BBA5A6048CE7}" presName="node" presStyleLbl="node1" presStyleIdx="4" presStyleCnt="9">
        <dgm:presLayoutVars>
          <dgm:bulletEnabled val="1"/>
        </dgm:presLayoutVars>
      </dgm:prSet>
      <dgm:spPr/>
    </dgm:pt>
    <dgm:pt modelId="{4BC18CE3-90E5-48A0-884E-08A9A3635695}" type="pres">
      <dgm:prSet presAssocID="{BDBE20B5-0FE4-4047-8A45-CDFFD0C84B42}" presName="sibTrans" presStyleLbl="bgSibTrans2D1" presStyleIdx="4" presStyleCnt="8"/>
      <dgm:spPr/>
    </dgm:pt>
    <dgm:pt modelId="{AB391635-AE2A-4D57-8041-CD20AF57EF64}" type="pres">
      <dgm:prSet presAssocID="{13551B47-F966-447A-920D-67626F4A8B4B}" presName="compNode" presStyleCnt="0"/>
      <dgm:spPr/>
    </dgm:pt>
    <dgm:pt modelId="{72305B58-4A4A-4F68-881C-81D68A01BA99}" type="pres">
      <dgm:prSet presAssocID="{13551B47-F966-447A-920D-67626F4A8B4B}" presName="dummyConnPt" presStyleCnt="0"/>
      <dgm:spPr/>
    </dgm:pt>
    <dgm:pt modelId="{EDACA956-1407-4F15-8DF4-B2A3782DE4D4}" type="pres">
      <dgm:prSet presAssocID="{13551B47-F966-447A-920D-67626F4A8B4B}" presName="node" presStyleLbl="node1" presStyleIdx="5" presStyleCnt="9">
        <dgm:presLayoutVars>
          <dgm:bulletEnabled val="1"/>
        </dgm:presLayoutVars>
      </dgm:prSet>
      <dgm:spPr/>
    </dgm:pt>
    <dgm:pt modelId="{346DA569-2FDF-4579-916F-56F5244123C3}" type="pres">
      <dgm:prSet presAssocID="{9E641AED-F4FE-43F7-A92F-91C7386E29DE}" presName="sibTrans" presStyleLbl="bgSibTrans2D1" presStyleIdx="5" presStyleCnt="8"/>
      <dgm:spPr/>
    </dgm:pt>
    <dgm:pt modelId="{F2A8D3E8-B174-46A2-97C3-DFEA3A1DA5A9}" type="pres">
      <dgm:prSet presAssocID="{F43D1014-A5D8-4B50-A838-F93D95826C7F}" presName="compNode" presStyleCnt="0"/>
      <dgm:spPr/>
    </dgm:pt>
    <dgm:pt modelId="{EFE30AD4-6D5C-4806-A5A1-AE1F2C42E10B}" type="pres">
      <dgm:prSet presAssocID="{F43D1014-A5D8-4B50-A838-F93D95826C7F}" presName="dummyConnPt" presStyleCnt="0"/>
      <dgm:spPr/>
    </dgm:pt>
    <dgm:pt modelId="{F752D5E5-C080-43C8-BBB4-B82B830BE1FB}" type="pres">
      <dgm:prSet presAssocID="{F43D1014-A5D8-4B50-A838-F93D95826C7F}" presName="node" presStyleLbl="node1" presStyleIdx="6" presStyleCnt="9">
        <dgm:presLayoutVars>
          <dgm:bulletEnabled val="1"/>
        </dgm:presLayoutVars>
      </dgm:prSet>
      <dgm:spPr/>
    </dgm:pt>
    <dgm:pt modelId="{3E204080-7B8C-43AD-A706-FD8613620718}" type="pres">
      <dgm:prSet presAssocID="{B80AC4FE-99AD-43B0-A92F-A2DB243439FE}" presName="sibTrans" presStyleLbl="bgSibTrans2D1" presStyleIdx="6" presStyleCnt="8"/>
      <dgm:spPr/>
    </dgm:pt>
    <dgm:pt modelId="{11F83CB5-31B7-491C-98B3-05264DBE0BFB}" type="pres">
      <dgm:prSet presAssocID="{C2FE9DBD-8D01-4B28-9C58-509B2534C56C}" presName="compNode" presStyleCnt="0"/>
      <dgm:spPr/>
    </dgm:pt>
    <dgm:pt modelId="{9D883502-B439-47A9-87B5-752492334513}" type="pres">
      <dgm:prSet presAssocID="{C2FE9DBD-8D01-4B28-9C58-509B2534C56C}" presName="dummyConnPt" presStyleCnt="0"/>
      <dgm:spPr/>
    </dgm:pt>
    <dgm:pt modelId="{91629E09-AB0D-4D3B-96C2-5B4F5813E907}" type="pres">
      <dgm:prSet presAssocID="{C2FE9DBD-8D01-4B28-9C58-509B2534C56C}" presName="node" presStyleLbl="node1" presStyleIdx="7" presStyleCnt="9">
        <dgm:presLayoutVars>
          <dgm:bulletEnabled val="1"/>
        </dgm:presLayoutVars>
      </dgm:prSet>
      <dgm:spPr/>
    </dgm:pt>
    <dgm:pt modelId="{67C3D2CF-3AF6-438C-A504-683F0C6A5D05}" type="pres">
      <dgm:prSet presAssocID="{45665876-3689-48CA-9AE5-FB7E7BDF8EBA}" presName="sibTrans" presStyleLbl="bgSibTrans2D1" presStyleIdx="7" presStyleCnt="8"/>
      <dgm:spPr/>
    </dgm:pt>
    <dgm:pt modelId="{1B863130-1A45-4A61-B9A3-4C07197212B3}" type="pres">
      <dgm:prSet presAssocID="{39FD9B73-C68D-4ED7-81B0-340F9EB39947}" presName="compNode" presStyleCnt="0"/>
      <dgm:spPr/>
    </dgm:pt>
    <dgm:pt modelId="{4E3ED807-F01E-482B-8E44-BFC9FD31113E}" type="pres">
      <dgm:prSet presAssocID="{39FD9B73-C68D-4ED7-81B0-340F9EB39947}" presName="dummyConnPt" presStyleCnt="0"/>
      <dgm:spPr/>
    </dgm:pt>
    <dgm:pt modelId="{3BC1E515-3AA8-4748-9523-F57AE5AAE4D4}" type="pres">
      <dgm:prSet presAssocID="{39FD9B73-C68D-4ED7-81B0-340F9EB39947}" presName="node" presStyleLbl="node1" presStyleIdx="8" presStyleCnt="9">
        <dgm:presLayoutVars>
          <dgm:bulletEnabled val="1"/>
        </dgm:presLayoutVars>
      </dgm:prSet>
      <dgm:spPr/>
    </dgm:pt>
  </dgm:ptLst>
  <dgm:cxnLst>
    <dgm:cxn modelId="{92A2C705-F094-4A2F-B719-0A717DC57B1C}" srcId="{E80A6098-1B0E-4948-9EAC-ABA95482BE2A}" destId="{F1DA0F3A-0ACA-4B5A-86BB-BBA5A6048CE7}" srcOrd="4" destOrd="0" parTransId="{2B2F9F9B-6435-4A10-9C12-F5454CA53E86}" sibTransId="{BDBE20B5-0FE4-4047-8A45-CDFFD0C84B42}"/>
    <dgm:cxn modelId="{D6FD8E17-27FB-497D-A6FF-2F4508B7488D}" srcId="{E80A6098-1B0E-4948-9EAC-ABA95482BE2A}" destId="{13551B47-F966-447A-920D-67626F4A8B4B}" srcOrd="5" destOrd="0" parTransId="{25641BBB-087A-4209-B1DE-F26295CEB6AB}" sibTransId="{9E641AED-F4FE-43F7-A92F-91C7386E29DE}"/>
    <dgm:cxn modelId="{7BAD9438-8971-4F68-AADB-66E9AAF54F66}" srcId="{E80A6098-1B0E-4948-9EAC-ABA95482BE2A}" destId="{F43D1014-A5D8-4B50-A838-F93D95826C7F}" srcOrd="6" destOrd="0" parTransId="{4F09ADF8-9BFE-4650-977B-4A0D576E6E2B}" sibTransId="{B80AC4FE-99AD-43B0-A92F-A2DB243439FE}"/>
    <dgm:cxn modelId="{70A3D53C-92EE-4E17-8A11-5316910BB798}" srcId="{E80A6098-1B0E-4948-9EAC-ABA95482BE2A}" destId="{896D141A-BB7E-44FE-A020-D1D0D74E4063}" srcOrd="1" destOrd="0" parTransId="{582C547E-28AC-434D-BC30-CFFFEC8D3372}" sibTransId="{1AF08736-8D69-4064-B48B-A0DB336B120C}"/>
    <dgm:cxn modelId="{8E44BC5E-528E-4B37-B21B-AE6ADC666265}" srcId="{E80A6098-1B0E-4948-9EAC-ABA95482BE2A}" destId="{C2FE9DBD-8D01-4B28-9C58-509B2534C56C}" srcOrd="7" destOrd="0" parTransId="{50DBF305-1652-4495-9774-D9212720DAEF}" sibTransId="{45665876-3689-48CA-9AE5-FB7E7BDF8EBA}"/>
    <dgm:cxn modelId="{8CE51F62-94D1-49D6-B1D4-FA3FA4C2F04D}" type="presOf" srcId="{403F2243-AC78-4AEA-B041-B1D5E5B14682}" destId="{FC4ADC37-3F79-4623-A854-D7A212C6E395}" srcOrd="0" destOrd="0" presId="urn:microsoft.com/office/officeart/2005/8/layout/bProcess4"/>
    <dgm:cxn modelId="{FBA26E42-7B0D-479A-8874-EC362DF5CFD1}" type="presOf" srcId="{E80A6098-1B0E-4948-9EAC-ABA95482BE2A}" destId="{3C20DF97-0A8F-4579-8DFE-44D9BD4309C7}" srcOrd="0" destOrd="0" presId="urn:microsoft.com/office/officeart/2005/8/layout/bProcess4"/>
    <dgm:cxn modelId="{CB427E4E-D304-45F2-99D5-E201E5C2219E}" srcId="{E80A6098-1B0E-4948-9EAC-ABA95482BE2A}" destId="{F4A0EC14-C810-469C-8E2C-F6ABA1083659}" srcOrd="3" destOrd="0" parTransId="{86C0A123-FCF7-4B5A-914E-3A0454889EEE}" sibTransId="{684BBFDA-D6A7-4A3F-AC05-90E33F08E282}"/>
    <dgm:cxn modelId="{5E879D8F-DA4D-42C3-ABE3-553C510AF235}" type="presOf" srcId="{13551B47-F966-447A-920D-67626F4A8B4B}" destId="{EDACA956-1407-4F15-8DF4-B2A3782DE4D4}" srcOrd="0" destOrd="0" presId="urn:microsoft.com/office/officeart/2005/8/layout/bProcess4"/>
    <dgm:cxn modelId="{DAF87491-4106-4AFA-B806-0C5CE53D5FBF}" type="presOf" srcId="{896D141A-BB7E-44FE-A020-D1D0D74E4063}" destId="{920BE3ED-ED08-4491-8C97-D070ECFDE644}" srcOrd="0" destOrd="0" presId="urn:microsoft.com/office/officeart/2005/8/layout/bProcess4"/>
    <dgm:cxn modelId="{32E22993-CE39-4825-9D3E-34F5B4271667}" type="presOf" srcId="{C2FE9DBD-8D01-4B28-9C58-509B2534C56C}" destId="{91629E09-AB0D-4D3B-96C2-5B4F5813E907}" srcOrd="0" destOrd="0" presId="urn:microsoft.com/office/officeart/2005/8/layout/bProcess4"/>
    <dgm:cxn modelId="{78685B94-10C9-466B-A992-E9CA5D0ED987}" type="presOf" srcId="{F43D1014-A5D8-4B50-A838-F93D95826C7F}" destId="{F752D5E5-C080-43C8-BBB4-B82B830BE1FB}" srcOrd="0" destOrd="0" presId="urn:microsoft.com/office/officeart/2005/8/layout/bProcess4"/>
    <dgm:cxn modelId="{5F65C697-5EE0-4AFA-8582-1C9862CCB095}" type="presOf" srcId="{F4A0EC14-C810-469C-8E2C-F6ABA1083659}" destId="{3BA2EBDC-8908-46F8-A560-95CAB7F92CD1}" srcOrd="0" destOrd="0" presId="urn:microsoft.com/office/officeart/2005/8/layout/bProcess4"/>
    <dgm:cxn modelId="{68EA089F-D348-4980-98B2-9FE0D3426FE0}" type="presOf" srcId="{BDBE20B5-0FE4-4047-8A45-CDFFD0C84B42}" destId="{4BC18CE3-90E5-48A0-884E-08A9A3635695}" srcOrd="0" destOrd="0" presId="urn:microsoft.com/office/officeart/2005/8/layout/bProcess4"/>
    <dgm:cxn modelId="{6B488EA7-584F-4534-BE49-B2ABAA290CA7}" type="presOf" srcId="{1AF08736-8D69-4064-B48B-A0DB336B120C}" destId="{961D78B2-426E-472D-9B2C-F73CF8121434}" srcOrd="0" destOrd="0" presId="urn:microsoft.com/office/officeart/2005/8/layout/bProcess4"/>
    <dgm:cxn modelId="{EB5529B2-F9D3-4805-801E-158CB3E40DD5}" type="presOf" srcId="{CCE24920-EAB8-47F3-8B12-C6129739478A}" destId="{46A8F87C-D9F6-4C47-83BA-4CEFE61587A4}" srcOrd="0" destOrd="0" presId="urn:microsoft.com/office/officeart/2005/8/layout/bProcess4"/>
    <dgm:cxn modelId="{1882D2B4-1434-4D17-AA9B-798339A94FD5}" type="presOf" srcId="{9E641AED-F4FE-43F7-A92F-91C7386E29DE}" destId="{346DA569-2FDF-4579-916F-56F5244123C3}" srcOrd="0" destOrd="0" presId="urn:microsoft.com/office/officeart/2005/8/layout/bProcess4"/>
    <dgm:cxn modelId="{680B3FB8-3CC4-4925-908C-F120BB06F3F9}" type="presOf" srcId="{39FD9B73-C68D-4ED7-81B0-340F9EB39947}" destId="{3BC1E515-3AA8-4748-9523-F57AE5AAE4D4}" srcOrd="0" destOrd="0" presId="urn:microsoft.com/office/officeart/2005/8/layout/bProcess4"/>
    <dgm:cxn modelId="{EC7391BC-92C7-423A-A0FE-9EF222248BB6}" type="presOf" srcId="{45665876-3689-48CA-9AE5-FB7E7BDF8EBA}" destId="{67C3D2CF-3AF6-438C-A504-683F0C6A5D05}" srcOrd="0" destOrd="0" presId="urn:microsoft.com/office/officeart/2005/8/layout/bProcess4"/>
    <dgm:cxn modelId="{38E80CBD-82E7-4C7D-BFB0-4C8BBF42423A}" srcId="{E80A6098-1B0E-4948-9EAC-ABA95482BE2A}" destId="{CCE24920-EAB8-47F3-8B12-C6129739478A}" srcOrd="0" destOrd="0" parTransId="{60471C45-53DB-4E23-9DA1-15369CC4E6FA}" sibTransId="{AD6B4FB4-A1DF-4373-9596-E8A05EE91F3A}"/>
    <dgm:cxn modelId="{3FD405D1-3241-4125-A49A-DB1AE67AD2B2}" type="presOf" srcId="{F1DA0F3A-0ACA-4B5A-86BB-BBA5A6048CE7}" destId="{09D1BCB6-4320-4820-B375-062D1FE20AF2}" srcOrd="0" destOrd="0" presId="urn:microsoft.com/office/officeart/2005/8/layout/bProcess4"/>
    <dgm:cxn modelId="{52CCF8D3-6F25-49AC-8F40-F19739222C4A}" type="presOf" srcId="{B80AC4FE-99AD-43B0-A92F-A2DB243439FE}" destId="{3E204080-7B8C-43AD-A706-FD8613620718}" srcOrd="0" destOrd="0" presId="urn:microsoft.com/office/officeart/2005/8/layout/bProcess4"/>
    <dgm:cxn modelId="{D57F18D8-D69F-44C8-B376-6A273F19B13E}" type="presOf" srcId="{7081EEFC-8548-41E6-9533-EE26BBD55BC4}" destId="{6018D462-94FC-47E4-92D1-819F24EF9C14}" srcOrd="0" destOrd="0" presId="urn:microsoft.com/office/officeart/2005/8/layout/bProcess4"/>
    <dgm:cxn modelId="{198620F0-C1E5-4AAD-AAA9-FB11CBE66F30}" type="presOf" srcId="{AD6B4FB4-A1DF-4373-9596-E8A05EE91F3A}" destId="{E3C479C9-52DC-4DE4-B9C0-D18A00F9A5C3}" srcOrd="0" destOrd="0" presId="urn:microsoft.com/office/officeart/2005/8/layout/bProcess4"/>
    <dgm:cxn modelId="{F5E986F2-DC6E-42F3-B777-FBF962E6BA1D}" srcId="{E80A6098-1B0E-4948-9EAC-ABA95482BE2A}" destId="{403F2243-AC78-4AEA-B041-B1D5E5B14682}" srcOrd="2" destOrd="0" parTransId="{EBF0A682-5A0A-41E2-B76A-E85AAE0AE306}" sibTransId="{7081EEFC-8548-41E6-9533-EE26BBD55BC4}"/>
    <dgm:cxn modelId="{5FE042FA-F341-4850-B90F-FD1C4CF25A25}" srcId="{E80A6098-1B0E-4948-9EAC-ABA95482BE2A}" destId="{39FD9B73-C68D-4ED7-81B0-340F9EB39947}" srcOrd="8" destOrd="0" parTransId="{E1ED943A-D018-409C-B6C4-F4B393E3C665}" sibTransId="{2508CE5D-B491-4379-9B0E-CCFCEE90CDC7}"/>
    <dgm:cxn modelId="{8DDD0CFD-EE5C-4449-BC15-A650C03CC81D}" type="presOf" srcId="{684BBFDA-D6A7-4A3F-AC05-90E33F08E282}" destId="{8EC70AEA-CBBC-4B58-B403-42173E44234F}" srcOrd="0" destOrd="0" presId="urn:microsoft.com/office/officeart/2005/8/layout/bProcess4"/>
    <dgm:cxn modelId="{C49FC549-5158-4456-826A-3CEF7F2BAC1D}" type="presParOf" srcId="{3C20DF97-0A8F-4579-8DFE-44D9BD4309C7}" destId="{7FFDAF6A-752D-4794-9D55-F4FD4F8AC8D1}" srcOrd="0" destOrd="0" presId="urn:microsoft.com/office/officeart/2005/8/layout/bProcess4"/>
    <dgm:cxn modelId="{4131F205-9328-4473-ACED-A11A2CFF14F4}" type="presParOf" srcId="{7FFDAF6A-752D-4794-9D55-F4FD4F8AC8D1}" destId="{E604107B-4990-4BBE-88C8-8457B78E571E}" srcOrd="0" destOrd="0" presId="urn:microsoft.com/office/officeart/2005/8/layout/bProcess4"/>
    <dgm:cxn modelId="{4D9B8F1C-A44B-4F67-8AE7-D2E5A118005E}" type="presParOf" srcId="{7FFDAF6A-752D-4794-9D55-F4FD4F8AC8D1}" destId="{46A8F87C-D9F6-4C47-83BA-4CEFE61587A4}" srcOrd="1" destOrd="0" presId="urn:microsoft.com/office/officeart/2005/8/layout/bProcess4"/>
    <dgm:cxn modelId="{4C866F43-FD63-41A7-A176-21F13D62B18E}" type="presParOf" srcId="{3C20DF97-0A8F-4579-8DFE-44D9BD4309C7}" destId="{E3C479C9-52DC-4DE4-B9C0-D18A00F9A5C3}" srcOrd="1" destOrd="0" presId="urn:microsoft.com/office/officeart/2005/8/layout/bProcess4"/>
    <dgm:cxn modelId="{397B1400-63B1-4F0D-B2BE-A53ACF117203}" type="presParOf" srcId="{3C20DF97-0A8F-4579-8DFE-44D9BD4309C7}" destId="{3476AB2B-3F3F-47BD-8C60-4907FFFC2491}" srcOrd="2" destOrd="0" presId="urn:microsoft.com/office/officeart/2005/8/layout/bProcess4"/>
    <dgm:cxn modelId="{0135C723-1DD2-46CB-8D89-DED9E05BCF48}" type="presParOf" srcId="{3476AB2B-3F3F-47BD-8C60-4907FFFC2491}" destId="{96A495A4-DC15-4688-953A-2526064BC786}" srcOrd="0" destOrd="0" presId="urn:microsoft.com/office/officeart/2005/8/layout/bProcess4"/>
    <dgm:cxn modelId="{E12DD7C4-2CA4-44A7-8421-7B7E91013204}" type="presParOf" srcId="{3476AB2B-3F3F-47BD-8C60-4907FFFC2491}" destId="{920BE3ED-ED08-4491-8C97-D070ECFDE644}" srcOrd="1" destOrd="0" presId="urn:microsoft.com/office/officeart/2005/8/layout/bProcess4"/>
    <dgm:cxn modelId="{31F243C3-B743-4511-8EC3-7AC2A577769E}" type="presParOf" srcId="{3C20DF97-0A8F-4579-8DFE-44D9BD4309C7}" destId="{961D78B2-426E-472D-9B2C-F73CF8121434}" srcOrd="3" destOrd="0" presId="urn:microsoft.com/office/officeart/2005/8/layout/bProcess4"/>
    <dgm:cxn modelId="{BAB52ADA-C685-4B86-84EC-D238695C58B3}" type="presParOf" srcId="{3C20DF97-0A8F-4579-8DFE-44D9BD4309C7}" destId="{AFCC6E65-4630-45F6-9DB1-1B63D27A6756}" srcOrd="4" destOrd="0" presId="urn:microsoft.com/office/officeart/2005/8/layout/bProcess4"/>
    <dgm:cxn modelId="{00A8CACB-F893-4404-B3D4-445C431347AF}" type="presParOf" srcId="{AFCC6E65-4630-45F6-9DB1-1B63D27A6756}" destId="{049C835D-F892-4FF8-BA1A-12EAC088219C}" srcOrd="0" destOrd="0" presId="urn:microsoft.com/office/officeart/2005/8/layout/bProcess4"/>
    <dgm:cxn modelId="{DEA4A618-21BD-4762-9EFF-A619D67BAE50}" type="presParOf" srcId="{AFCC6E65-4630-45F6-9DB1-1B63D27A6756}" destId="{FC4ADC37-3F79-4623-A854-D7A212C6E395}" srcOrd="1" destOrd="0" presId="urn:microsoft.com/office/officeart/2005/8/layout/bProcess4"/>
    <dgm:cxn modelId="{6D4CD796-3CDF-4B50-8625-7027178798A0}" type="presParOf" srcId="{3C20DF97-0A8F-4579-8DFE-44D9BD4309C7}" destId="{6018D462-94FC-47E4-92D1-819F24EF9C14}" srcOrd="5" destOrd="0" presId="urn:microsoft.com/office/officeart/2005/8/layout/bProcess4"/>
    <dgm:cxn modelId="{585D601B-F3B7-402E-B8F5-0E6076768C06}" type="presParOf" srcId="{3C20DF97-0A8F-4579-8DFE-44D9BD4309C7}" destId="{570E32A7-227B-450E-A015-589019933AA9}" srcOrd="6" destOrd="0" presId="urn:microsoft.com/office/officeart/2005/8/layout/bProcess4"/>
    <dgm:cxn modelId="{C96A6D29-89F4-489F-BA2D-AE5D8D6F689E}" type="presParOf" srcId="{570E32A7-227B-450E-A015-589019933AA9}" destId="{FAB84F72-8CE3-4573-9F43-FFA8B6496AC6}" srcOrd="0" destOrd="0" presId="urn:microsoft.com/office/officeart/2005/8/layout/bProcess4"/>
    <dgm:cxn modelId="{F9513CA8-4FBF-4A94-9282-DDD5C9D2AE1C}" type="presParOf" srcId="{570E32A7-227B-450E-A015-589019933AA9}" destId="{3BA2EBDC-8908-46F8-A560-95CAB7F92CD1}" srcOrd="1" destOrd="0" presId="urn:microsoft.com/office/officeart/2005/8/layout/bProcess4"/>
    <dgm:cxn modelId="{1713F2B8-0E90-4275-8FC7-6757867F00F8}" type="presParOf" srcId="{3C20DF97-0A8F-4579-8DFE-44D9BD4309C7}" destId="{8EC70AEA-CBBC-4B58-B403-42173E44234F}" srcOrd="7" destOrd="0" presId="urn:microsoft.com/office/officeart/2005/8/layout/bProcess4"/>
    <dgm:cxn modelId="{888D2B1C-DF76-4F50-BE30-E066394F830F}" type="presParOf" srcId="{3C20DF97-0A8F-4579-8DFE-44D9BD4309C7}" destId="{E1DDDEDA-CE53-4630-9A48-ADC472704258}" srcOrd="8" destOrd="0" presId="urn:microsoft.com/office/officeart/2005/8/layout/bProcess4"/>
    <dgm:cxn modelId="{8DA96E22-6D40-4C7B-925C-01146561CAF9}" type="presParOf" srcId="{E1DDDEDA-CE53-4630-9A48-ADC472704258}" destId="{2EEAD248-D8F5-4044-9AAA-F64393EB0321}" srcOrd="0" destOrd="0" presId="urn:microsoft.com/office/officeart/2005/8/layout/bProcess4"/>
    <dgm:cxn modelId="{87B90849-D8CA-4CF7-A942-38D211E51912}" type="presParOf" srcId="{E1DDDEDA-CE53-4630-9A48-ADC472704258}" destId="{09D1BCB6-4320-4820-B375-062D1FE20AF2}" srcOrd="1" destOrd="0" presId="urn:microsoft.com/office/officeart/2005/8/layout/bProcess4"/>
    <dgm:cxn modelId="{1C0AA317-C86E-486D-BED1-76BEE735DB9C}" type="presParOf" srcId="{3C20DF97-0A8F-4579-8DFE-44D9BD4309C7}" destId="{4BC18CE3-90E5-48A0-884E-08A9A3635695}" srcOrd="9" destOrd="0" presId="urn:microsoft.com/office/officeart/2005/8/layout/bProcess4"/>
    <dgm:cxn modelId="{6C62B9B5-D3CB-486D-9ABF-88C19302DD68}" type="presParOf" srcId="{3C20DF97-0A8F-4579-8DFE-44D9BD4309C7}" destId="{AB391635-AE2A-4D57-8041-CD20AF57EF64}" srcOrd="10" destOrd="0" presId="urn:microsoft.com/office/officeart/2005/8/layout/bProcess4"/>
    <dgm:cxn modelId="{D83AE4AE-09C3-483F-A483-7CC0BDA27735}" type="presParOf" srcId="{AB391635-AE2A-4D57-8041-CD20AF57EF64}" destId="{72305B58-4A4A-4F68-881C-81D68A01BA99}" srcOrd="0" destOrd="0" presId="urn:microsoft.com/office/officeart/2005/8/layout/bProcess4"/>
    <dgm:cxn modelId="{58CF7DBF-2C94-42D7-94C7-42A86A2C80FF}" type="presParOf" srcId="{AB391635-AE2A-4D57-8041-CD20AF57EF64}" destId="{EDACA956-1407-4F15-8DF4-B2A3782DE4D4}" srcOrd="1" destOrd="0" presId="urn:microsoft.com/office/officeart/2005/8/layout/bProcess4"/>
    <dgm:cxn modelId="{AC4AB07B-8EB1-419D-ACC9-B551B6346135}" type="presParOf" srcId="{3C20DF97-0A8F-4579-8DFE-44D9BD4309C7}" destId="{346DA569-2FDF-4579-916F-56F5244123C3}" srcOrd="11" destOrd="0" presId="urn:microsoft.com/office/officeart/2005/8/layout/bProcess4"/>
    <dgm:cxn modelId="{46DF495A-3629-4D6D-AA46-5859715B22E7}" type="presParOf" srcId="{3C20DF97-0A8F-4579-8DFE-44D9BD4309C7}" destId="{F2A8D3E8-B174-46A2-97C3-DFEA3A1DA5A9}" srcOrd="12" destOrd="0" presId="urn:microsoft.com/office/officeart/2005/8/layout/bProcess4"/>
    <dgm:cxn modelId="{6033503C-DE54-480B-B034-EA26B9967F06}" type="presParOf" srcId="{F2A8D3E8-B174-46A2-97C3-DFEA3A1DA5A9}" destId="{EFE30AD4-6D5C-4806-A5A1-AE1F2C42E10B}" srcOrd="0" destOrd="0" presId="urn:microsoft.com/office/officeart/2005/8/layout/bProcess4"/>
    <dgm:cxn modelId="{F43F16FD-0A6F-4676-840E-E98195D05C2E}" type="presParOf" srcId="{F2A8D3E8-B174-46A2-97C3-DFEA3A1DA5A9}" destId="{F752D5E5-C080-43C8-BBB4-B82B830BE1FB}" srcOrd="1" destOrd="0" presId="urn:microsoft.com/office/officeart/2005/8/layout/bProcess4"/>
    <dgm:cxn modelId="{912B59E5-9940-4F68-8084-9DCF7241B1A1}" type="presParOf" srcId="{3C20DF97-0A8F-4579-8DFE-44D9BD4309C7}" destId="{3E204080-7B8C-43AD-A706-FD8613620718}" srcOrd="13" destOrd="0" presId="urn:microsoft.com/office/officeart/2005/8/layout/bProcess4"/>
    <dgm:cxn modelId="{CB749615-3180-464B-81CB-7630586B3EA2}" type="presParOf" srcId="{3C20DF97-0A8F-4579-8DFE-44D9BD4309C7}" destId="{11F83CB5-31B7-491C-98B3-05264DBE0BFB}" srcOrd="14" destOrd="0" presId="urn:microsoft.com/office/officeart/2005/8/layout/bProcess4"/>
    <dgm:cxn modelId="{72B9F924-0051-42E1-B861-D9FDC968926F}" type="presParOf" srcId="{11F83CB5-31B7-491C-98B3-05264DBE0BFB}" destId="{9D883502-B439-47A9-87B5-752492334513}" srcOrd="0" destOrd="0" presId="urn:microsoft.com/office/officeart/2005/8/layout/bProcess4"/>
    <dgm:cxn modelId="{45F3F3A0-3CF2-4435-9A4F-1B9F6CD72CD5}" type="presParOf" srcId="{11F83CB5-31B7-491C-98B3-05264DBE0BFB}" destId="{91629E09-AB0D-4D3B-96C2-5B4F5813E907}" srcOrd="1" destOrd="0" presId="urn:microsoft.com/office/officeart/2005/8/layout/bProcess4"/>
    <dgm:cxn modelId="{570783AD-2B26-4B41-96DB-6743EC0D4D31}" type="presParOf" srcId="{3C20DF97-0A8F-4579-8DFE-44D9BD4309C7}" destId="{67C3D2CF-3AF6-438C-A504-683F0C6A5D05}" srcOrd="15" destOrd="0" presId="urn:microsoft.com/office/officeart/2005/8/layout/bProcess4"/>
    <dgm:cxn modelId="{6DECF1D8-A47F-4D89-8597-7B0054FD3EB6}" type="presParOf" srcId="{3C20DF97-0A8F-4579-8DFE-44D9BD4309C7}" destId="{1B863130-1A45-4A61-B9A3-4C07197212B3}" srcOrd="16" destOrd="0" presId="urn:microsoft.com/office/officeart/2005/8/layout/bProcess4"/>
    <dgm:cxn modelId="{1A61F73C-87F3-4853-BF09-7D59E987DB21}" type="presParOf" srcId="{1B863130-1A45-4A61-B9A3-4C07197212B3}" destId="{4E3ED807-F01E-482B-8E44-BFC9FD31113E}" srcOrd="0" destOrd="0" presId="urn:microsoft.com/office/officeart/2005/8/layout/bProcess4"/>
    <dgm:cxn modelId="{ED4B38D8-B741-4504-A182-A0F5827A337F}" type="presParOf" srcId="{1B863130-1A45-4A61-B9A3-4C07197212B3}" destId="{3BC1E515-3AA8-4748-9523-F57AE5AAE4D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FBFEAF6-7062-4F11-9837-31C88A34D95D}" type="doc">
      <dgm:prSet loTypeId="urn:microsoft.com/office/officeart/2005/8/layout/hierarchy3" loCatId="list" qsTypeId="urn:microsoft.com/office/officeart/2005/8/quickstyle/3d4" qsCatId="3D" csTypeId="urn:microsoft.com/office/officeart/2005/8/colors/accent0_3" csCatId="mainScheme" phldr="1"/>
      <dgm:spPr/>
      <dgm:t>
        <a:bodyPr/>
        <a:lstStyle/>
        <a:p>
          <a:endParaRPr lang="en-US"/>
        </a:p>
      </dgm:t>
    </dgm:pt>
    <dgm:pt modelId="{1FB10955-7998-42A4-A408-68DC1BC4FD75}">
      <dgm:prSet phldrT="[Text]"/>
      <dgm:spPr/>
      <dgm:t>
        <a:bodyPr/>
        <a:lstStyle/>
        <a:p>
          <a:r>
            <a:rPr lang="en-US" dirty="0"/>
            <a:t>Formatted I/O functions</a:t>
          </a:r>
        </a:p>
      </dgm:t>
    </dgm:pt>
    <dgm:pt modelId="{2D314FE1-2C09-4700-803E-246004C1EBCE}" type="parTrans" cxnId="{9C241713-3C3C-49AD-AFC8-9E5E0B30A6EC}">
      <dgm:prSet/>
      <dgm:spPr/>
      <dgm:t>
        <a:bodyPr/>
        <a:lstStyle/>
        <a:p>
          <a:endParaRPr lang="en-US"/>
        </a:p>
      </dgm:t>
    </dgm:pt>
    <dgm:pt modelId="{191AE4D1-FB54-4C77-9DDD-D2783B8BD9B1}" type="sibTrans" cxnId="{9C241713-3C3C-49AD-AFC8-9E5E0B30A6EC}">
      <dgm:prSet/>
      <dgm:spPr/>
      <dgm:t>
        <a:bodyPr/>
        <a:lstStyle/>
        <a:p>
          <a:endParaRPr lang="en-US"/>
        </a:p>
      </dgm:t>
    </dgm:pt>
    <dgm:pt modelId="{432732E7-FCD2-4996-B111-E0D40409E908}">
      <dgm:prSet phldrT="[Text]"/>
      <dgm:spPr/>
      <dgm:t>
        <a:bodyPr/>
        <a:lstStyle/>
        <a:p>
          <a:r>
            <a:rPr lang="en-US" dirty="0"/>
            <a:t>Unformatted I/O functions</a:t>
          </a:r>
        </a:p>
      </dgm:t>
    </dgm:pt>
    <dgm:pt modelId="{24A1BED7-4580-4FE2-86B4-2CB0B30B73F5}" type="parTrans" cxnId="{DF32EBA5-F0E9-419C-8DF6-72662278186A}">
      <dgm:prSet/>
      <dgm:spPr/>
      <dgm:t>
        <a:bodyPr/>
        <a:lstStyle/>
        <a:p>
          <a:endParaRPr lang="en-US"/>
        </a:p>
      </dgm:t>
    </dgm:pt>
    <dgm:pt modelId="{4E5AB198-B6DB-4546-B52F-E960DC275090}" type="sibTrans" cxnId="{DF32EBA5-F0E9-419C-8DF6-72662278186A}">
      <dgm:prSet/>
      <dgm:spPr/>
      <dgm:t>
        <a:bodyPr/>
        <a:lstStyle/>
        <a:p>
          <a:endParaRPr lang="en-US"/>
        </a:p>
      </dgm:t>
    </dgm:pt>
    <dgm:pt modelId="{9F5CEF41-64FF-41B6-AF61-75AD47807E1B}">
      <dgm:prSet phldrT="[Text]"/>
      <dgm:spPr/>
      <dgm:t>
        <a:bodyPr/>
        <a:lstStyle/>
        <a:p>
          <a:r>
            <a:rPr lang="en-US" dirty="0" err="1"/>
            <a:t>Getch</a:t>
          </a:r>
          <a:r>
            <a:rPr lang="en-US" dirty="0"/>
            <a:t>()</a:t>
          </a:r>
        </a:p>
        <a:p>
          <a:r>
            <a:rPr lang="en-US" dirty="0" err="1"/>
            <a:t>Getche</a:t>
          </a:r>
          <a:r>
            <a:rPr lang="en-US" dirty="0"/>
            <a:t>()</a:t>
          </a:r>
        </a:p>
        <a:p>
          <a:endParaRPr lang="en-US" dirty="0"/>
        </a:p>
      </dgm:t>
    </dgm:pt>
    <dgm:pt modelId="{581E0650-26E2-4622-A894-F7B0F8A06762}" type="parTrans" cxnId="{D1660858-28A7-48DC-A64F-4DB69683ABFE}">
      <dgm:prSet/>
      <dgm:spPr/>
      <dgm:t>
        <a:bodyPr/>
        <a:lstStyle/>
        <a:p>
          <a:endParaRPr lang="en-US"/>
        </a:p>
      </dgm:t>
    </dgm:pt>
    <dgm:pt modelId="{99361EF5-FD8D-4AAD-B898-C6B2C686CCD3}" type="sibTrans" cxnId="{D1660858-28A7-48DC-A64F-4DB69683ABFE}">
      <dgm:prSet/>
      <dgm:spPr/>
      <dgm:t>
        <a:bodyPr/>
        <a:lstStyle/>
        <a:p>
          <a:endParaRPr lang="en-US"/>
        </a:p>
      </dgm:t>
    </dgm:pt>
    <dgm:pt modelId="{160EAEA7-51E0-4A89-AE52-C917044275D4}">
      <dgm:prSet phldrT="[Text]"/>
      <dgm:spPr/>
      <dgm:t>
        <a:bodyPr/>
        <a:lstStyle/>
        <a:p>
          <a:r>
            <a:rPr lang="en-US" dirty="0" err="1"/>
            <a:t>Getchar</a:t>
          </a:r>
          <a:r>
            <a:rPr lang="en-US" dirty="0"/>
            <a:t>()</a:t>
          </a:r>
        </a:p>
        <a:p>
          <a:r>
            <a:rPr lang="en-US" dirty="0" err="1"/>
            <a:t>Putchar</a:t>
          </a:r>
          <a:r>
            <a:rPr lang="en-US" dirty="0"/>
            <a:t>()</a:t>
          </a:r>
        </a:p>
      </dgm:t>
    </dgm:pt>
    <dgm:pt modelId="{6CA1CD25-4799-439A-ABC0-399215982462}" type="parTrans" cxnId="{D1FB18D0-B0FA-4244-83D0-DD16A2292948}">
      <dgm:prSet/>
      <dgm:spPr/>
      <dgm:t>
        <a:bodyPr/>
        <a:lstStyle/>
        <a:p>
          <a:endParaRPr lang="en-US"/>
        </a:p>
      </dgm:t>
    </dgm:pt>
    <dgm:pt modelId="{9B504AB7-F2F0-4E27-9541-D323C43536A2}" type="sibTrans" cxnId="{D1FB18D0-B0FA-4244-83D0-DD16A2292948}">
      <dgm:prSet/>
      <dgm:spPr/>
      <dgm:t>
        <a:bodyPr/>
        <a:lstStyle/>
        <a:p>
          <a:endParaRPr lang="en-US"/>
        </a:p>
      </dgm:t>
    </dgm:pt>
    <dgm:pt modelId="{D77AC541-686F-4DE6-9BE9-7D5CEE641FF8}">
      <dgm:prSet phldrT="[Text]"/>
      <dgm:spPr/>
      <dgm:t>
        <a:bodyPr/>
        <a:lstStyle/>
        <a:p>
          <a:r>
            <a:rPr lang="en-US" dirty="0"/>
            <a:t>printf()</a:t>
          </a:r>
        </a:p>
        <a:p>
          <a:r>
            <a:rPr lang="en-US" dirty="0"/>
            <a:t>scanf()</a:t>
          </a:r>
        </a:p>
      </dgm:t>
    </dgm:pt>
    <dgm:pt modelId="{18C5F99A-AB76-4926-AD8E-A2BF96860AEE}" type="sibTrans" cxnId="{47FAD50D-4182-4E62-BECC-A18216880998}">
      <dgm:prSet/>
      <dgm:spPr/>
      <dgm:t>
        <a:bodyPr/>
        <a:lstStyle/>
        <a:p>
          <a:endParaRPr lang="en-US"/>
        </a:p>
      </dgm:t>
    </dgm:pt>
    <dgm:pt modelId="{C1666552-B9CC-4B42-812A-48F29501228A}" type="parTrans" cxnId="{47FAD50D-4182-4E62-BECC-A18216880998}">
      <dgm:prSet/>
      <dgm:spPr/>
      <dgm:t>
        <a:bodyPr/>
        <a:lstStyle/>
        <a:p>
          <a:endParaRPr lang="en-US"/>
        </a:p>
      </dgm:t>
    </dgm:pt>
    <dgm:pt modelId="{A962369E-DE12-4802-ACEF-9E7B5C6F42E3}">
      <dgm:prSet phldrT="[Text]"/>
      <dgm:spPr/>
      <dgm:t>
        <a:bodyPr/>
        <a:lstStyle/>
        <a:p>
          <a:r>
            <a:rPr lang="en-US" dirty="0" err="1"/>
            <a:t>sprintf</a:t>
          </a:r>
          <a:r>
            <a:rPr lang="en-US" dirty="0"/>
            <a:t>()</a:t>
          </a:r>
        </a:p>
        <a:p>
          <a:r>
            <a:rPr lang="en-US" dirty="0" err="1"/>
            <a:t>sscanf</a:t>
          </a:r>
          <a:r>
            <a:rPr lang="en-US" dirty="0"/>
            <a:t>()</a:t>
          </a:r>
          <a:endParaRPr lang="en-US" b="1" dirty="0"/>
        </a:p>
      </dgm:t>
    </dgm:pt>
    <dgm:pt modelId="{6BE931E7-075E-416B-AB0F-E06A6176A4AF}" type="sibTrans" cxnId="{D59C6FA4-ED15-46A8-8B1C-7D04E6E9DD1E}">
      <dgm:prSet/>
      <dgm:spPr/>
      <dgm:t>
        <a:bodyPr/>
        <a:lstStyle/>
        <a:p>
          <a:endParaRPr lang="en-US"/>
        </a:p>
      </dgm:t>
    </dgm:pt>
    <dgm:pt modelId="{05D86D1D-9F4D-4AF4-96F8-96C3F5727FC7}" type="parTrans" cxnId="{D59C6FA4-ED15-46A8-8B1C-7D04E6E9DD1E}">
      <dgm:prSet/>
      <dgm:spPr/>
      <dgm:t>
        <a:bodyPr/>
        <a:lstStyle/>
        <a:p>
          <a:endParaRPr lang="en-US"/>
        </a:p>
      </dgm:t>
    </dgm:pt>
    <dgm:pt modelId="{F9DCB76C-AD50-4213-8E58-D4A37CA0BFA0}">
      <dgm:prSet phldrT="[Text]"/>
      <dgm:spPr/>
      <dgm:t>
        <a:bodyPr/>
        <a:lstStyle/>
        <a:p>
          <a:r>
            <a:rPr lang="en-US" dirty="0"/>
            <a:t>Gets()</a:t>
          </a:r>
        </a:p>
        <a:p>
          <a:r>
            <a:rPr lang="en-US" dirty="0"/>
            <a:t>Puts()</a:t>
          </a:r>
        </a:p>
        <a:p>
          <a:r>
            <a:rPr lang="en-US" dirty="0" err="1"/>
            <a:t>Putch</a:t>
          </a:r>
          <a:r>
            <a:rPr lang="en-US" dirty="0"/>
            <a:t>()</a:t>
          </a:r>
        </a:p>
      </dgm:t>
    </dgm:pt>
    <dgm:pt modelId="{0D8FB3C8-FB28-45FA-A073-E76ECC1A7EBB}" type="parTrans" cxnId="{3621A737-258F-4FD6-B97D-6B17367CCAB6}">
      <dgm:prSet/>
      <dgm:spPr/>
      <dgm:t>
        <a:bodyPr/>
        <a:lstStyle/>
        <a:p>
          <a:endParaRPr lang="en-US"/>
        </a:p>
      </dgm:t>
    </dgm:pt>
    <dgm:pt modelId="{27124179-8606-43B9-AAFB-5FB1F116584E}" type="sibTrans" cxnId="{3621A737-258F-4FD6-B97D-6B17367CCAB6}">
      <dgm:prSet/>
      <dgm:spPr/>
      <dgm:t>
        <a:bodyPr/>
        <a:lstStyle/>
        <a:p>
          <a:endParaRPr lang="en-US"/>
        </a:p>
      </dgm:t>
    </dgm:pt>
    <dgm:pt modelId="{273B81FC-A1C6-4AF0-8735-DD875C6BBA18}">
      <dgm:prSet phldrT="[Text]"/>
      <dgm:spPr/>
      <dgm:t>
        <a:bodyPr/>
        <a:lstStyle/>
        <a:p>
          <a:r>
            <a:rPr lang="en-US" b="1" dirty="0"/>
            <a:t>Format </a:t>
          </a:r>
          <a:r>
            <a:rPr lang="en-US" b="1" dirty="0" err="1"/>
            <a:t>spacifiers</a:t>
          </a:r>
          <a:endParaRPr lang="en-US" b="1" dirty="0"/>
        </a:p>
      </dgm:t>
    </dgm:pt>
    <dgm:pt modelId="{A10117BB-B2A1-4642-A4AB-4D2130C23111}" type="parTrans" cxnId="{1D21695C-A5A5-46BA-A948-EA618918C060}">
      <dgm:prSet/>
      <dgm:spPr/>
      <dgm:t>
        <a:bodyPr/>
        <a:lstStyle/>
        <a:p>
          <a:endParaRPr lang="en-US"/>
        </a:p>
      </dgm:t>
    </dgm:pt>
    <dgm:pt modelId="{2FF935F8-8CCE-47D3-9676-97E8BA7606A1}" type="sibTrans" cxnId="{1D21695C-A5A5-46BA-A948-EA618918C060}">
      <dgm:prSet/>
      <dgm:spPr/>
      <dgm:t>
        <a:bodyPr/>
        <a:lstStyle/>
        <a:p>
          <a:endParaRPr lang="en-US"/>
        </a:p>
      </dgm:t>
    </dgm:pt>
    <dgm:pt modelId="{5997BF77-C992-446F-8B21-BC679F83A5D7}">
      <dgm:prSet/>
      <dgm:spPr/>
      <dgm:t>
        <a:bodyPr/>
        <a:lstStyle/>
        <a:p>
          <a:r>
            <a:rPr lang="en-US" dirty="0"/>
            <a:t>%d, %c, </a:t>
          </a:r>
        </a:p>
        <a:p>
          <a:r>
            <a:rPr lang="en-US" dirty="0"/>
            <a:t>%f, %s</a:t>
          </a:r>
        </a:p>
      </dgm:t>
    </dgm:pt>
    <dgm:pt modelId="{4DA11012-C001-4267-BD0C-6F63A01A6D7E}" type="parTrans" cxnId="{4223BD5D-9128-4AEF-828D-85D3765AC11D}">
      <dgm:prSet/>
      <dgm:spPr/>
      <dgm:t>
        <a:bodyPr/>
        <a:lstStyle/>
        <a:p>
          <a:endParaRPr lang="en-US"/>
        </a:p>
      </dgm:t>
    </dgm:pt>
    <dgm:pt modelId="{966B6447-C878-49AE-BDEF-43495056D037}" type="sibTrans" cxnId="{4223BD5D-9128-4AEF-828D-85D3765AC11D}">
      <dgm:prSet/>
      <dgm:spPr/>
      <dgm:t>
        <a:bodyPr/>
        <a:lstStyle/>
        <a:p>
          <a:endParaRPr lang="en-US"/>
        </a:p>
      </dgm:t>
    </dgm:pt>
    <dgm:pt modelId="{B71A0D2D-A2B2-4946-99A9-9D034D831AE9}">
      <dgm:prSet/>
      <dgm:spPr/>
      <dgm:t>
        <a:bodyPr/>
        <a:lstStyle/>
        <a:p>
          <a:r>
            <a:rPr lang="en-US" dirty="0"/>
            <a:t>%</a:t>
          </a:r>
          <a:r>
            <a:rPr lang="en-US" dirty="0" err="1"/>
            <a:t>ld</a:t>
          </a:r>
          <a:r>
            <a:rPr lang="en-US" dirty="0"/>
            <a:t>, %u,</a:t>
          </a:r>
        </a:p>
        <a:p>
          <a:r>
            <a:rPr lang="en-US" dirty="0"/>
            <a:t>%</a:t>
          </a:r>
          <a:r>
            <a:rPr lang="en-US" dirty="0" err="1"/>
            <a:t>i</a:t>
          </a:r>
          <a:r>
            <a:rPr lang="en-US" dirty="0"/>
            <a:t>, %</a:t>
          </a:r>
          <a:r>
            <a:rPr lang="en-US" dirty="0" err="1"/>
            <a:t>lf</a:t>
          </a:r>
          <a:endParaRPr lang="en-US" dirty="0"/>
        </a:p>
      </dgm:t>
    </dgm:pt>
    <dgm:pt modelId="{6268A14D-5530-4A4B-9053-76774763949D}" type="parTrans" cxnId="{617F672E-130E-4F2B-B700-03917BBEDD9C}">
      <dgm:prSet/>
      <dgm:spPr/>
      <dgm:t>
        <a:bodyPr/>
        <a:lstStyle/>
        <a:p>
          <a:endParaRPr lang="en-US"/>
        </a:p>
      </dgm:t>
    </dgm:pt>
    <dgm:pt modelId="{22B12205-362E-4262-951C-15B5036FC0C4}" type="sibTrans" cxnId="{617F672E-130E-4F2B-B700-03917BBEDD9C}">
      <dgm:prSet/>
      <dgm:spPr/>
      <dgm:t>
        <a:bodyPr/>
        <a:lstStyle/>
        <a:p>
          <a:endParaRPr lang="en-US"/>
        </a:p>
      </dgm:t>
    </dgm:pt>
    <dgm:pt modelId="{EE662E83-135A-45A7-B291-94E6FBDF84C1}" type="pres">
      <dgm:prSet presAssocID="{CFBFEAF6-7062-4F11-9837-31C88A34D95D}" presName="diagram" presStyleCnt="0">
        <dgm:presLayoutVars>
          <dgm:chPref val="1"/>
          <dgm:dir/>
          <dgm:animOne val="branch"/>
          <dgm:animLvl val="lvl"/>
          <dgm:resizeHandles/>
        </dgm:presLayoutVars>
      </dgm:prSet>
      <dgm:spPr/>
    </dgm:pt>
    <dgm:pt modelId="{36EA9BC4-8C09-48CC-8395-EB9A911160AB}" type="pres">
      <dgm:prSet presAssocID="{1FB10955-7998-42A4-A408-68DC1BC4FD75}" presName="root" presStyleCnt="0"/>
      <dgm:spPr/>
    </dgm:pt>
    <dgm:pt modelId="{A2844EDF-A254-4EF2-A01E-84AA4EC43BEE}" type="pres">
      <dgm:prSet presAssocID="{1FB10955-7998-42A4-A408-68DC1BC4FD75}" presName="rootComposite" presStyleCnt="0"/>
      <dgm:spPr/>
    </dgm:pt>
    <dgm:pt modelId="{463D2AF6-A66A-4E6E-BA14-F8D1E45EEAE3}" type="pres">
      <dgm:prSet presAssocID="{1FB10955-7998-42A4-A408-68DC1BC4FD75}" presName="rootText" presStyleLbl="node1" presStyleIdx="0" presStyleCnt="3"/>
      <dgm:spPr/>
    </dgm:pt>
    <dgm:pt modelId="{E7320A91-39C3-4FC1-A613-7DCA8A056CAD}" type="pres">
      <dgm:prSet presAssocID="{1FB10955-7998-42A4-A408-68DC1BC4FD75}" presName="rootConnector" presStyleLbl="node1" presStyleIdx="0" presStyleCnt="3"/>
      <dgm:spPr/>
    </dgm:pt>
    <dgm:pt modelId="{EFCBA37D-CB65-4FE4-A89B-C559A8B9D501}" type="pres">
      <dgm:prSet presAssocID="{1FB10955-7998-42A4-A408-68DC1BC4FD75}" presName="childShape" presStyleCnt="0"/>
      <dgm:spPr/>
    </dgm:pt>
    <dgm:pt modelId="{9AAEE333-FA7D-4831-9139-D1A38F1A5F33}" type="pres">
      <dgm:prSet presAssocID="{C1666552-B9CC-4B42-812A-48F29501228A}" presName="Name13" presStyleLbl="parChTrans1D2" presStyleIdx="0" presStyleCnt="7"/>
      <dgm:spPr/>
    </dgm:pt>
    <dgm:pt modelId="{ADB3C448-75E2-4A98-BB7D-8808DADAAD71}" type="pres">
      <dgm:prSet presAssocID="{D77AC541-686F-4DE6-9BE9-7D5CEE641FF8}" presName="childText" presStyleLbl="bgAcc1" presStyleIdx="0" presStyleCnt="7">
        <dgm:presLayoutVars>
          <dgm:bulletEnabled val="1"/>
        </dgm:presLayoutVars>
      </dgm:prSet>
      <dgm:spPr/>
    </dgm:pt>
    <dgm:pt modelId="{4E3FE3D1-D370-4531-AE9D-FB3D7E80E91C}" type="pres">
      <dgm:prSet presAssocID="{05D86D1D-9F4D-4AF4-96F8-96C3F5727FC7}" presName="Name13" presStyleLbl="parChTrans1D2" presStyleIdx="1" presStyleCnt="7"/>
      <dgm:spPr/>
    </dgm:pt>
    <dgm:pt modelId="{72084031-6180-49BA-A78F-B529CA6CDC90}" type="pres">
      <dgm:prSet presAssocID="{A962369E-DE12-4802-ACEF-9E7B5C6F42E3}" presName="childText" presStyleLbl="bgAcc1" presStyleIdx="1" presStyleCnt="7">
        <dgm:presLayoutVars>
          <dgm:bulletEnabled val="1"/>
        </dgm:presLayoutVars>
      </dgm:prSet>
      <dgm:spPr/>
    </dgm:pt>
    <dgm:pt modelId="{42481978-5882-4FD4-90F1-4181CEB9B6CF}" type="pres">
      <dgm:prSet presAssocID="{273B81FC-A1C6-4AF0-8735-DD875C6BBA18}" presName="root" presStyleCnt="0"/>
      <dgm:spPr/>
    </dgm:pt>
    <dgm:pt modelId="{9D0F557A-CB7C-452A-BDB4-6ADD3F8EBF61}" type="pres">
      <dgm:prSet presAssocID="{273B81FC-A1C6-4AF0-8735-DD875C6BBA18}" presName="rootComposite" presStyleCnt="0"/>
      <dgm:spPr/>
    </dgm:pt>
    <dgm:pt modelId="{1C9A778C-10F3-4FE3-A665-D7D41CB0FD4C}" type="pres">
      <dgm:prSet presAssocID="{273B81FC-A1C6-4AF0-8735-DD875C6BBA18}" presName="rootText" presStyleLbl="node1" presStyleIdx="1" presStyleCnt="3"/>
      <dgm:spPr/>
    </dgm:pt>
    <dgm:pt modelId="{CE2E547E-4D09-4F83-918C-912DE7F9F0A9}" type="pres">
      <dgm:prSet presAssocID="{273B81FC-A1C6-4AF0-8735-DD875C6BBA18}" presName="rootConnector" presStyleLbl="node1" presStyleIdx="1" presStyleCnt="3"/>
      <dgm:spPr/>
    </dgm:pt>
    <dgm:pt modelId="{C32BC3A5-885C-46A9-88DE-8B53DF8602FB}" type="pres">
      <dgm:prSet presAssocID="{273B81FC-A1C6-4AF0-8735-DD875C6BBA18}" presName="childShape" presStyleCnt="0"/>
      <dgm:spPr/>
    </dgm:pt>
    <dgm:pt modelId="{AEEFFFB1-0459-4A4F-A2D8-12FCE38E3FE8}" type="pres">
      <dgm:prSet presAssocID="{4DA11012-C001-4267-BD0C-6F63A01A6D7E}" presName="Name13" presStyleLbl="parChTrans1D2" presStyleIdx="2" presStyleCnt="7"/>
      <dgm:spPr/>
    </dgm:pt>
    <dgm:pt modelId="{4CF71B6B-5DF4-4921-B171-6690F53AFEB2}" type="pres">
      <dgm:prSet presAssocID="{5997BF77-C992-446F-8B21-BC679F83A5D7}" presName="childText" presStyleLbl="bgAcc1" presStyleIdx="2" presStyleCnt="7">
        <dgm:presLayoutVars>
          <dgm:bulletEnabled val="1"/>
        </dgm:presLayoutVars>
      </dgm:prSet>
      <dgm:spPr/>
    </dgm:pt>
    <dgm:pt modelId="{E7899A1B-1315-4961-8750-FE46D7D6BE0F}" type="pres">
      <dgm:prSet presAssocID="{6268A14D-5530-4A4B-9053-76774763949D}" presName="Name13" presStyleLbl="parChTrans1D2" presStyleIdx="3" presStyleCnt="7"/>
      <dgm:spPr/>
    </dgm:pt>
    <dgm:pt modelId="{592BF2F7-903B-4D08-A1EA-04D672A12EB9}" type="pres">
      <dgm:prSet presAssocID="{B71A0D2D-A2B2-4946-99A9-9D034D831AE9}" presName="childText" presStyleLbl="bgAcc1" presStyleIdx="3" presStyleCnt="7">
        <dgm:presLayoutVars>
          <dgm:bulletEnabled val="1"/>
        </dgm:presLayoutVars>
      </dgm:prSet>
      <dgm:spPr/>
    </dgm:pt>
    <dgm:pt modelId="{4C5B6E43-4470-4D8A-BAFC-96FF140B3958}" type="pres">
      <dgm:prSet presAssocID="{432732E7-FCD2-4996-B111-E0D40409E908}" presName="root" presStyleCnt="0"/>
      <dgm:spPr/>
    </dgm:pt>
    <dgm:pt modelId="{8E21044B-91AC-4BB9-824D-5BC3D0C382EE}" type="pres">
      <dgm:prSet presAssocID="{432732E7-FCD2-4996-B111-E0D40409E908}" presName="rootComposite" presStyleCnt="0"/>
      <dgm:spPr/>
    </dgm:pt>
    <dgm:pt modelId="{E49B6916-3699-43D2-97B2-0CA67B66A399}" type="pres">
      <dgm:prSet presAssocID="{432732E7-FCD2-4996-B111-E0D40409E908}" presName="rootText" presStyleLbl="node1" presStyleIdx="2" presStyleCnt="3"/>
      <dgm:spPr/>
    </dgm:pt>
    <dgm:pt modelId="{AA4512AC-8EAC-4292-8A16-46E90609F077}" type="pres">
      <dgm:prSet presAssocID="{432732E7-FCD2-4996-B111-E0D40409E908}" presName="rootConnector" presStyleLbl="node1" presStyleIdx="2" presStyleCnt="3"/>
      <dgm:spPr/>
    </dgm:pt>
    <dgm:pt modelId="{014EA8F4-017C-46DC-9F3A-F3A46FD8CD26}" type="pres">
      <dgm:prSet presAssocID="{432732E7-FCD2-4996-B111-E0D40409E908}" presName="childShape" presStyleCnt="0"/>
      <dgm:spPr/>
    </dgm:pt>
    <dgm:pt modelId="{5CB06BE8-0488-4B53-A3CB-96EF466ACB8F}" type="pres">
      <dgm:prSet presAssocID="{581E0650-26E2-4622-A894-F7B0F8A06762}" presName="Name13" presStyleLbl="parChTrans1D2" presStyleIdx="4" presStyleCnt="7"/>
      <dgm:spPr/>
    </dgm:pt>
    <dgm:pt modelId="{F0F179B8-2598-405B-9A8F-2938DA32D675}" type="pres">
      <dgm:prSet presAssocID="{9F5CEF41-64FF-41B6-AF61-75AD47807E1B}" presName="childText" presStyleLbl="bgAcc1" presStyleIdx="4" presStyleCnt="7">
        <dgm:presLayoutVars>
          <dgm:bulletEnabled val="1"/>
        </dgm:presLayoutVars>
      </dgm:prSet>
      <dgm:spPr/>
    </dgm:pt>
    <dgm:pt modelId="{B1E25599-1329-4C4B-8A6E-732351EC723B}" type="pres">
      <dgm:prSet presAssocID="{6CA1CD25-4799-439A-ABC0-399215982462}" presName="Name13" presStyleLbl="parChTrans1D2" presStyleIdx="5" presStyleCnt="7"/>
      <dgm:spPr/>
    </dgm:pt>
    <dgm:pt modelId="{7B0249A0-F829-46D3-A0EF-BDED2F6F780E}" type="pres">
      <dgm:prSet presAssocID="{160EAEA7-51E0-4A89-AE52-C917044275D4}" presName="childText" presStyleLbl="bgAcc1" presStyleIdx="5" presStyleCnt="7">
        <dgm:presLayoutVars>
          <dgm:bulletEnabled val="1"/>
        </dgm:presLayoutVars>
      </dgm:prSet>
      <dgm:spPr/>
    </dgm:pt>
    <dgm:pt modelId="{7E752ABE-9C77-492B-A963-25F90B9365C4}" type="pres">
      <dgm:prSet presAssocID="{0D8FB3C8-FB28-45FA-A073-E76ECC1A7EBB}" presName="Name13" presStyleLbl="parChTrans1D2" presStyleIdx="6" presStyleCnt="7"/>
      <dgm:spPr/>
    </dgm:pt>
    <dgm:pt modelId="{334025D8-FF18-4DA9-B42F-671F0FDFEF87}" type="pres">
      <dgm:prSet presAssocID="{F9DCB76C-AD50-4213-8E58-D4A37CA0BFA0}" presName="childText" presStyleLbl="bgAcc1" presStyleIdx="6" presStyleCnt="7">
        <dgm:presLayoutVars>
          <dgm:bulletEnabled val="1"/>
        </dgm:presLayoutVars>
      </dgm:prSet>
      <dgm:spPr/>
    </dgm:pt>
  </dgm:ptLst>
  <dgm:cxnLst>
    <dgm:cxn modelId="{74F49F04-5C17-4E53-9538-C1F0DDC316C5}" type="presOf" srcId="{B71A0D2D-A2B2-4946-99A9-9D034D831AE9}" destId="{592BF2F7-903B-4D08-A1EA-04D672A12EB9}" srcOrd="0" destOrd="0" presId="urn:microsoft.com/office/officeart/2005/8/layout/hierarchy3"/>
    <dgm:cxn modelId="{47FAD50D-4182-4E62-BECC-A18216880998}" srcId="{1FB10955-7998-42A4-A408-68DC1BC4FD75}" destId="{D77AC541-686F-4DE6-9BE9-7D5CEE641FF8}" srcOrd="0" destOrd="0" parTransId="{C1666552-B9CC-4B42-812A-48F29501228A}" sibTransId="{18C5F99A-AB76-4926-AD8E-A2BF96860AEE}"/>
    <dgm:cxn modelId="{9C241713-3C3C-49AD-AFC8-9E5E0B30A6EC}" srcId="{CFBFEAF6-7062-4F11-9837-31C88A34D95D}" destId="{1FB10955-7998-42A4-A408-68DC1BC4FD75}" srcOrd="0" destOrd="0" parTransId="{2D314FE1-2C09-4700-803E-246004C1EBCE}" sibTransId="{191AE4D1-FB54-4C77-9DDD-D2783B8BD9B1}"/>
    <dgm:cxn modelId="{35E49620-50CC-41A2-AA38-BA930CFA9493}" type="presOf" srcId="{F9DCB76C-AD50-4213-8E58-D4A37CA0BFA0}" destId="{334025D8-FF18-4DA9-B42F-671F0FDFEF87}" srcOrd="0" destOrd="0" presId="urn:microsoft.com/office/officeart/2005/8/layout/hierarchy3"/>
    <dgm:cxn modelId="{38F19C23-484A-4CE2-B446-600E60744D1D}" type="presOf" srcId="{432732E7-FCD2-4996-B111-E0D40409E908}" destId="{E49B6916-3699-43D2-97B2-0CA67B66A399}" srcOrd="0" destOrd="0" presId="urn:microsoft.com/office/officeart/2005/8/layout/hierarchy3"/>
    <dgm:cxn modelId="{9A7BDF25-6BDC-4BE3-97C9-353C99694280}" type="presOf" srcId="{9F5CEF41-64FF-41B6-AF61-75AD47807E1B}" destId="{F0F179B8-2598-405B-9A8F-2938DA32D675}" srcOrd="0" destOrd="0" presId="urn:microsoft.com/office/officeart/2005/8/layout/hierarchy3"/>
    <dgm:cxn modelId="{617F672E-130E-4F2B-B700-03917BBEDD9C}" srcId="{273B81FC-A1C6-4AF0-8735-DD875C6BBA18}" destId="{B71A0D2D-A2B2-4946-99A9-9D034D831AE9}" srcOrd="1" destOrd="0" parTransId="{6268A14D-5530-4A4B-9053-76774763949D}" sibTransId="{22B12205-362E-4262-951C-15B5036FC0C4}"/>
    <dgm:cxn modelId="{3621A737-258F-4FD6-B97D-6B17367CCAB6}" srcId="{432732E7-FCD2-4996-B111-E0D40409E908}" destId="{F9DCB76C-AD50-4213-8E58-D4A37CA0BFA0}" srcOrd="2" destOrd="0" parTransId="{0D8FB3C8-FB28-45FA-A073-E76ECC1A7EBB}" sibTransId="{27124179-8606-43B9-AAFB-5FB1F116584E}"/>
    <dgm:cxn modelId="{1D21695C-A5A5-46BA-A948-EA618918C060}" srcId="{CFBFEAF6-7062-4F11-9837-31C88A34D95D}" destId="{273B81FC-A1C6-4AF0-8735-DD875C6BBA18}" srcOrd="1" destOrd="0" parTransId="{A10117BB-B2A1-4642-A4AB-4D2130C23111}" sibTransId="{2FF935F8-8CCE-47D3-9676-97E8BA7606A1}"/>
    <dgm:cxn modelId="{4223BD5D-9128-4AEF-828D-85D3765AC11D}" srcId="{273B81FC-A1C6-4AF0-8735-DD875C6BBA18}" destId="{5997BF77-C992-446F-8B21-BC679F83A5D7}" srcOrd="0" destOrd="0" parTransId="{4DA11012-C001-4267-BD0C-6F63A01A6D7E}" sibTransId="{966B6447-C878-49AE-BDEF-43495056D037}"/>
    <dgm:cxn modelId="{A2F1F760-C374-4709-81C8-7F94BC7FFBE1}" type="presOf" srcId="{C1666552-B9CC-4B42-812A-48F29501228A}" destId="{9AAEE333-FA7D-4831-9139-D1A38F1A5F33}" srcOrd="0" destOrd="0" presId="urn:microsoft.com/office/officeart/2005/8/layout/hierarchy3"/>
    <dgm:cxn modelId="{CAFBF669-C2AA-474C-91F1-3468D5E7C689}" type="presOf" srcId="{273B81FC-A1C6-4AF0-8735-DD875C6BBA18}" destId="{1C9A778C-10F3-4FE3-A665-D7D41CB0FD4C}" srcOrd="0" destOrd="0" presId="urn:microsoft.com/office/officeart/2005/8/layout/hierarchy3"/>
    <dgm:cxn modelId="{5051884B-152A-40A5-95C4-A60480968B66}" type="presOf" srcId="{581E0650-26E2-4622-A894-F7B0F8A06762}" destId="{5CB06BE8-0488-4B53-A3CB-96EF466ACB8F}" srcOrd="0" destOrd="0" presId="urn:microsoft.com/office/officeart/2005/8/layout/hierarchy3"/>
    <dgm:cxn modelId="{ED86ED70-92D1-4DEE-992F-401FF67E9467}" type="presOf" srcId="{05D86D1D-9F4D-4AF4-96F8-96C3F5727FC7}" destId="{4E3FE3D1-D370-4531-AE9D-FB3D7E80E91C}" srcOrd="0" destOrd="0" presId="urn:microsoft.com/office/officeart/2005/8/layout/hierarchy3"/>
    <dgm:cxn modelId="{1C434554-B516-483C-AB44-385DA130D681}" type="presOf" srcId="{6268A14D-5530-4A4B-9053-76774763949D}" destId="{E7899A1B-1315-4961-8750-FE46D7D6BE0F}" srcOrd="0" destOrd="0" presId="urn:microsoft.com/office/officeart/2005/8/layout/hierarchy3"/>
    <dgm:cxn modelId="{D1660858-28A7-48DC-A64F-4DB69683ABFE}" srcId="{432732E7-FCD2-4996-B111-E0D40409E908}" destId="{9F5CEF41-64FF-41B6-AF61-75AD47807E1B}" srcOrd="0" destOrd="0" parTransId="{581E0650-26E2-4622-A894-F7B0F8A06762}" sibTransId="{99361EF5-FD8D-4AAD-B898-C6B2C686CCD3}"/>
    <dgm:cxn modelId="{6CB77159-10BF-4E50-8C65-069B6697F1EE}" type="presOf" srcId="{160EAEA7-51E0-4A89-AE52-C917044275D4}" destId="{7B0249A0-F829-46D3-A0EF-BDED2F6F780E}" srcOrd="0" destOrd="0" presId="urn:microsoft.com/office/officeart/2005/8/layout/hierarchy3"/>
    <dgm:cxn modelId="{034B647B-B5E7-4FF5-9338-FF9688779BBB}" type="presOf" srcId="{432732E7-FCD2-4996-B111-E0D40409E908}" destId="{AA4512AC-8EAC-4292-8A16-46E90609F077}" srcOrd="1" destOrd="0" presId="urn:microsoft.com/office/officeart/2005/8/layout/hierarchy3"/>
    <dgm:cxn modelId="{BF6DE08E-6E8D-4F5F-AC40-B31DEA4DC982}" type="presOf" srcId="{6CA1CD25-4799-439A-ABC0-399215982462}" destId="{B1E25599-1329-4C4B-8A6E-732351EC723B}" srcOrd="0" destOrd="0" presId="urn:microsoft.com/office/officeart/2005/8/layout/hierarchy3"/>
    <dgm:cxn modelId="{D3DC3298-BF2E-4622-ADBF-A34E0DDAEE62}" type="presOf" srcId="{CFBFEAF6-7062-4F11-9837-31C88A34D95D}" destId="{EE662E83-135A-45A7-B291-94E6FBDF84C1}" srcOrd="0" destOrd="0" presId="urn:microsoft.com/office/officeart/2005/8/layout/hierarchy3"/>
    <dgm:cxn modelId="{DDB08CA0-87F0-440E-95D0-D0B3DDD4B1F9}" type="presOf" srcId="{0D8FB3C8-FB28-45FA-A073-E76ECC1A7EBB}" destId="{7E752ABE-9C77-492B-A963-25F90B9365C4}" srcOrd="0" destOrd="0" presId="urn:microsoft.com/office/officeart/2005/8/layout/hierarchy3"/>
    <dgm:cxn modelId="{D59C6FA4-ED15-46A8-8B1C-7D04E6E9DD1E}" srcId="{1FB10955-7998-42A4-A408-68DC1BC4FD75}" destId="{A962369E-DE12-4802-ACEF-9E7B5C6F42E3}" srcOrd="1" destOrd="0" parTransId="{05D86D1D-9F4D-4AF4-96F8-96C3F5727FC7}" sibTransId="{6BE931E7-075E-416B-AB0F-E06A6176A4AF}"/>
    <dgm:cxn modelId="{DF32EBA5-F0E9-419C-8DF6-72662278186A}" srcId="{CFBFEAF6-7062-4F11-9837-31C88A34D95D}" destId="{432732E7-FCD2-4996-B111-E0D40409E908}" srcOrd="2" destOrd="0" parTransId="{24A1BED7-4580-4FE2-86B4-2CB0B30B73F5}" sibTransId="{4E5AB198-B6DB-4546-B52F-E960DC275090}"/>
    <dgm:cxn modelId="{E94886A6-6380-41C4-AEE8-AE1EDFDDB114}" type="presOf" srcId="{273B81FC-A1C6-4AF0-8735-DD875C6BBA18}" destId="{CE2E547E-4D09-4F83-918C-912DE7F9F0A9}" srcOrd="1" destOrd="0" presId="urn:microsoft.com/office/officeart/2005/8/layout/hierarchy3"/>
    <dgm:cxn modelId="{F6CB89AB-9BE5-4332-8D09-9DB01019523C}" type="presOf" srcId="{1FB10955-7998-42A4-A408-68DC1BC4FD75}" destId="{463D2AF6-A66A-4E6E-BA14-F8D1E45EEAE3}" srcOrd="0" destOrd="0" presId="urn:microsoft.com/office/officeart/2005/8/layout/hierarchy3"/>
    <dgm:cxn modelId="{D1FB18D0-B0FA-4244-83D0-DD16A2292948}" srcId="{432732E7-FCD2-4996-B111-E0D40409E908}" destId="{160EAEA7-51E0-4A89-AE52-C917044275D4}" srcOrd="1" destOrd="0" parTransId="{6CA1CD25-4799-439A-ABC0-399215982462}" sibTransId="{9B504AB7-F2F0-4E27-9541-D323C43536A2}"/>
    <dgm:cxn modelId="{516E69DB-74ED-4F43-83CD-818DAC69780A}" type="presOf" srcId="{4DA11012-C001-4267-BD0C-6F63A01A6D7E}" destId="{AEEFFFB1-0459-4A4F-A2D8-12FCE38E3FE8}" srcOrd="0" destOrd="0" presId="urn:microsoft.com/office/officeart/2005/8/layout/hierarchy3"/>
    <dgm:cxn modelId="{D45C38E3-2197-4B7A-A6B3-27D362DF51DD}" type="presOf" srcId="{1FB10955-7998-42A4-A408-68DC1BC4FD75}" destId="{E7320A91-39C3-4FC1-A613-7DCA8A056CAD}" srcOrd="1" destOrd="0" presId="urn:microsoft.com/office/officeart/2005/8/layout/hierarchy3"/>
    <dgm:cxn modelId="{1854ABEB-A0AE-4F2E-AAB8-685D37FE40DE}" type="presOf" srcId="{A962369E-DE12-4802-ACEF-9E7B5C6F42E3}" destId="{72084031-6180-49BA-A78F-B529CA6CDC90}" srcOrd="0" destOrd="0" presId="urn:microsoft.com/office/officeart/2005/8/layout/hierarchy3"/>
    <dgm:cxn modelId="{D4517DF4-C8A8-4E58-8C4A-4AC084B6EF24}" type="presOf" srcId="{D77AC541-686F-4DE6-9BE9-7D5CEE641FF8}" destId="{ADB3C448-75E2-4A98-BB7D-8808DADAAD71}" srcOrd="0" destOrd="0" presId="urn:microsoft.com/office/officeart/2005/8/layout/hierarchy3"/>
    <dgm:cxn modelId="{55FD42FB-B995-4884-9E0A-69B230456D07}" type="presOf" srcId="{5997BF77-C992-446F-8B21-BC679F83A5D7}" destId="{4CF71B6B-5DF4-4921-B171-6690F53AFEB2}" srcOrd="0" destOrd="0" presId="urn:microsoft.com/office/officeart/2005/8/layout/hierarchy3"/>
    <dgm:cxn modelId="{48167AC9-76F1-4AB1-9C47-9A72B93BA0CF}" type="presParOf" srcId="{EE662E83-135A-45A7-B291-94E6FBDF84C1}" destId="{36EA9BC4-8C09-48CC-8395-EB9A911160AB}" srcOrd="0" destOrd="0" presId="urn:microsoft.com/office/officeart/2005/8/layout/hierarchy3"/>
    <dgm:cxn modelId="{8386712A-BE3C-42AA-834A-2323E40B87A9}" type="presParOf" srcId="{36EA9BC4-8C09-48CC-8395-EB9A911160AB}" destId="{A2844EDF-A254-4EF2-A01E-84AA4EC43BEE}" srcOrd="0" destOrd="0" presId="urn:microsoft.com/office/officeart/2005/8/layout/hierarchy3"/>
    <dgm:cxn modelId="{EC9D1CB9-1567-44BE-988D-DAFD056C1B9C}" type="presParOf" srcId="{A2844EDF-A254-4EF2-A01E-84AA4EC43BEE}" destId="{463D2AF6-A66A-4E6E-BA14-F8D1E45EEAE3}" srcOrd="0" destOrd="0" presId="urn:microsoft.com/office/officeart/2005/8/layout/hierarchy3"/>
    <dgm:cxn modelId="{6D7D00AC-2902-4F9C-A66C-12595D7B0A11}" type="presParOf" srcId="{A2844EDF-A254-4EF2-A01E-84AA4EC43BEE}" destId="{E7320A91-39C3-4FC1-A613-7DCA8A056CAD}" srcOrd="1" destOrd="0" presId="urn:microsoft.com/office/officeart/2005/8/layout/hierarchy3"/>
    <dgm:cxn modelId="{66D69847-B13C-41D1-AE5F-BC9B1AE7563E}" type="presParOf" srcId="{36EA9BC4-8C09-48CC-8395-EB9A911160AB}" destId="{EFCBA37D-CB65-4FE4-A89B-C559A8B9D501}" srcOrd="1" destOrd="0" presId="urn:microsoft.com/office/officeart/2005/8/layout/hierarchy3"/>
    <dgm:cxn modelId="{C528933B-A312-4D50-A6D6-7307E16ECC0B}" type="presParOf" srcId="{EFCBA37D-CB65-4FE4-A89B-C559A8B9D501}" destId="{9AAEE333-FA7D-4831-9139-D1A38F1A5F33}" srcOrd="0" destOrd="0" presId="urn:microsoft.com/office/officeart/2005/8/layout/hierarchy3"/>
    <dgm:cxn modelId="{E2EA7434-6E7A-4846-8F9B-13A01AD57008}" type="presParOf" srcId="{EFCBA37D-CB65-4FE4-A89B-C559A8B9D501}" destId="{ADB3C448-75E2-4A98-BB7D-8808DADAAD71}" srcOrd="1" destOrd="0" presId="urn:microsoft.com/office/officeart/2005/8/layout/hierarchy3"/>
    <dgm:cxn modelId="{7DE8BA83-9F35-46E0-AC8E-65E1E6C215F4}" type="presParOf" srcId="{EFCBA37D-CB65-4FE4-A89B-C559A8B9D501}" destId="{4E3FE3D1-D370-4531-AE9D-FB3D7E80E91C}" srcOrd="2" destOrd="0" presId="urn:microsoft.com/office/officeart/2005/8/layout/hierarchy3"/>
    <dgm:cxn modelId="{D2C3E91C-3CFC-4373-A4BB-4538907DDAC5}" type="presParOf" srcId="{EFCBA37D-CB65-4FE4-A89B-C559A8B9D501}" destId="{72084031-6180-49BA-A78F-B529CA6CDC90}" srcOrd="3" destOrd="0" presId="urn:microsoft.com/office/officeart/2005/8/layout/hierarchy3"/>
    <dgm:cxn modelId="{500B81B8-589D-4DBE-8B22-4052AC426F7F}" type="presParOf" srcId="{EE662E83-135A-45A7-B291-94E6FBDF84C1}" destId="{42481978-5882-4FD4-90F1-4181CEB9B6CF}" srcOrd="1" destOrd="0" presId="urn:microsoft.com/office/officeart/2005/8/layout/hierarchy3"/>
    <dgm:cxn modelId="{652C99C7-2CD0-4945-9200-FFC7560FD824}" type="presParOf" srcId="{42481978-5882-4FD4-90F1-4181CEB9B6CF}" destId="{9D0F557A-CB7C-452A-BDB4-6ADD3F8EBF61}" srcOrd="0" destOrd="0" presId="urn:microsoft.com/office/officeart/2005/8/layout/hierarchy3"/>
    <dgm:cxn modelId="{73F3FEDB-7980-472D-8273-807DFE01D696}" type="presParOf" srcId="{9D0F557A-CB7C-452A-BDB4-6ADD3F8EBF61}" destId="{1C9A778C-10F3-4FE3-A665-D7D41CB0FD4C}" srcOrd="0" destOrd="0" presId="urn:microsoft.com/office/officeart/2005/8/layout/hierarchy3"/>
    <dgm:cxn modelId="{CB05F325-4EF3-426D-BB77-C29D1592570E}" type="presParOf" srcId="{9D0F557A-CB7C-452A-BDB4-6ADD3F8EBF61}" destId="{CE2E547E-4D09-4F83-918C-912DE7F9F0A9}" srcOrd="1" destOrd="0" presId="urn:microsoft.com/office/officeart/2005/8/layout/hierarchy3"/>
    <dgm:cxn modelId="{C1C29256-A9D1-4FA4-9622-6C2536B1373D}" type="presParOf" srcId="{42481978-5882-4FD4-90F1-4181CEB9B6CF}" destId="{C32BC3A5-885C-46A9-88DE-8B53DF8602FB}" srcOrd="1" destOrd="0" presId="urn:microsoft.com/office/officeart/2005/8/layout/hierarchy3"/>
    <dgm:cxn modelId="{C17875C8-30A6-455C-B4AA-CC49AA4369E2}" type="presParOf" srcId="{C32BC3A5-885C-46A9-88DE-8B53DF8602FB}" destId="{AEEFFFB1-0459-4A4F-A2D8-12FCE38E3FE8}" srcOrd="0" destOrd="0" presId="urn:microsoft.com/office/officeart/2005/8/layout/hierarchy3"/>
    <dgm:cxn modelId="{D143820A-8A05-45E0-AE8B-3FE4F7459AC3}" type="presParOf" srcId="{C32BC3A5-885C-46A9-88DE-8B53DF8602FB}" destId="{4CF71B6B-5DF4-4921-B171-6690F53AFEB2}" srcOrd="1" destOrd="0" presId="urn:microsoft.com/office/officeart/2005/8/layout/hierarchy3"/>
    <dgm:cxn modelId="{A7DABCA4-3E16-470A-BC9A-3D4282C6C88C}" type="presParOf" srcId="{C32BC3A5-885C-46A9-88DE-8B53DF8602FB}" destId="{E7899A1B-1315-4961-8750-FE46D7D6BE0F}" srcOrd="2" destOrd="0" presId="urn:microsoft.com/office/officeart/2005/8/layout/hierarchy3"/>
    <dgm:cxn modelId="{3E89AED3-3AE0-4780-BB34-0614DE332C34}" type="presParOf" srcId="{C32BC3A5-885C-46A9-88DE-8B53DF8602FB}" destId="{592BF2F7-903B-4D08-A1EA-04D672A12EB9}" srcOrd="3" destOrd="0" presId="urn:microsoft.com/office/officeart/2005/8/layout/hierarchy3"/>
    <dgm:cxn modelId="{B9885F77-1C25-4BF8-BAFA-71BFB106FB23}" type="presParOf" srcId="{EE662E83-135A-45A7-B291-94E6FBDF84C1}" destId="{4C5B6E43-4470-4D8A-BAFC-96FF140B3958}" srcOrd="2" destOrd="0" presId="urn:microsoft.com/office/officeart/2005/8/layout/hierarchy3"/>
    <dgm:cxn modelId="{2D2B16CB-9777-44F9-AE30-5C0FED713633}" type="presParOf" srcId="{4C5B6E43-4470-4D8A-BAFC-96FF140B3958}" destId="{8E21044B-91AC-4BB9-824D-5BC3D0C382EE}" srcOrd="0" destOrd="0" presId="urn:microsoft.com/office/officeart/2005/8/layout/hierarchy3"/>
    <dgm:cxn modelId="{7BF2FBD3-0230-460F-9F75-42479C512BA5}" type="presParOf" srcId="{8E21044B-91AC-4BB9-824D-5BC3D0C382EE}" destId="{E49B6916-3699-43D2-97B2-0CA67B66A399}" srcOrd="0" destOrd="0" presId="urn:microsoft.com/office/officeart/2005/8/layout/hierarchy3"/>
    <dgm:cxn modelId="{9A22004B-9F48-432C-98C9-E25B3BB8DD43}" type="presParOf" srcId="{8E21044B-91AC-4BB9-824D-5BC3D0C382EE}" destId="{AA4512AC-8EAC-4292-8A16-46E90609F077}" srcOrd="1" destOrd="0" presId="urn:microsoft.com/office/officeart/2005/8/layout/hierarchy3"/>
    <dgm:cxn modelId="{399843D9-937E-4F6C-B0E7-30F58B6DDAEB}" type="presParOf" srcId="{4C5B6E43-4470-4D8A-BAFC-96FF140B3958}" destId="{014EA8F4-017C-46DC-9F3A-F3A46FD8CD26}" srcOrd="1" destOrd="0" presId="urn:microsoft.com/office/officeart/2005/8/layout/hierarchy3"/>
    <dgm:cxn modelId="{D67BD5BB-4CDB-4908-A50B-2DB655DE4027}" type="presParOf" srcId="{014EA8F4-017C-46DC-9F3A-F3A46FD8CD26}" destId="{5CB06BE8-0488-4B53-A3CB-96EF466ACB8F}" srcOrd="0" destOrd="0" presId="urn:microsoft.com/office/officeart/2005/8/layout/hierarchy3"/>
    <dgm:cxn modelId="{A3C41DB2-4443-48A4-A8FE-2AB2E8CA8A1D}" type="presParOf" srcId="{014EA8F4-017C-46DC-9F3A-F3A46FD8CD26}" destId="{F0F179B8-2598-405B-9A8F-2938DA32D675}" srcOrd="1" destOrd="0" presId="urn:microsoft.com/office/officeart/2005/8/layout/hierarchy3"/>
    <dgm:cxn modelId="{86C75C3D-0FBC-4494-AFE7-495788ABE6A8}" type="presParOf" srcId="{014EA8F4-017C-46DC-9F3A-F3A46FD8CD26}" destId="{B1E25599-1329-4C4B-8A6E-732351EC723B}" srcOrd="2" destOrd="0" presId="urn:microsoft.com/office/officeart/2005/8/layout/hierarchy3"/>
    <dgm:cxn modelId="{FA669C09-274B-4DD9-8B47-0ABF893BAF6D}" type="presParOf" srcId="{014EA8F4-017C-46DC-9F3A-F3A46FD8CD26}" destId="{7B0249A0-F829-46D3-A0EF-BDED2F6F780E}" srcOrd="3" destOrd="0" presId="urn:microsoft.com/office/officeart/2005/8/layout/hierarchy3"/>
    <dgm:cxn modelId="{C2D163CF-618B-4DDE-8E4D-0C66A7190F71}" type="presParOf" srcId="{014EA8F4-017C-46DC-9F3A-F3A46FD8CD26}" destId="{7E752ABE-9C77-492B-A963-25F90B9365C4}" srcOrd="4" destOrd="0" presId="urn:microsoft.com/office/officeart/2005/8/layout/hierarchy3"/>
    <dgm:cxn modelId="{5FBE1F9A-C4B3-45B1-B023-EF2A92E8CE7C}" type="presParOf" srcId="{014EA8F4-017C-46DC-9F3A-F3A46FD8CD26}" destId="{334025D8-FF18-4DA9-B42F-671F0FDFEF8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0A8DFB-745A-454E-8AA2-BF48214553AB}" type="doc">
      <dgm:prSet loTypeId="urn:microsoft.com/office/officeart/2008/layout/VerticalAccentList" loCatId="list" qsTypeId="urn:microsoft.com/office/officeart/2005/8/quickstyle/3d3" qsCatId="3D" csTypeId="urn:microsoft.com/office/officeart/2005/8/colors/colorful1" csCatId="colorful" phldr="1"/>
      <dgm:spPr/>
      <dgm:t>
        <a:bodyPr/>
        <a:lstStyle/>
        <a:p>
          <a:endParaRPr lang="en-US"/>
        </a:p>
      </dgm:t>
    </dgm:pt>
    <dgm:pt modelId="{B0AE36EB-CF3B-41E8-B4FB-F7312C10DBEE}">
      <dgm:prSet phldrT="[Text]"/>
      <dgm:spPr/>
      <dgm:t>
        <a:bodyPr/>
        <a:lstStyle/>
        <a:p>
          <a:r>
            <a:rPr lang="en-US" dirty="0"/>
            <a:t> </a:t>
          </a:r>
        </a:p>
      </dgm:t>
    </dgm:pt>
    <dgm:pt modelId="{D58522CB-71F7-48DE-9691-0CCC8C95E4A0}" type="parTrans" cxnId="{CBFA1613-84A2-4C6F-B61A-F35EE34E7D44}">
      <dgm:prSet/>
      <dgm:spPr/>
      <dgm:t>
        <a:bodyPr/>
        <a:lstStyle/>
        <a:p>
          <a:endParaRPr lang="en-US"/>
        </a:p>
      </dgm:t>
    </dgm:pt>
    <dgm:pt modelId="{1015048D-35EB-4E77-B117-113A2BAF4739}" type="sibTrans" cxnId="{CBFA1613-84A2-4C6F-B61A-F35EE34E7D44}">
      <dgm:prSet/>
      <dgm:spPr/>
      <dgm:t>
        <a:bodyPr/>
        <a:lstStyle/>
        <a:p>
          <a:endParaRPr lang="en-US"/>
        </a:p>
      </dgm:t>
    </dgm:pt>
    <dgm:pt modelId="{660691DE-AB81-4445-8AB3-AE24709BEDF5}">
      <dgm:prSet phldrT="[Text]" custT="1"/>
      <dgm:spPr/>
      <dgm:t>
        <a:bodyPr/>
        <a:lstStyle/>
        <a:p>
          <a:r>
            <a:rPr lang="en-US" sz="3600" dirty="0"/>
            <a:t>scanf() </a:t>
          </a:r>
        </a:p>
      </dgm:t>
    </dgm:pt>
    <dgm:pt modelId="{73506CC4-7B2E-4FB2-A444-F2DC33B6365A}" type="parTrans" cxnId="{AACFCE83-BD4A-4166-AD68-C93AD9355A46}">
      <dgm:prSet/>
      <dgm:spPr/>
      <dgm:t>
        <a:bodyPr/>
        <a:lstStyle/>
        <a:p>
          <a:endParaRPr lang="en-US"/>
        </a:p>
      </dgm:t>
    </dgm:pt>
    <dgm:pt modelId="{6450E332-81CC-4D3F-884B-C66326642D69}" type="sibTrans" cxnId="{AACFCE83-BD4A-4166-AD68-C93AD9355A46}">
      <dgm:prSet/>
      <dgm:spPr/>
      <dgm:t>
        <a:bodyPr/>
        <a:lstStyle/>
        <a:p>
          <a:endParaRPr lang="en-US"/>
        </a:p>
      </dgm:t>
    </dgm:pt>
    <dgm:pt modelId="{25D8F63D-1B90-4533-A3EF-CE36EFFC229D}">
      <dgm:prSet phldrT="[Text]"/>
      <dgm:spPr/>
      <dgm:t>
        <a:bodyPr/>
        <a:lstStyle/>
        <a:p>
          <a:r>
            <a:rPr lang="en-US" dirty="0"/>
            <a:t> </a:t>
          </a:r>
        </a:p>
      </dgm:t>
    </dgm:pt>
    <dgm:pt modelId="{FBD0EA18-5653-43AD-9B88-BA3383799312}" type="parTrans" cxnId="{0E28AA6A-2779-479C-8250-1900AB39AAC1}">
      <dgm:prSet/>
      <dgm:spPr/>
      <dgm:t>
        <a:bodyPr/>
        <a:lstStyle/>
        <a:p>
          <a:endParaRPr lang="en-US"/>
        </a:p>
      </dgm:t>
    </dgm:pt>
    <dgm:pt modelId="{5AD07FA2-2AF2-435B-8EC3-E39F24D87BB9}" type="sibTrans" cxnId="{0E28AA6A-2779-479C-8250-1900AB39AAC1}">
      <dgm:prSet/>
      <dgm:spPr/>
      <dgm:t>
        <a:bodyPr/>
        <a:lstStyle/>
        <a:p>
          <a:endParaRPr lang="en-US"/>
        </a:p>
      </dgm:t>
    </dgm:pt>
    <dgm:pt modelId="{811AFFA2-57E0-42AA-B912-9EAAA8859498}">
      <dgm:prSet phldrT="[Text]" custT="1"/>
      <dgm:spPr/>
      <dgm:t>
        <a:bodyPr/>
        <a:lstStyle/>
        <a:p>
          <a:r>
            <a:rPr lang="en-US" sz="3600" dirty="0"/>
            <a:t>printf()</a:t>
          </a:r>
        </a:p>
      </dgm:t>
    </dgm:pt>
    <dgm:pt modelId="{12CD374C-57FB-40FF-8588-4E5B61EBA688}" type="parTrans" cxnId="{7C0E6DB0-7AFA-4332-ADC0-24EF9851A29F}">
      <dgm:prSet/>
      <dgm:spPr/>
      <dgm:t>
        <a:bodyPr/>
        <a:lstStyle/>
        <a:p>
          <a:endParaRPr lang="en-US"/>
        </a:p>
      </dgm:t>
    </dgm:pt>
    <dgm:pt modelId="{B76224D2-E659-4EA5-BD16-1CB212407F14}" type="sibTrans" cxnId="{7C0E6DB0-7AFA-4332-ADC0-24EF9851A29F}">
      <dgm:prSet/>
      <dgm:spPr/>
      <dgm:t>
        <a:bodyPr/>
        <a:lstStyle/>
        <a:p>
          <a:endParaRPr lang="en-US"/>
        </a:p>
      </dgm:t>
    </dgm:pt>
    <dgm:pt modelId="{10A69CE3-AE12-4C95-A8FC-DA5559C9C6C4}">
      <dgm:prSet phldrT="[Text]"/>
      <dgm:spPr/>
      <dgm:t>
        <a:bodyPr/>
        <a:lstStyle/>
        <a:p>
          <a:r>
            <a:rPr lang="en-US" dirty="0"/>
            <a:t> </a:t>
          </a:r>
        </a:p>
      </dgm:t>
    </dgm:pt>
    <dgm:pt modelId="{DF34F77A-8DA6-495E-940E-CD2986F967F6}" type="parTrans" cxnId="{2E0AF424-394F-47F3-AB91-C529CA510023}">
      <dgm:prSet/>
      <dgm:spPr/>
      <dgm:t>
        <a:bodyPr/>
        <a:lstStyle/>
        <a:p>
          <a:endParaRPr lang="en-US"/>
        </a:p>
      </dgm:t>
    </dgm:pt>
    <dgm:pt modelId="{1C441372-508D-475F-9065-1C1736EA4ADA}" type="sibTrans" cxnId="{2E0AF424-394F-47F3-AB91-C529CA510023}">
      <dgm:prSet/>
      <dgm:spPr/>
      <dgm:t>
        <a:bodyPr/>
        <a:lstStyle/>
        <a:p>
          <a:endParaRPr lang="en-US"/>
        </a:p>
      </dgm:t>
    </dgm:pt>
    <dgm:pt modelId="{389E1A4A-F8EB-4A39-A49C-AF4736E2BC88}">
      <dgm:prSet phldrT="[Text]" custT="1"/>
      <dgm:spPr/>
      <dgm:t>
        <a:bodyPr/>
        <a:lstStyle/>
        <a:p>
          <a:r>
            <a:rPr lang="en-US" sz="3600" dirty="0" err="1"/>
            <a:t>sprintf</a:t>
          </a:r>
          <a:r>
            <a:rPr lang="en-US" sz="3600" dirty="0"/>
            <a:t>()</a:t>
          </a:r>
        </a:p>
      </dgm:t>
    </dgm:pt>
    <dgm:pt modelId="{F26883AF-6EAA-417C-8E16-88AD10A1CDE5}" type="sibTrans" cxnId="{C59D987F-A461-4319-8E62-9992FB423B8B}">
      <dgm:prSet/>
      <dgm:spPr/>
      <dgm:t>
        <a:bodyPr/>
        <a:lstStyle/>
        <a:p>
          <a:endParaRPr lang="en-US"/>
        </a:p>
      </dgm:t>
    </dgm:pt>
    <dgm:pt modelId="{9B88B005-15F8-4510-B018-6338FC89EB83}" type="parTrans" cxnId="{C59D987F-A461-4319-8E62-9992FB423B8B}">
      <dgm:prSet/>
      <dgm:spPr/>
      <dgm:t>
        <a:bodyPr/>
        <a:lstStyle/>
        <a:p>
          <a:endParaRPr lang="en-US"/>
        </a:p>
      </dgm:t>
    </dgm:pt>
    <dgm:pt modelId="{E3B67AD9-443E-451D-86BA-46836DCEB198}">
      <dgm:prSet phldrT="[Text]"/>
      <dgm:spPr/>
      <dgm:t>
        <a:bodyPr/>
        <a:lstStyle/>
        <a:p>
          <a:endParaRPr lang="en-US" dirty="0"/>
        </a:p>
      </dgm:t>
    </dgm:pt>
    <dgm:pt modelId="{9D22119E-B596-4FF9-ADCD-A4FAF7AC64EF}" type="parTrans" cxnId="{B27CEFF0-A841-421A-BC33-F45E8B6FC578}">
      <dgm:prSet/>
      <dgm:spPr/>
      <dgm:t>
        <a:bodyPr/>
        <a:lstStyle/>
        <a:p>
          <a:endParaRPr lang="en-US"/>
        </a:p>
      </dgm:t>
    </dgm:pt>
    <dgm:pt modelId="{8D6A509D-0396-41CC-9F2D-F79CCA8023DE}" type="sibTrans" cxnId="{B27CEFF0-A841-421A-BC33-F45E8B6FC578}">
      <dgm:prSet/>
      <dgm:spPr/>
      <dgm:t>
        <a:bodyPr/>
        <a:lstStyle/>
        <a:p>
          <a:endParaRPr lang="en-US"/>
        </a:p>
      </dgm:t>
    </dgm:pt>
    <dgm:pt modelId="{8750F0FD-BA11-47E2-9944-BF36BA06B8E2}">
      <dgm:prSet custT="1"/>
      <dgm:spPr/>
      <dgm:t>
        <a:bodyPr/>
        <a:lstStyle/>
        <a:p>
          <a:r>
            <a:rPr lang="en-US" sz="3600" dirty="0"/>
            <a:t>scanf()</a:t>
          </a:r>
        </a:p>
      </dgm:t>
    </dgm:pt>
    <dgm:pt modelId="{BE071948-553E-4290-9451-875A96D41AF2}" type="parTrans" cxnId="{CD159CE1-1D4C-4785-9825-EB1E1AEBA5DB}">
      <dgm:prSet/>
      <dgm:spPr/>
      <dgm:t>
        <a:bodyPr/>
        <a:lstStyle/>
        <a:p>
          <a:endParaRPr lang="en-US"/>
        </a:p>
      </dgm:t>
    </dgm:pt>
    <dgm:pt modelId="{B208B04A-1463-4969-8B11-217210BF2148}" type="sibTrans" cxnId="{CD159CE1-1D4C-4785-9825-EB1E1AEBA5DB}">
      <dgm:prSet/>
      <dgm:spPr/>
      <dgm:t>
        <a:bodyPr/>
        <a:lstStyle/>
        <a:p>
          <a:endParaRPr lang="en-US"/>
        </a:p>
      </dgm:t>
    </dgm:pt>
    <dgm:pt modelId="{1D21AA99-F6CC-4AF5-B47D-4236B229B331}" type="pres">
      <dgm:prSet presAssocID="{960A8DFB-745A-454E-8AA2-BF48214553AB}" presName="Name0" presStyleCnt="0">
        <dgm:presLayoutVars>
          <dgm:chMax/>
          <dgm:chPref/>
          <dgm:dir/>
        </dgm:presLayoutVars>
      </dgm:prSet>
      <dgm:spPr/>
    </dgm:pt>
    <dgm:pt modelId="{DBDFFDA2-C7BD-46D4-8027-E57444FF2C58}" type="pres">
      <dgm:prSet presAssocID="{B0AE36EB-CF3B-41E8-B4FB-F7312C10DBEE}" presName="parenttextcomposite" presStyleCnt="0"/>
      <dgm:spPr/>
    </dgm:pt>
    <dgm:pt modelId="{C574A451-47F5-4CB0-8226-CE40A26C96C6}" type="pres">
      <dgm:prSet presAssocID="{B0AE36EB-CF3B-41E8-B4FB-F7312C10DBEE}" presName="parenttext" presStyleLbl="revTx" presStyleIdx="0" presStyleCnt="4">
        <dgm:presLayoutVars>
          <dgm:chMax/>
          <dgm:chPref val="2"/>
          <dgm:bulletEnabled val="1"/>
        </dgm:presLayoutVars>
      </dgm:prSet>
      <dgm:spPr/>
    </dgm:pt>
    <dgm:pt modelId="{A61BEABC-3776-4621-B866-9F79170889DC}" type="pres">
      <dgm:prSet presAssocID="{B0AE36EB-CF3B-41E8-B4FB-F7312C10DBEE}" presName="composite" presStyleCnt="0"/>
      <dgm:spPr/>
    </dgm:pt>
    <dgm:pt modelId="{FAFBC20C-2CC3-435B-87C6-0DCF578C86F6}" type="pres">
      <dgm:prSet presAssocID="{B0AE36EB-CF3B-41E8-B4FB-F7312C10DBEE}" presName="chevron1" presStyleLbl="alignNode1" presStyleIdx="0" presStyleCnt="28"/>
      <dgm:spPr/>
    </dgm:pt>
    <dgm:pt modelId="{1888FBE1-1CCF-4A8B-963C-0B864E9C901F}" type="pres">
      <dgm:prSet presAssocID="{B0AE36EB-CF3B-41E8-B4FB-F7312C10DBEE}" presName="chevron2" presStyleLbl="alignNode1" presStyleIdx="1" presStyleCnt="28"/>
      <dgm:spPr/>
    </dgm:pt>
    <dgm:pt modelId="{5CD1E912-3DBB-4CB8-B701-6E7CCF927BF4}" type="pres">
      <dgm:prSet presAssocID="{B0AE36EB-CF3B-41E8-B4FB-F7312C10DBEE}" presName="chevron3" presStyleLbl="alignNode1" presStyleIdx="2" presStyleCnt="28"/>
      <dgm:spPr/>
    </dgm:pt>
    <dgm:pt modelId="{768FCC2B-4E37-4799-A99C-11232DAA0D65}" type="pres">
      <dgm:prSet presAssocID="{B0AE36EB-CF3B-41E8-B4FB-F7312C10DBEE}" presName="chevron4" presStyleLbl="alignNode1" presStyleIdx="3" presStyleCnt="28"/>
      <dgm:spPr/>
    </dgm:pt>
    <dgm:pt modelId="{3097C678-6C78-4431-9EE5-F7BBB2EB973B}" type="pres">
      <dgm:prSet presAssocID="{B0AE36EB-CF3B-41E8-B4FB-F7312C10DBEE}" presName="chevron5" presStyleLbl="alignNode1" presStyleIdx="4" presStyleCnt="28"/>
      <dgm:spPr/>
    </dgm:pt>
    <dgm:pt modelId="{349ED2AA-875D-48C5-8E52-68C0606D314B}" type="pres">
      <dgm:prSet presAssocID="{B0AE36EB-CF3B-41E8-B4FB-F7312C10DBEE}" presName="chevron6" presStyleLbl="alignNode1" presStyleIdx="5" presStyleCnt="28"/>
      <dgm:spPr/>
    </dgm:pt>
    <dgm:pt modelId="{3B00C954-8543-4E4A-AE0D-09997D936A2A}" type="pres">
      <dgm:prSet presAssocID="{B0AE36EB-CF3B-41E8-B4FB-F7312C10DBEE}" presName="chevron7" presStyleLbl="alignNode1" presStyleIdx="6" presStyleCnt="28"/>
      <dgm:spPr/>
    </dgm:pt>
    <dgm:pt modelId="{615A5BCC-CAE4-468A-AC16-0F94027973AF}" type="pres">
      <dgm:prSet presAssocID="{B0AE36EB-CF3B-41E8-B4FB-F7312C10DBEE}" presName="childtext" presStyleLbl="solidFgAcc1" presStyleIdx="0" presStyleCnt="4">
        <dgm:presLayoutVars>
          <dgm:chMax/>
          <dgm:chPref val="0"/>
          <dgm:bulletEnabled val="1"/>
        </dgm:presLayoutVars>
      </dgm:prSet>
      <dgm:spPr/>
    </dgm:pt>
    <dgm:pt modelId="{8D9E7796-A1B8-46C1-A9D5-C6B39F7E4BEB}" type="pres">
      <dgm:prSet presAssocID="{1015048D-35EB-4E77-B117-113A2BAF4739}" presName="sibTrans" presStyleCnt="0"/>
      <dgm:spPr/>
    </dgm:pt>
    <dgm:pt modelId="{1B1E8E16-868D-421C-8654-C1082DED9B51}" type="pres">
      <dgm:prSet presAssocID="{25D8F63D-1B90-4533-A3EF-CE36EFFC229D}" presName="parenttextcomposite" presStyleCnt="0"/>
      <dgm:spPr/>
    </dgm:pt>
    <dgm:pt modelId="{9E720D9D-065C-4B7D-81A3-F042626E4480}" type="pres">
      <dgm:prSet presAssocID="{25D8F63D-1B90-4533-A3EF-CE36EFFC229D}" presName="parenttext" presStyleLbl="revTx" presStyleIdx="1" presStyleCnt="4">
        <dgm:presLayoutVars>
          <dgm:chMax/>
          <dgm:chPref val="2"/>
          <dgm:bulletEnabled val="1"/>
        </dgm:presLayoutVars>
      </dgm:prSet>
      <dgm:spPr/>
    </dgm:pt>
    <dgm:pt modelId="{D5138834-147A-4E47-BFC6-D207741EB0A7}" type="pres">
      <dgm:prSet presAssocID="{25D8F63D-1B90-4533-A3EF-CE36EFFC229D}" presName="composite" presStyleCnt="0"/>
      <dgm:spPr/>
    </dgm:pt>
    <dgm:pt modelId="{12CCE97B-1409-4A70-9955-FCA0AEC2DEC1}" type="pres">
      <dgm:prSet presAssocID="{25D8F63D-1B90-4533-A3EF-CE36EFFC229D}" presName="chevron1" presStyleLbl="alignNode1" presStyleIdx="7" presStyleCnt="28"/>
      <dgm:spPr/>
    </dgm:pt>
    <dgm:pt modelId="{B948026C-2E17-4C34-B721-C13630581D95}" type="pres">
      <dgm:prSet presAssocID="{25D8F63D-1B90-4533-A3EF-CE36EFFC229D}" presName="chevron2" presStyleLbl="alignNode1" presStyleIdx="8" presStyleCnt="28"/>
      <dgm:spPr/>
    </dgm:pt>
    <dgm:pt modelId="{4E461591-BCBF-44DA-B7D5-767BDC7A3402}" type="pres">
      <dgm:prSet presAssocID="{25D8F63D-1B90-4533-A3EF-CE36EFFC229D}" presName="chevron3" presStyleLbl="alignNode1" presStyleIdx="9" presStyleCnt="28"/>
      <dgm:spPr/>
    </dgm:pt>
    <dgm:pt modelId="{146DCB45-B364-4D36-B77A-FFB390EB9340}" type="pres">
      <dgm:prSet presAssocID="{25D8F63D-1B90-4533-A3EF-CE36EFFC229D}" presName="chevron4" presStyleLbl="alignNode1" presStyleIdx="10" presStyleCnt="28"/>
      <dgm:spPr/>
    </dgm:pt>
    <dgm:pt modelId="{34800EF1-0154-4A78-9A20-A9E12C09FE92}" type="pres">
      <dgm:prSet presAssocID="{25D8F63D-1B90-4533-A3EF-CE36EFFC229D}" presName="chevron5" presStyleLbl="alignNode1" presStyleIdx="11" presStyleCnt="28"/>
      <dgm:spPr/>
    </dgm:pt>
    <dgm:pt modelId="{A32C1293-DEE9-4E61-B969-A1D12D5D26FD}" type="pres">
      <dgm:prSet presAssocID="{25D8F63D-1B90-4533-A3EF-CE36EFFC229D}" presName="chevron6" presStyleLbl="alignNode1" presStyleIdx="12" presStyleCnt="28"/>
      <dgm:spPr/>
    </dgm:pt>
    <dgm:pt modelId="{D4DBEA9F-46D2-4DDE-9840-18FF3A4F8C25}" type="pres">
      <dgm:prSet presAssocID="{25D8F63D-1B90-4533-A3EF-CE36EFFC229D}" presName="chevron7" presStyleLbl="alignNode1" presStyleIdx="13" presStyleCnt="28"/>
      <dgm:spPr/>
    </dgm:pt>
    <dgm:pt modelId="{836EC1A5-65A3-49EF-9EC3-D7ACC6B312D2}" type="pres">
      <dgm:prSet presAssocID="{25D8F63D-1B90-4533-A3EF-CE36EFFC229D}" presName="childtext" presStyleLbl="solidFgAcc1" presStyleIdx="1" presStyleCnt="4">
        <dgm:presLayoutVars>
          <dgm:chMax/>
          <dgm:chPref val="0"/>
          <dgm:bulletEnabled val="1"/>
        </dgm:presLayoutVars>
      </dgm:prSet>
      <dgm:spPr/>
    </dgm:pt>
    <dgm:pt modelId="{BE3D5961-D97C-4217-B011-2CDBA9F9261A}" type="pres">
      <dgm:prSet presAssocID="{5AD07FA2-2AF2-435B-8EC3-E39F24D87BB9}" presName="sibTrans" presStyleCnt="0"/>
      <dgm:spPr/>
    </dgm:pt>
    <dgm:pt modelId="{1EACB444-9870-4158-9E36-1BA9225E22E5}" type="pres">
      <dgm:prSet presAssocID="{10A69CE3-AE12-4C95-A8FC-DA5559C9C6C4}" presName="parenttextcomposite" presStyleCnt="0"/>
      <dgm:spPr/>
    </dgm:pt>
    <dgm:pt modelId="{C7904B7B-AFDA-42B4-9070-3AA4D02CC58D}" type="pres">
      <dgm:prSet presAssocID="{10A69CE3-AE12-4C95-A8FC-DA5559C9C6C4}" presName="parenttext" presStyleLbl="revTx" presStyleIdx="2" presStyleCnt="4">
        <dgm:presLayoutVars>
          <dgm:chMax/>
          <dgm:chPref val="2"/>
          <dgm:bulletEnabled val="1"/>
        </dgm:presLayoutVars>
      </dgm:prSet>
      <dgm:spPr/>
    </dgm:pt>
    <dgm:pt modelId="{9776B835-8A03-4370-B0F6-097F0ECC10E5}" type="pres">
      <dgm:prSet presAssocID="{10A69CE3-AE12-4C95-A8FC-DA5559C9C6C4}" presName="composite" presStyleCnt="0"/>
      <dgm:spPr/>
    </dgm:pt>
    <dgm:pt modelId="{1FEDBB77-AFC5-4519-933A-871F493667AF}" type="pres">
      <dgm:prSet presAssocID="{10A69CE3-AE12-4C95-A8FC-DA5559C9C6C4}" presName="chevron1" presStyleLbl="alignNode1" presStyleIdx="14" presStyleCnt="28"/>
      <dgm:spPr/>
    </dgm:pt>
    <dgm:pt modelId="{8969A14A-2A21-4D13-B69D-760BC018CC98}" type="pres">
      <dgm:prSet presAssocID="{10A69CE3-AE12-4C95-A8FC-DA5559C9C6C4}" presName="chevron2" presStyleLbl="alignNode1" presStyleIdx="15" presStyleCnt="28"/>
      <dgm:spPr/>
    </dgm:pt>
    <dgm:pt modelId="{2F21EB0C-5224-4E99-AA83-3746590CAE01}" type="pres">
      <dgm:prSet presAssocID="{10A69CE3-AE12-4C95-A8FC-DA5559C9C6C4}" presName="chevron3" presStyleLbl="alignNode1" presStyleIdx="16" presStyleCnt="28"/>
      <dgm:spPr/>
    </dgm:pt>
    <dgm:pt modelId="{F17580BB-C7D9-4B51-8565-F2CA574C5B35}" type="pres">
      <dgm:prSet presAssocID="{10A69CE3-AE12-4C95-A8FC-DA5559C9C6C4}" presName="chevron4" presStyleLbl="alignNode1" presStyleIdx="17" presStyleCnt="28"/>
      <dgm:spPr/>
    </dgm:pt>
    <dgm:pt modelId="{AD091BCA-A712-413B-8ED6-35DD46AF9861}" type="pres">
      <dgm:prSet presAssocID="{10A69CE3-AE12-4C95-A8FC-DA5559C9C6C4}" presName="chevron5" presStyleLbl="alignNode1" presStyleIdx="18" presStyleCnt="28"/>
      <dgm:spPr/>
    </dgm:pt>
    <dgm:pt modelId="{F97AB0DE-ABCC-40F1-9100-C3DCE9E493AD}" type="pres">
      <dgm:prSet presAssocID="{10A69CE3-AE12-4C95-A8FC-DA5559C9C6C4}" presName="chevron6" presStyleLbl="alignNode1" presStyleIdx="19" presStyleCnt="28"/>
      <dgm:spPr/>
    </dgm:pt>
    <dgm:pt modelId="{C3A1976B-ADDF-45D2-84D2-95DE8081A193}" type="pres">
      <dgm:prSet presAssocID="{10A69CE3-AE12-4C95-A8FC-DA5559C9C6C4}" presName="chevron7" presStyleLbl="alignNode1" presStyleIdx="20" presStyleCnt="28"/>
      <dgm:spPr/>
    </dgm:pt>
    <dgm:pt modelId="{B2178B7F-C678-490E-B253-B0BFF5CECAE3}" type="pres">
      <dgm:prSet presAssocID="{10A69CE3-AE12-4C95-A8FC-DA5559C9C6C4}" presName="childtext" presStyleLbl="solidFgAcc1" presStyleIdx="2" presStyleCnt="4" custLinFactNeighborX="-230" custLinFactNeighborY="-176">
        <dgm:presLayoutVars>
          <dgm:chMax/>
          <dgm:chPref val="0"/>
          <dgm:bulletEnabled val="1"/>
        </dgm:presLayoutVars>
      </dgm:prSet>
      <dgm:spPr/>
    </dgm:pt>
    <dgm:pt modelId="{A95F61AD-08F4-4AC6-823B-F381F5CA351A}" type="pres">
      <dgm:prSet presAssocID="{1C441372-508D-475F-9065-1C1736EA4ADA}" presName="sibTrans" presStyleCnt="0"/>
      <dgm:spPr/>
    </dgm:pt>
    <dgm:pt modelId="{6EFD7A78-A3E9-469E-8ACD-1CD1FB319FAA}" type="pres">
      <dgm:prSet presAssocID="{E3B67AD9-443E-451D-86BA-46836DCEB198}" presName="parenttextcomposite" presStyleCnt="0"/>
      <dgm:spPr/>
    </dgm:pt>
    <dgm:pt modelId="{6C46E77F-B7ED-426C-A516-47F8CCFC05E0}" type="pres">
      <dgm:prSet presAssocID="{E3B67AD9-443E-451D-86BA-46836DCEB198}" presName="parenttext" presStyleLbl="revTx" presStyleIdx="3" presStyleCnt="4">
        <dgm:presLayoutVars>
          <dgm:chMax/>
          <dgm:chPref val="2"/>
          <dgm:bulletEnabled val="1"/>
        </dgm:presLayoutVars>
      </dgm:prSet>
      <dgm:spPr/>
    </dgm:pt>
    <dgm:pt modelId="{6E2BB281-EDEE-4239-97E4-8FFFDC2F7CBF}" type="pres">
      <dgm:prSet presAssocID="{E3B67AD9-443E-451D-86BA-46836DCEB198}" presName="composite" presStyleCnt="0"/>
      <dgm:spPr/>
    </dgm:pt>
    <dgm:pt modelId="{5427A12A-5AE3-477D-B0D0-40AE7105E0CD}" type="pres">
      <dgm:prSet presAssocID="{E3B67AD9-443E-451D-86BA-46836DCEB198}" presName="chevron1" presStyleLbl="alignNode1" presStyleIdx="21" presStyleCnt="28"/>
      <dgm:spPr/>
    </dgm:pt>
    <dgm:pt modelId="{2B361744-BA67-4743-A068-B59EAF86C1B1}" type="pres">
      <dgm:prSet presAssocID="{E3B67AD9-443E-451D-86BA-46836DCEB198}" presName="chevron2" presStyleLbl="alignNode1" presStyleIdx="22" presStyleCnt="28"/>
      <dgm:spPr/>
    </dgm:pt>
    <dgm:pt modelId="{9921ECB9-79F3-4864-8748-E2972F15F342}" type="pres">
      <dgm:prSet presAssocID="{E3B67AD9-443E-451D-86BA-46836DCEB198}" presName="chevron3" presStyleLbl="alignNode1" presStyleIdx="23" presStyleCnt="28"/>
      <dgm:spPr/>
    </dgm:pt>
    <dgm:pt modelId="{7E964A5B-3BCD-4992-8219-3785A186EEDA}" type="pres">
      <dgm:prSet presAssocID="{E3B67AD9-443E-451D-86BA-46836DCEB198}" presName="chevron4" presStyleLbl="alignNode1" presStyleIdx="24" presStyleCnt="28"/>
      <dgm:spPr/>
    </dgm:pt>
    <dgm:pt modelId="{A57F5D99-1244-40FC-888C-B88FAFDDEC3C}" type="pres">
      <dgm:prSet presAssocID="{E3B67AD9-443E-451D-86BA-46836DCEB198}" presName="chevron5" presStyleLbl="alignNode1" presStyleIdx="25" presStyleCnt="28"/>
      <dgm:spPr/>
    </dgm:pt>
    <dgm:pt modelId="{028DF4DA-6928-4DF5-B53B-623FE465170E}" type="pres">
      <dgm:prSet presAssocID="{E3B67AD9-443E-451D-86BA-46836DCEB198}" presName="chevron6" presStyleLbl="alignNode1" presStyleIdx="26" presStyleCnt="28"/>
      <dgm:spPr/>
    </dgm:pt>
    <dgm:pt modelId="{F8612DAC-99C1-42F8-87D8-C570EF42AECE}" type="pres">
      <dgm:prSet presAssocID="{E3B67AD9-443E-451D-86BA-46836DCEB198}" presName="chevron7" presStyleLbl="alignNode1" presStyleIdx="27" presStyleCnt="28"/>
      <dgm:spPr/>
    </dgm:pt>
    <dgm:pt modelId="{FB94810E-CF14-4864-9C85-90A848F23605}" type="pres">
      <dgm:prSet presAssocID="{E3B67AD9-443E-451D-86BA-46836DCEB198}" presName="childtext" presStyleLbl="solidFgAcc1" presStyleIdx="3" presStyleCnt="4">
        <dgm:presLayoutVars>
          <dgm:chMax/>
          <dgm:chPref val="0"/>
          <dgm:bulletEnabled val="1"/>
        </dgm:presLayoutVars>
      </dgm:prSet>
      <dgm:spPr/>
    </dgm:pt>
  </dgm:ptLst>
  <dgm:cxnLst>
    <dgm:cxn modelId="{4B9D8C09-950E-4227-AAA1-C9295E22191F}" type="presOf" srcId="{811AFFA2-57E0-42AA-B912-9EAAA8859498}" destId="{836EC1A5-65A3-49EF-9EC3-D7ACC6B312D2}" srcOrd="0" destOrd="0" presId="urn:microsoft.com/office/officeart/2008/layout/VerticalAccentList"/>
    <dgm:cxn modelId="{CBFA1613-84A2-4C6F-B61A-F35EE34E7D44}" srcId="{960A8DFB-745A-454E-8AA2-BF48214553AB}" destId="{B0AE36EB-CF3B-41E8-B4FB-F7312C10DBEE}" srcOrd="0" destOrd="0" parTransId="{D58522CB-71F7-48DE-9691-0CCC8C95E4A0}" sibTransId="{1015048D-35EB-4E77-B117-113A2BAF4739}"/>
    <dgm:cxn modelId="{2E0AF424-394F-47F3-AB91-C529CA510023}" srcId="{960A8DFB-745A-454E-8AA2-BF48214553AB}" destId="{10A69CE3-AE12-4C95-A8FC-DA5559C9C6C4}" srcOrd="2" destOrd="0" parTransId="{DF34F77A-8DA6-495E-940E-CD2986F967F6}" sibTransId="{1C441372-508D-475F-9065-1C1736EA4ADA}"/>
    <dgm:cxn modelId="{A2900D3D-C472-490D-95F7-3C104D4B08A7}" type="presOf" srcId="{10A69CE3-AE12-4C95-A8FC-DA5559C9C6C4}" destId="{C7904B7B-AFDA-42B4-9070-3AA4D02CC58D}" srcOrd="0" destOrd="0" presId="urn:microsoft.com/office/officeart/2008/layout/VerticalAccentList"/>
    <dgm:cxn modelId="{1D55C563-FB91-4C51-AAC4-BBA2A62147D2}" type="presOf" srcId="{E3B67AD9-443E-451D-86BA-46836DCEB198}" destId="{6C46E77F-B7ED-426C-A516-47F8CCFC05E0}" srcOrd="0" destOrd="0" presId="urn:microsoft.com/office/officeart/2008/layout/VerticalAccentList"/>
    <dgm:cxn modelId="{0E28AA6A-2779-479C-8250-1900AB39AAC1}" srcId="{960A8DFB-745A-454E-8AA2-BF48214553AB}" destId="{25D8F63D-1B90-4533-A3EF-CE36EFFC229D}" srcOrd="1" destOrd="0" parTransId="{FBD0EA18-5653-43AD-9B88-BA3383799312}" sibTransId="{5AD07FA2-2AF2-435B-8EC3-E39F24D87BB9}"/>
    <dgm:cxn modelId="{E48F0F74-2062-4E49-979A-DF9B561B8333}" type="presOf" srcId="{389E1A4A-F8EB-4A39-A49C-AF4736E2BC88}" destId="{B2178B7F-C678-490E-B253-B0BFF5CECAE3}" srcOrd="0" destOrd="0" presId="urn:microsoft.com/office/officeart/2008/layout/VerticalAccentList"/>
    <dgm:cxn modelId="{C59D987F-A461-4319-8E62-9992FB423B8B}" srcId="{10A69CE3-AE12-4C95-A8FC-DA5559C9C6C4}" destId="{389E1A4A-F8EB-4A39-A49C-AF4736E2BC88}" srcOrd="0" destOrd="0" parTransId="{9B88B005-15F8-4510-B018-6338FC89EB83}" sibTransId="{F26883AF-6EAA-417C-8E16-88AD10A1CDE5}"/>
    <dgm:cxn modelId="{3C0EE382-B309-46D0-966A-94D3053AC3BB}" type="presOf" srcId="{8750F0FD-BA11-47E2-9944-BF36BA06B8E2}" destId="{FB94810E-CF14-4864-9C85-90A848F23605}" srcOrd="0" destOrd="0" presId="urn:microsoft.com/office/officeart/2008/layout/VerticalAccentList"/>
    <dgm:cxn modelId="{AACFCE83-BD4A-4166-AD68-C93AD9355A46}" srcId="{B0AE36EB-CF3B-41E8-B4FB-F7312C10DBEE}" destId="{660691DE-AB81-4445-8AB3-AE24709BEDF5}" srcOrd="0" destOrd="0" parTransId="{73506CC4-7B2E-4FB2-A444-F2DC33B6365A}" sibTransId="{6450E332-81CC-4D3F-884B-C66326642D69}"/>
    <dgm:cxn modelId="{CE2A3994-88FF-4FB2-B6E7-BFDCB8261BF8}" type="presOf" srcId="{25D8F63D-1B90-4533-A3EF-CE36EFFC229D}" destId="{9E720D9D-065C-4B7D-81A3-F042626E4480}" srcOrd="0" destOrd="0" presId="urn:microsoft.com/office/officeart/2008/layout/VerticalAccentList"/>
    <dgm:cxn modelId="{C639239A-F0BF-410D-BBA0-85804A530A6F}" type="presOf" srcId="{960A8DFB-745A-454E-8AA2-BF48214553AB}" destId="{1D21AA99-F6CC-4AF5-B47D-4236B229B331}" srcOrd="0" destOrd="0" presId="urn:microsoft.com/office/officeart/2008/layout/VerticalAccentList"/>
    <dgm:cxn modelId="{7C0E6DB0-7AFA-4332-ADC0-24EF9851A29F}" srcId="{25D8F63D-1B90-4533-A3EF-CE36EFFC229D}" destId="{811AFFA2-57E0-42AA-B912-9EAAA8859498}" srcOrd="0" destOrd="0" parTransId="{12CD374C-57FB-40FF-8588-4E5B61EBA688}" sibTransId="{B76224D2-E659-4EA5-BD16-1CB212407F14}"/>
    <dgm:cxn modelId="{88A3DBD6-7848-4AE5-912F-C31D30BBC8A4}" type="presOf" srcId="{660691DE-AB81-4445-8AB3-AE24709BEDF5}" destId="{615A5BCC-CAE4-468A-AC16-0F94027973AF}" srcOrd="0" destOrd="0" presId="urn:microsoft.com/office/officeart/2008/layout/VerticalAccentList"/>
    <dgm:cxn modelId="{CD159CE1-1D4C-4785-9825-EB1E1AEBA5DB}" srcId="{E3B67AD9-443E-451D-86BA-46836DCEB198}" destId="{8750F0FD-BA11-47E2-9944-BF36BA06B8E2}" srcOrd="0" destOrd="0" parTransId="{BE071948-553E-4290-9451-875A96D41AF2}" sibTransId="{B208B04A-1463-4969-8B11-217210BF2148}"/>
    <dgm:cxn modelId="{337F6CED-5AF6-4B0E-B61A-714B67B0AB82}" type="presOf" srcId="{B0AE36EB-CF3B-41E8-B4FB-F7312C10DBEE}" destId="{C574A451-47F5-4CB0-8226-CE40A26C96C6}" srcOrd="0" destOrd="0" presId="urn:microsoft.com/office/officeart/2008/layout/VerticalAccentList"/>
    <dgm:cxn modelId="{B27CEFF0-A841-421A-BC33-F45E8B6FC578}" srcId="{960A8DFB-745A-454E-8AA2-BF48214553AB}" destId="{E3B67AD9-443E-451D-86BA-46836DCEB198}" srcOrd="3" destOrd="0" parTransId="{9D22119E-B596-4FF9-ADCD-A4FAF7AC64EF}" sibTransId="{8D6A509D-0396-41CC-9F2D-F79CCA8023DE}"/>
    <dgm:cxn modelId="{9A2600B7-6848-4B61-9009-C4D1E302897C}" type="presParOf" srcId="{1D21AA99-F6CC-4AF5-B47D-4236B229B331}" destId="{DBDFFDA2-C7BD-46D4-8027-E57444FF2C58}" srcOrd="0" destOrd="0" presId="urn:microsoft.com/office/officeart/2008/layout/VerticalAccentList"/>
    <dgm:cxn modelId="{11951F5C-4457-4A4C-921E-0B300061AA5D}" type="presParOf" srcId="{DBDFFDA2-C7BD-46D4-8027-E57444FF2C58}" destId="{C574A451-47F5-4CB0-8226-CE40A26C96C6}" srcOrd="0" destOrd="0" presId="urn:microsoft.com/office/officeart/2008/layout/VerticalAccentList"/>
    <dgm:cxn modelId="{57992CCC-5F50-4E94-993F-545EBF8D47FC}" type="presParOf" srcId="{1D21AA99-F6CC-4AF5-B47D-4236B229B331}" destId="{A61BEABC-3776-4621-B866-9F79170889DC}" srcOrd="1" destOrd="0" presId="urn:microsoft.com/office/officeart/2008/layout/VerticalAccentList"/>
    <dgm:cxn modelId="{EACEE4E8-9FA1-4CB4-981A-9BA981914734}" type="presParOf" srcId="{A61BEABC-3776-4621-B866-9F79170889DC}" destId="{FAFBC20C-2CC3-435B-87C6-0DCF578C86F6}" srcOrd="0" destOrd="0" presId="urn:microsoft.com/office/officeart/2008/layout/VerticalAccentList"/>
    <dgm:cxn modelId="{7FFBFDC0-8B58-4226-8958-686A0AFFC88A}" type="presParOf" srcId="{A61BEABC-3776-4621-B866-9F79170889DC}" destId="{1888FBE1-1CCF-4A8B-963C-0B864E9C901F}" srcOrd="1" destOrd="0" presId="urn:microsoft.com/office/officeart/2008/layout/VerticalAccentList"/>
    <dgm:cxn modelId="{3BCB77F4-35E1-4FC2-9DD3-15539EE6DA95}" type="presParOf" srcId="{A61BEABC-3776-4621-B866-9F79170889DC}" destId="{5CD1E912-3DBB-4CB8-B701-6E7CCF927BF4}" srcOrd="2" destOrd="0" presId="urn:microsoft.com/office/officeart/2008/layout/VerticalAccentList"/>
    <dgm:cxn modelId="{FDDF21CA-6920-4B3D-B49F-A2F731F27E28}" type="presParOf" srcId="{A61BEABC-3776-4621-B866-9F79170889DC}" destId="{768FCC2B-4E37-4799-A99C-11232DAA0D65}" srcOrd="3" destOrd="0" presId="urn:microsoft.com/office/officeart/2008/layout/VerticalAccentList"/>
    <dgm:cxn modelId="{3958C758-E76A-4221-8CF3-C7771A5C0CE2}" type="presParOf" srcId="{A61BEABC-3776-4621-B866-9F79170889DC}" destId="{3097C678-6C78-4431-9EE5-F7BBB2EB973B}" srcOrd="4" destOrd="0" presId="urn:microsoft.com/office/officeart/2008/layout/VerticalAccentList"/>
    <dgm:cxn modelId="{B55BD710-FA65-473D-923C-62FB9357E302}" type="presParOf" srcId="{A61BEABC-3776-4621-B866-9F79170889DC}" destId="{349ED2AA-875D-48C5-8E52-68C0606D314B}" srcOrd="5" destOrd="0" presId="urn:microsoft.com/office/officeart/2008/layout/VerticalAccentList"/>
    <dgm:cxn modelId="{E2DF8359-868B-46C8-B41A-AEDA17748828}" type="presParOf" srcId="{A61BEABC-3776-4621-B866-9F79170889DC}" destId="{3B00C954-8543-4E4A-AE0D-09997D936A2A}" srcOrd="6" destOrd="0" presId="urn:microsoft.com/office/officeart/2008/layout/VerticalAccentList"/>
    <dgm:cxn modelId="{5B59F2DE-A850-40C5-930B-3CE4B7699CD9}" type="presParOf" srcId="{A61BEABC-3776-4621-B866-9F79170889DC}" destId="{615A5BCC-CAE4-468A-AC16-0F94027973AF}" srcOrd="7" destOrd="0" presId="urn:microsoft.com/office/officeart/2008/layout/VerticalAccentList"/>
    <dgm:cxn modelId="{9531403F-393E-43DF-97C6-1FFF46E0B356}" type="presParOf" srcId="{1D21AA99-F6CC-4AF5-B47D-4236B229B331}" destId="{8D9E7796-A1B8-46C1-A9D5-C6B39F7E4BEB}" srcOrd="2" destOrd="0" presId="urn:microsoft.com/office/officeart/2008/layout/VerticalAccentList"/>
    <dgm:cxn modelId="{371DA374-B364-4DD4-B53C-C7001942CD0E}" type="presParOf" srcId="{1D21AA99-F6CC-4AF5-B47D-4236B229B331}" destId="{1B1E8E16-868D-421C-8654-C1082DED9B51}" srcOrd="3" destOrd="0" presId="urn:microsoft.com/office/officeart/2008/layout/VerticalAccentList"/>
    <dgm:cxn modelId="{8B1C4BE6-53AA-42ED-BFA0-B5C22E7C5187}" type="presParOf" srcId="{1B1E8E16-868D-421C-8654-C1082DED9B51}" destId="{9E720D9D-065C-4B7D-81A3-F042626E4480}" srcOrd="0" destOrd="0" presId="urn:microsoft.com/office/officeart/2008/layout/VerticalAccentList"/>
    <dgm:cxn modelId="{B222CF40-D9E3-4C41-A879-E0B397567E79}" type="presParOf" srcId="{1D21AA99-F6CC-4AF5-B47D-4236B229B331}" destId="{D5138834-147A-4E47-BFC6-D207741EB0A7}" srcOrd="4" destOrd="0" presId="urn:microsoft.com/office/officeart/2008/layout/VerticalAccentList"/>
    <dgm:cxn modelId="{FCE5C2A4-17AE-49AD-83A0-A59B1893AEE9}" type="presParOf" srcId="{D5138834-147A-4E47-BFC6-D207741EB0A7}" destId="{12CCE97B-1409-4A70-9955-FCA0AEC2DEC1}" srcOrd="0" destOrd="0" presId="urn:microsoft.com/office/officeart/2008/layout/VerticalAccentList"/>
    <dgm:cxn modelId="{89BEF414-E606-4447-9D80-562F27F7E88D}" type="presParOf" srcId="{D5138834-147A-4E47-BFC6-D207741EB0A7}" destId="{B948026C-2E17-4C34-B721-C13630581D95}" srcOrd="1" destOrd="0" presId="urn:microsoft.com/office/officeart/2008/layout/VerticalAccentList"/>
    <dgm:cxn modelId="{1602F720-FE08-49D8-9EBF-6DF8E0613235}" type="presParOf" srcId="{D5138834-147A-4E47-BFC6-D207741EB0A7}" destId="{4E461591-BCBF-44DA-B7D5-767BDC7A3402}" srcOrd="2" destOrd="0" presId="urn:microsoft.com/office/officeart/2008/layout/VerticalAccentList"/>
    <dgm:cxn modelId="{3D494582-AF18-43AF-8049-90D39E0E5DC3}" type="presParOf" srcId="{D5138834-147A-4E47-BFC6-D207741EB0A7}" destId="{146DCB45-B364-4D36-B77A-FFB390EB9340}" srcOrd="3" destOrd="0" presId="urn:microsoft.com/office/officeart/2008/layout/VerticalAccentList"/>
    <dgm:cxn modelId="{6C49BC5A-1951-49CC-ADEF-77D9FDE4FE6C}" type="presParOf" srcId="{D5138834-147A-4E47-BFC6-D207741EB0A7}" destId="{34800EF1-0154-4A78-9A20-A9E12C09FE92}" srcOrd="4" destOrd="0" presId="urn:microsoft.com/office/officeart/2008/layout/VerticalAccentList"/>
    <dgm:cxn modelId="{A5A4BA06-0C36-4BD4-8065-C5AD2B61F2A3}" type="presParOf" srcId="{D5138834-147A-4E47-BFC6-D207741EB0A7}" destId="{A32C1293-DEE9-4E61-B969-A1D12D5D26FD}" srcOrd="5" destOrd="0" presId="urn:microsoft.com/office/officeart/2008/layout/VerticalAccentList"/>
    <dgm:cxn modelId="{E9E9DF82-105C-4252-992A-1F3D36E69E09}" type="presParOf" srcId="{D5138834-147A-4E47-BFC6-D207741EB0A7}" destId="{D4DBEA9F-46D2-4DDE-9840-18FF3A4F8C25}" srcOrd="6" destOrd="0" presId="urn:microsoft.com/office/officeart/2008/layout/VerticalAccentList"/>
    <dgm:cxn modelId="{DA31CCAF-32E5-4E3D-89AA-F5D974597D6D}" type="presParOf" srcId="{D5138834-147A-4E47-BFC6-D207741EB0A7}" destId="{836EC1A5-65A3-49EF-9EC3-D7ACC6B312D2}" srcOrd="7" destOrd="0" presId="urn:microsoft.com/office/officeart/2008/layout/VerticalAccentList"/>
    <dgm:cxn modelId="{EFDE40E6-462F-479F-9ACE-ECEC91BB8810}" type="presParOf" srcId="{1D21AA99-F6CC-4AF5-B47D-4236B229B331}" destId="{BE3D5961-D97C-4217-B011-2CDBA9F9261A}" srcOrd="5" destOrd="0" presId="urn:microsoft.com/office/officeart/2008/layout/VerticalAccentList"/>
    <dgm:cxn modelId="{AC66538B-D839-40CE-AF07-4DC50C11205D}" type="presParOf" srcId="{1D21AA99-F6CC-4AF5-B47D-4236B229B331}" destId="{1EACB444-9870-4158-9E36-1BA9225E22E5}" srcOrd="6" destOrd="0" presId="urn:microsoft.com/office/officeart/2008/layout/VerticalAccentList"/>
    <dgm:cxn modelId="{8387C848-9099-496F-A290-9489794621FD}" type="presParOf" srcId="{1EACB444-9870-4158-9E36-1BA9225E22E5}" destId="{C7904B7B-AFDA-42B4-9070-3AA4D02CC58D}" srcOrd="0" destOrd="0" presId="urn:microsoft.com/office/officeart/2008/layout/VerticalAccentList"/>
    <dgm:cxn modelId="{93B2596C-98E0-4DA0-B1CB-EA78FF9F1750}" type="presParOf" srcId="{1D21AA99-F6CC-4AF5-B47D-4236B229B331}" destId="{9776B835-8A03-4370-B0F6-097F0ECC10E5}" srcOrd="7" destOrd="0" presId="urn:microsoft.com/office/officeart/2008/layout/VerticalAccentList"/>
    <dgm:cxn modelId="{64215402-E48D-4815-BF5B-3C332695F32E}" type="presParOf" srcId="{9776B835-8A03-4370-B0F6-097F0ECC10E5}" destId="{1FEDBB77-AFC5-4519-933A-871F493667AF}" srcOrd="0" destOrd="0" presId="urn:microsoft.com/office/officeart/2008/layout/VerticalAccentList"/>
    <dgm:cxn modelId="{52ABE54C-9AE7-4FE8-BCBF-30A5236BA780}" type="presParOf" srcId="{9776B835-8A03-4370-B0F6-097F0ECC10E5}" destId="{8969A14A-2A21-4D13-B69D-760BC018CC98}" srcOrd="1" destOrd="0" presId="urn:microsoft.com/office/officeart/2008/layout/VerticalAccentList"/>
    <dgm:cxn modelId="{290965C7-1047-4BE3-803C-166B3B5A5F8D}" type="presParOf" srcId="{9776B835-8A03-4370-B0F6-097F0ECC10E5}" destId="{2F21EB0C-5224-4E99-AA83-3746590CAE01}" srcOrd="2" destOrd="0" presId="urn:microsoft.com/office/officeart/2008/layout/VerticalAccentList"/>
    <dgm:cxn modelId="{27B67462-2ED1-4ACA-B955-5A25B4117A47}" type="presParOf" srcId="{9776B835-8A03-4370-B0F6-097F0ECC10E5}" destId="{F17580BB-C7D9-4B51-8565-F2CA574C5B35}" srcOrd="3" destOrd="0" presId="urn:microsoft.com/office/officeart/2008/layout/VerticalAccentList"/>
    <dgm:cxn modelId="{0D39FC22-55B4-474F-86CB-21D42288DC07}" type="presParOf" srcId="{9776B835-8A03-4370-B0F6-097F0ECC10E5}" destId="{AD091BCA-A712-413B-8ED6-35DD46AF9861}" srcOrd="4" destOrd="0" presId="urn:microsoft.com/office/officeart/2008/layout/VerticalAccentList"/>
    <dgm:cxn modelId="{7FB31676-5125-4DAC-BD6A-9DB42ADDCF1A}" type="presParOf" srcId="{9776B835-8A03-4370-B0F6-097F0ECC10E5}" destId="{F97AB0DE-ABCC-40F1-9100-C3DCE9E493AD}" srcOrd="5" destOrd="0" presId="urn:microsoft.com/office/officeart/2008/layout/VerticalAccentList"/>
    <dgm:cxn modelId="{12AF2CE8-1426-45AE-B58D-E98B163CBDD0}" type="presParOf" srcId="{9776B835-8A03-4370-B0F6-097F0ECC10E5}" destId="{C3A1976B-ADDF-45D2-84D2-95DE8081A193}" srcOrd="6" destOrd="0" presId="urn:microsoft.com/office/officeart/2008/layout/VerticalAccentList"/>
    <dgm:cxn modelId="{8DA2E733-B8F9-4181-9758-F132F457FCE2}" type="presParOf" srcId="{9776B835-8A03-4370-B0F6-097F0ECC10E5}" destId="{B2178B7F-C678-490E-B253-B0BFF5CECAE3}" srcOrd="7" destOrd="0" presId="urn:microsoft.com/office/officeart/2008/layout/VerticalAccentList"/>
    <dgm:cxn modelId="{5F64676D-DC6E-49E4-8AFE-D6EEA078D444}" type="presParOf" srcId="{1D21AA99-F6CC-4AF5-B47D-4236B229B331}" destId="{A95F61AD-08F4-4AC6-823B-F381F5CA351A}" srcOrd="8" destOrd="0" presId="urn:microsoft.com/office/officeart/2008/layout/VerticalAccentList"/>
    <dgm:cxn modelId="{678542BA-D359-467A-AADC-F44429406B36}" type="presParOf" srcId="{1D21AA99-F6CC-4AF5-B47D-4236B229B331}" destId="{6EFD7A78-A3E9-469E-8ACD-1CD1FB319FAA}" srcOrd="9" destOrd="0" presId="urn:microsoft.com/office/officeart/2008/layout/VerticalAccentList"/>
    <dgm:cxn modelId="{79B26165-E9A2-4277-9E07-8AB8010F05C5}" type="presParOf" srcId="{6EFD7A78-A3E9-469E-8ACD-1CD1FB319FAA}" destId="{6C46E77F-B7ED-426C-A516-47F8CCFC05E0}" srcOrd="0" destOrd="0" presId="urn:microsoft.com/office/officeart/2008/layout/VerticalAccentList"/>
    <dgm:cxn modelId="{4664B6E5-8C0A-4A7C-9476-AB1496A71990}" type="presParOf" srcId="{1D21AA99-F6CC-4AF5-B47D-4236B229B331}" destId="{6E2BB281-EDEE-4239-97E4-8FFFDC2F7CBF}" srcOrd="10" destOrd="0" presId="urn:microsoft.com/office/officeart/2008/layout/VerticalAccentList"/>
    <dgm:cxn modelId="{1B23D250-062F-4EF0-8ACB-9ACDA6920B8A}" type="presParOf" srcId="{6E2BB281-EDEE-4239-97E4-8FFFDC2F7CBF}" destId="{5427A12A-5AE3-477D-B0D0-40AE7105E0CD}" srcOrd="0" destOrd="0" presId="urn:microsoft.com/office/officeart/2008/layout/VerticalAccentList"/>
    <dgm:cxn modelId="{2AF9BAEF-A918-416F-B517-8D1B7DD897DD}" type="presParOf" srcId="{6E2BB281-EDEE-4239-97E4-8FFFDC2F7CBF}" destId="{2B361744-BA67-4743-A068-B59EAF86C1B1}" srcOrd="1" destOrd="0" presId="urn:microsoft.com/office/officeart/2008/layout/VerticalAccentList"/>
    <dgm:cxn modelId="{405D41F2-39ED-43FB-86D6-B62EC7EE043A}" type="presParOf" srcId="{6E2BB281-EDEE-4239-97E4-8FFFDC2F7CBF}" destId="{9921ECB9-79F3-4864-8748-E2972F15F342}" srcOrd="2" destOrd="0" presId="urn:microsoft.com/office/officeart/2008/layout/VerticalAccentList"/>
    <dgm:cxn modelId="{540AD918-D162-419E-9DC3-0A59124B5ECF}" type="presParOf" srcId="{6E2BB281-EDEE-4239-97E4-8FFFDC2F7CBF}" destId="{7E964A5B-3BCD-4992-8219-3785A186EEDA}" srcOrd="3" destOrd="0" presId="urn:microsoft.com/office/officeart/2008/layout/VerticalAccentList"/>
    <dgm:cxn modelId="{05AAFC75-F6F2-4646-9244-ED1BF2C33C9D}" type="presParOf" srcId="{6E2BB281-EDEE-4239-97E4-8FFFDC2F7CBF}" destId="{A57F5D99-1244-40FC-888C-B88FAFDDEC3C}" srcOrd="4" destOrd="0" presId="urn:microsoft.com/office/officeart/2008/layout/VerticalAccentList"/>
    <dgm:cxn modelId="{66BB9DA4-6B3C-48FB-8CAC-529CB39780E4}" type="presParOf" srcId="{6E2BB281-EDEE-4239-97E4-8FFFDC2F7CBF}" destId="{028DF4DA-6928-4DF5-B53B-623FE465170E}" srcOrd="5" destOrd="0" presId="urn:microsoft.com/office/officeart/2008/layout/VerticalAccentList"/>
    <dgm:cxn modelId="{F5CB6C13-9697-410E-B8C3-9857E243041D}" type="presParOf" srcId="{6E2BB281-EDEE-4239-97E4-8FFFDC2F7CBF}" destId="{F8612DAC-99C1-42F8-87D8-C570EF42AECE}" srcOrd="6" destOrd="0" presId="urn:microsoft.com/office/officeart/2008/layout/VerticalAccentList"/>
    <dgm:cxn modelId="{52C9615E-43E0-4965-8FBB-535E918CE1D0}" type="presParOf" srcId="{6E2BB281-EDEE-4239-97E4-8FFFDC2F7CBF}" destId="{FB94810E-CF14-4864-9C85-90A848F23605}"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1B12604B-BE59-48D8-9E53-CC24810F6A38}">
      <dgm:prSet phldrT="[Text]"/>
      <dgm:spPr/>
      <dgm:t>
        <a:bodyPr/>
        <a:lstStyle/>
        <a:p>
          <a:r>
            <a:rPr lang="en-US" dirty="0"/>
            <a:t>Syntax 1: To display variable</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13DC5517-C7D7-4801-8DBD-32F5C14CEC3F}">
      <dgm:prSet phldrT="[Text]"/>
      <dgm:spPr/>
      <dgm:t>
        <a:bodyPr/>
        <a:lstStyle/>
        <a:p>
          <a:r>
            <a:rPr lang="en-US" dirty="0"/>
            <a:t>printf(“format specifier ”, var);</a:t>
          </a:r>
        </a:p>
      </dgm:t>
    </dgm:pt>
    <dgm:pt modelId="{934A7D96-E78F-436F-A433-74EBC6452EC4}" type="parTrans" cxnId="{7DC173DE-A167-44F3-B049-B6F76C6398B7}">
      <dgm:prSet/>
      <dgm:spPr/>
      <dgm:t>
        <a:bodyPr/>
        <a:lstStyle/>
        <a:p>
          <a:endParaRPr lang="en-US"/>
        </a:p>
      </dgm:t>
    </dgm:pt>
    <dgm:pt modelId="{A890B10D-5974-41F9-B447-614D9BC11DC7}" type="sibTrans" cxnId="{7DC173DE-A167-44F3-B049-B6F76C6398B7}">
      <dgm:prSet/>
      <dgm:spPr/>
      <dgm:t>
        <a:bodyPr/>
        <a:lstStyle/>
        <a:p>
          <a:endParaRPr lang="en-US"/>
        </a:p>
      </dgm:t>
    </dgm:pt>
    <dgm:pt modelId="{E98DCA18-041F-4985-B209-68028078E561}">
      <dgm:prSet phldrT="[Text]"/>
      <dgm:spPr/>
      <dgm:t>
        <a:bodyPr/>
        <a:lstStyle/>
        <a:p>
          <a:r>
            <a:rPr lang="en-US" dirty="0"/>
            <a:t>print(“Text to be displayed”)</a:t>
          </a:r>
        </a:p>
      </dgm:t>
    </dgm:pt>
    <dgm:pt modelId="{E9F09ACF-0F63-4076-B592-557EE0C134B5}" type="parTrans" cxnId="{B81FEDD0-0E08-486A-B668-58A0E8747E03}">
      <dgm:prSet/>
      <dgm:spPr/>
      <dgm:t>
        <a:bodyPr/>
        <a:lstStyle/>
        <a:p>
          <a:endParaRPr lang="en-US"/>
        </a:p>
      </dgm:t>
    </dgm:pt>
    <dgm:pt modelId="{F26848BB-11E5-420B-BC1E-831146B5561A}" type="sibTrans" cxnId="{B81FEDD0-0E08-486A-B668-58A0E8747E03}">
      <dgm:prSet/>
      <dgm:spPr/>
      <dgm:t>
        <a:bodyPr/>
        <a:lstStyle/>
        <a:p>
          <a:endParaRPr lang="en-US"/>
        </a:p>
      </dgm:t>
    </dgm:pt>
    <dgm:pt modelId="{46FC6BC4-4F40-4D16-9C77-ED5A2F03C926}">
      <dgm:prSet phldrT="[Text]"/>
      <dgm:spPr/>
      <dgm:t>
        <a:bodyPr/>
        <a:lstStyle/>
        <a:p>
          <a:r>
            <a:rPr lang="en-US" dirty="0"/>
            <a:t>Syntax 2: To display string or massage</a:t>
          </a:r>
        </a:p>
      </dgm:t>
    </dgm:pt>
    <dgm:pt modelId="{9AD5CF0B-88A1-4B15-A3C4-6BF813133A59}" type="sibTrans" cxnId="{5017FB24-E54C-4E71-8DA4-6146917D995F}">
      <dgm:prSet/>
      <dgm:spPr/>
      <dgm:t>
        <a:bodyPr/>
        <a:lstStyle/>
        <a:p>
          <a:endParaRPr lang="en-US"/>
        </a:p>
      </dgm:t>
    </dgm:pt>
    <dgm:pt modelId="{7F6F98D3-59C5-45DB-B3B8-52153F5DC337}" type="parTrans" cxnId="{5017FB24-E54C-4E71-8DA4-6146917D995F}">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2">
        <dgm:presLayoutVars>
          <dgm:chMax val="0"/>
          <dgm:bulletEnabled val="1"/>
        </dgm:presLayoutVars>
      </dgm:prSet>
      <dgm:spPr/>
    </dgm:pt>
    <dgm:pt modelId="{4A8BFFC3-6574-46F0-B421-2B42E209AB44}" type="pres">
      <dgm:prSet presAssocID="{1B12604B-BE59-48D8-9E53-CC24810F6A38}" presName="childText" presStyleLbl="revTx" presStyleIdx="0" presStyleCnt="2">
        <dgm:presLayoutVars>
          <dgm:bulletEnabled val="1"/>
        </dgm:presLayoutVars>
      </dgm:prSet>
      <dgm:spPr/>
    </dgm:pt>
    <dgm:pt modelId="{5BA21B70-5671-4495-99F0-C4417D309D0E}" type="pres">
      <dgm:prSet presAssocID="{46FC6BC4-4F40-4D16-9C77-ED5A2F03C926}" presName="parentText" presStyleLbl="node1" presStyleIdx="1" presStyleCnt="2">
        <dgm:presLayoutVars>
          <dgm:chMax val="0"/>
          <dgm:bulletEnabled val="1"/>
        </dgm:presLayoutVars>
      </dgm:prSet>
      <dgm:spPr/>
    </dgm:pt>
    <dgm:pt modelId="{B855D2DF-F373-422B-86BC-5922EB068CC0}" type="pres">
      <dgm:prSet presAssocID="{46FC6BC4-4F40-4D16-9C77-ED5A2F03C926}" presName="childText" presStyleLbl="revTx" presStyleIdx="1" presStyleCnt="2">
        <dgm:presLayoutVars>
          <dgm:bulletEnabled val="1"/>
        </dgm:presLayoutVars>
      </dgm:prSet>
      <dgm:spPr/>
    </dgm:pt>
  </dgm:ptLst>
  <dgm:cxnLst>
    <dgm:cxn modelId="{15918D07-80EC-4E25-B408-10071E4E3D1B}" type="presOf" srcId="{46FC6BC4-4F40-4D16-9C77-ED5A2F03C926}" destId="{5BA21B70-5671-4495-99F0-C4417D309D0E}" srcOrd="0" destOrd="0" presId="urn:microsoft.com/office/officeart/2005/8/layout/vList2"/>
    <dgm:cxn modelId="{5017FB24-E54C-4E71-8DA4-6146917D995F}" srcId="{70E4746D-3CF3-4567-AF2D-E35DD2B949A4}" destId="{46FC6BC4-4F40-4D16-9C77-ED5A2F03C926}" srcOrd="1" destOrd="0" parTransId="{7F6F98D3-59C5-45DB-B3B8-52153F5DC337}" sibTransId="{9AD5CF0B-88A1-4B15-A3C4-6BF813133A59}"/>
    <dgm:cxn modelId="{61A13D30-FB5F-4F3F-8453-5E4ADA255134}" type="presOf" srcId="{13DC5517-C7D7-4801-8DBD-32F5C14CEC3F}" destId="{4A8BFFC3-6574-46F0-B421-2B42E209AB44}" srcOrd="0" destOrd="0" presId="urn:microsoft.com/office/officeart/2005/8/layout/vList2"/>
    <dgm:cxn modelId="{2DD2EF32-B14D-4F11-97DB-9B6A28A877BC}" type="presOf" srcId="{E98DCA18-041F-4985-B209-68028078E561}" destId="{B855D2DF-F373-422B-86BC-5922EB068CC0}" srcOrd="0" destOrd="0" presId="urn:microsoft.com/office/officeart/2005/8/layout/vList2"/>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B81FEDD0-0E08-486A-B668-58A0E8747E03}" srcId="{46FC6BC4-4F40-4D16-9C77-ED5A2F03C926}" destId="{E98DCA18-041F-4985-B209-68028078E561}" srcOrd="0" destOrd="0" parTransId="{E9F09ACF-0F63-4076-B592-557EE0C134B5}" sibTransId="{F26848BB-11E5-420B-BC1E-831146B5561A}"/>
    <dgm:cxn modelId="{7DC173DE-A167-44F3-B049-B6F76C6398B7}" srcId="{1B12604B-BE59-48D8-9E53-CC24810F6A38}" destId="{13DC5517-C7D7-4801-8DBD-32F5C14CEC3F}" srcOrd="0" destOrd="0" parTransId="{934A7D96-E78F-436F-A433-74EBC6452EC4}" sibTransId="{A890B10D-5974-41F9-B447-614D9BC11DC7}"/>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 modelId="{9EE07350-E24C-433C-BC82-4F56124A8D01}" type="presParOf" srcId="{1360ADED-DFDE-4F50-9D69-B11F4C5FBCC8}" destId="{5BA21B70-5671-4495-99F0-C4417D309D0E}" srcOrd="2" destOrd="0" presId="urn:microsoft.com/office/officeart/2005/8/layout/vList2"/>
    <dgm:cxn modelId="{27A30C8D-AEF5-455E-8E68-C97FC386DB43}" type="presParOf" srcId="{1360ADED-DFDE-4F50-9D69-B11F4C5FBCC8}" destId="{B855D2DF-F373-422B-86BC-5922EB068CC0}" srcOrd="3" destOrd="0" presId="urn:microsoft.com/office/officeart/2005/8/layout/vList2"/>
  </dgm:cxnLst>
  <dgm:bg>
    <a:noFill/>
    <a:effectLst>
      <a:outerShdw blurRad="50800" dist="38100" dir="8100000" algn="tr"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1B12604B-BE59-48D8-9E53-CC24810F6A38}">
      <dgm:prSet phldrT="[Text]"/>
      <dgm:spPr/>
      <dgm:t>
        <a:bodyPr/>
        <a:lstStyle/>
        <a:p>
          <a:r>
            <a:rPr lang="en-US" dirty="0"/>
            <a:t>Syntax:</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13DC5517-C7D7-4801-8DBD-32F5C14CEC3F}">
      <dgm:prSet phldrT="[Text]"/>
      <dgm:spPr/>
      <dgm:t>
        <a:bodyPr/>
        <a:lstStyle/>
        <a:p>
          <a:r>
            <a:rPr lang="en-US" dirty="0"/>
            <a:t>scanf(“format specifier ”, &amp;var);</a:t>
          </a:r>
        </a:p>
      </dgm:t>
    </dgm:pt>
    <dgm:pt modelId="{934A7D96-E78F-436F-A433-74EBC6452EC4}" type="parTrans" cxnId="{7DC173DE-A167-44F3-B049-B6F76C6398B7}">
      <dgm:prSet/>
      <dgm:spPr/>
      <dgm:t>
        <a:bodyPr/>
        <a:lstStyle/>
        <a:p>
          <a:endParaRPr lang="en-US"/>
        </a:p>
      </dgm:t>
    </dgm:pt>
    <dgm:pt modelId="{A890B10D-5974-41F9-B447-614D9BC11DC7}" type="sibTrans" cxnId="{7DC173DE-A167-44F3-B049-B6F76C6398B7}">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1">
        <dgm:presLayoutVars>
          <dgm:chMax val="0"/>
          <dgm:bulletEnabled val="1"/>
        </dgm:presLayoutVars>
      </dgm:prSet>
      <dgm:spPr/>
    </dgm:pt>
    <dgm:pt modelId="{4A8BFFC3-6574-46F0-B421-2B42E209AB44}" type="pres">
      <dgm:prSet presAssocID="{1B12604B-BE59-48D8-9E53-CC24810F6A38}" presName="childText" presStyleLbl="revTx" presStyleIdx="0" presStyleCnt="1">
        <dgm:presLayoutVars>
          <dgm:bulletEnabled val="1"/>
        </dgm:presLayoutVars>
      </dgm:prSet>
      <dgm:spPr/>
    </dgm:pt>
  </dgm:ptLst>
  <dgm:cxnLst>
    <dgm:cxn modelId="{61A13D30-FB5F-4F3F-8453-5E4ADA255134}" type="presOf" srcId="{13DC5517-C7D7-4801-8DBD-32F5C14CEC3F}" destId="{4A8BFFC3-6574-46F0-B421-2B42E209AB44}" srcOrd="0" destOrd="0" presId="urn:microsoft.com/office/officeart/2005/8/layout/vList2"/>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7DC173DE-A167-44F3-B049-B6F76C6398B7}" srcId="{1B12604B-BE59-48D8-9E53-CC24810F6A38}" destId="{13DC5517-C7D7-4801-8DBD-32F5C14CEC3F}" srcOrd="0" destOrd="0" parTransId="{934A7D96-E78F-436F-A433-74EBC6452EC4}" sibTransId="{A890B10D-5974-41F9-B447-614D9BC11DC7}"/>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7FE32-2BEF-41C7-9F98-41C83DFC73F3}"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D51FEB2-016F-43CD-BDE3-58DC0571DB52}">
      <dgm:prSet/>
      <dgm:spPr/>
      <dgm:t>
        <a:bodyPr/>
        <a:lstStyle/>
        <a:p>
          <a:r>
            <a:rPr lang="en-US" dirty="0"/>
            <a:t>It is just like container, containing the value or data of a particular data-type.</a:t>
          </a:r>
        </a:p>
      </dgm:t>
    </dgm:pt>
    <dgm:pt modelId="{0E533530-816C-4667-ACE3-769DD5EA615C}" type="parTrans" cxnId="{B292EDFC-B37C-450D-ADA7-7C129A926219}">
      <dgm:prSet/>
      <dgm:spPr/>
      <dgm:t>
        <a:bodyPr/>
        <a:lstStyle/>
        <a:p>
          <a:endParaRPr lang="en-US"/>
        </a:p>
      </dgm:t>
    </dgm:pt>
    <dgm:pt modelId="{D0B34DCB-4F39-46F0-881A-1607BB879C38}" type="sibTrans" cxnId="{B292EDFC-B37C-450D-ADA7-7C129A926219}">
      <dgm:prSet/>
      <dgm:spPr/>
      <dgm:t>
        <a:bodyPr/>
        <a:lstStyle/>
        <a:p>
          <a:endParaRPr lang="en-US"/>
        </a:p>
      </dgm:t>
    </dgm:pt>
    <dgm:pt modelId="{0E30C4FF-17C3-4E6C-8C33-D991881EC014}">
      <dgm:prSet/>
      <dgm:spPr/>
      <dgm:t>
        <a:bodyPr/>
        <a:lstStyle/>
        <a:p>
          <a:r>
            <a:rPr lang="en-US"/>
            <a:t>It helps to execute the program.</a:t>
          </a:r>
        </a:p>
      </dgm:t>
    </dgm:pt>
    <dgm:pt modelId="{C92E4ED9-97D8-4AF1-A017-FF4DD53A49D9}" type="parTrans" cxnId="{B2895BB5-44F1-4C3F-AAEA-1E6A0C916DE5}">
      <dgm:prSet/>
      <dgm:spPr/>
      <dgm:t>
        <a:bodyPr/>
        <a:lstStyle/>
        <a:p>
          <a:endParaRPr lang="en-US"/>
        </a:p>
      </dgm:t>
    </dgm:pt>
    <dgm:pt modelId="{8FEF44EF-6CB7-4921-8C22-491A380936F0}" type="sibTrans" cxnId="{B2895BB5-44F1-4C3F-AAEA-1E6A0C916DE5}">
      <dgm:prSet/>
      <dgm:spPr/>
      <dgm:t>
        <a:bodyPr/>
        <a:lstStyle/>
        <a:p>
          <a:endParaRPr lang="en-US"/>
        </a:p>
      </dgm:t>
    </dgm:pt>
    <dgm:pt modelId="{DA57E722-50FF-4760-B0B5-2D3515479DA6}">
      <dgm:prSet/>
      <dgm:spPr/>
      <dgm:t>
        <a:bodyPr/>
        <a:lstStyle/>
        <a:p>
          <a:r>
            <a:rPr lang="en-US" dirty="0"/>
            <a:t>A value of variables are changeable.</a:t>
          </a:r>
        </a:p>
      </dgm:t>
    </dgm:pt>
    <dgm:pt modelId="{82C7DFDD-00FE-4E87-A7A4-386EF88F0191}" type="parTrans" cxnId="{14B96248-A750-45C5-B619-92708C37B8A0}">
      <dgm:prSet/>
      <dgm:spPr/>
      <dgm:t>
        <a:bodyPr/>
        <a:lstStyle/>
        <a:p>
          <a:endParaRPr lang="en-US"/>
        </a:p>
      </dgm:t>
    </dgm:pt>
    <dgm:pt modelId="{2F888F89-82E7-4EE1-A015-69C47B9DAD67}" type="sibTrans" cxnId="{14B96248-A750-45C5-B619-92708C37B8A0}">
      <dgm:prSet/>
      <dgm:spPr/>
      <dgm:t>
        <a:bodyPr/>
        <a:lstStyle/>
        <a:p>
          <a:endParaRPr lang="en-US"/>
        </a:p>
      </dgm:t>
    </dgm:pt>
    <dgm:pt modelId="{73486EC1-3A43-4A0B-BF1A-01B04B10F2DD}">
      <dgm:prSet/>
      <dgm:spPr/>
      <dgm:t>
        <a:bodyPr/>
        <a:lstStyle/>
        <a:p>
          <a:pPr>
            <a:buFont typeface="Wingdings" panose="05000000000000000000" pitchFamily="2" charset="2"/>
            <a:buChar char="q"/>
          </a:pPr>
          <a:r>
            <a:rPr lang="en-US" dirty="0"/>
            <a:t>It can store the value of different data-types:</a:t>
          </a:r>
        </a:p>
      </dgm:t>
    </dgm:pt>
    <dgm:pt modelId="{14E69C44-E49B-49EA-A7D0-7B98281B05F7}" type="parTrans" cxnId="{290F8022-4BBD-495F-8772-6501ADEDCDF4}">
      <dgm:prSet/>
      <dgm:spPr/>
      <dgm:t>
        <a:bodyPr/>
        <a:lstStyle/>
        <a:p>
          <a:endParaRPr lang="en-US"/>
        </a:p>
      </dgm:t>
    </dgm:pt>
    <dgm:pt modelId="{21245BD3-45E8-49FD-B104-E99F2294B1D3}" type="sibTrans" cxnId="{290F8022-4BBD-495F-8772-6501ADEDCDF4}">
      <dgm:prSet/>
      <dgm:spPr/>
      <dgm:t>
        <a:bodyPr/>
        <a:lstStyle/>
        <a:p>
          <a:endParaRPr lang="en-US"/>
        </a:p>
      </dgm:t>
    </dgm:pt>
    <dgm:pt modelId="{EFBF5434-5C37-4346-A0E4-FCBB34A582B1}">
      <dgm:prSet/>
      <dgm:spPr/>
      <dgm:t>
        <a:bodyPr/>
        <a:lstStyle/>
        <a:p>
          <a:r>
            <a:rPr lang="en-US"/>
            <a:t>Integer</a:t>
          </a:r>
          <a:endParaRPr lang="en-US" dirty="0"/>
        </a:p>
      </dgm:t>
    </dgm:pt>
    <dgm:pt modelId="{7B3A2B96-5C86-446B-912D-608F713FBEF8}" type="parTrans" cxnId="{A93334FC-AA78-4BB0-A730-F34B49AD478F}">
      <dgm:prSet/>
      <dgm:spPr/>
      <dgm:t>
        <a:bodyPr/>
        <a:lstStyle/>
        <a:p>
          <a:endParaRPr lang="en-US"/>
        </a:p>
      </dgm:t>
    </dgm:pt>
    <dgm:pt modelId="{431BB796-5BDB-4478-93B9-8DEB3EB284D5}" type="sibTrans" cxnId="{A93334FC-AA78-4BB0-A730-F34B49AD478F}">
      <dgm:prSet/>
      <dgm:spPr/>
      <dgm:t>
        <a:bodyPr/>
        <a:lstStyle/>
        <a:p>
          <a:endParaRPr lang="en-US"/>
        </a:p>
      </dgm:t>
    </dgm:pt>
    <dgm:pt modelId="{BBF46A77-CE76-4429-AE70-658113F66AC5}">
      <dgm:prSet/>
      <dgm:spPr/>
      <dgm:t>
        <a:bodyPr/>
        <a:lstStyle/>
        <a:p>
          <a:r>
            <a:rPr lang="en-US"/>
            <a:t>Float</a:t>
          </a:r>
          <a:endParaRPr lang="en-US" dirty="0"/>
        </a:p>
      </dgm:t>
    </dgm:pt>
    <dgm:pt modelId="{A6BECD91-F9A7-474B-9A41-0C37D859C708}" type="parTrans" cxnId="{CF9DB41B-22E9-4BA1-98C6-9368E279B9FB}">
      <dgm:prSet/>
      <dgm:spPr/>
      <dgm:t>
        <a:bodyPr/>
        <a:lstStyle/>
        <a:p>
          <a:endParaRPr lang="en-US"/>
        </a:p>
      </dgm:t>
    </dgm:pt>
    <dgm:pt modelId="{BC1DF023-1140-4F2D-8E81-C62C1FF10F56}" type="sibTrans" cxnId="{CF9DB41B-22E9-4BA1-98C6-9368E279B9FB}">
      <dgm:prSet/>
      <dgm:spPr/>
      <dgm:t>
        <a:bodyPr/>
        <a:lstStyle/>
        <a:p>
          <a:endParaRPr lang="en-US"/>
        </a:p>
      </dgm:t>
    </dgm:pt>
    <dgm:pt modelId="{B8391AF3-7CCC-44F1-BD9E-C451180F5E18}">
      <dgm:prSet/>
      <dgm:spPr/>
      <dgm:t>
        <a:bodyPr/>
        <a:lstStyle/>
        <a:p>
          <a:r>
            <a:rPr lang="en-US"/>
            <a:t>Character</a:t>
          </a:r>
          <a:endParaRPr lang="en-US" dirty="0"/>
        </a:p>
      </dgm:t>
    </dgm:pt>
    <dgm:pt modelId="{8F79DF32-D306-47E9-9F4D-C1659BB871F8}" type="parTrans" cxnId="{178C0D6D-F535-4F99-87FF-C45D81837D90}">
      <dgm:prSet/>
      <dgm:spPr/>
      <dgm:t>
        <a:bodyPr/>
        <a:lstStyle/>
        <a:p>
          <a:endParaRPr lang="en-US"/>
        </a:p>
      </dgm:t>
    </dgm:pt>
    <dgm:pt modelId="{FBDFBC57-5842-41CE-84E4-A1560712CAC0}" type="sibTrans" cxnId="{178C0D6D-F535-4F99-87FF-C45D81837D90}">
      <dgm:prSet/>
      <dgm:spPr/>
      <dgm:t>
        <a:bodyPr/>
        <a:lstStyle/>
        <a:p>
          <a:endParaRPr lang="en-US"/>
        </a:p>
      </dgm:t>
    </dgm:pt>
    <dgm:pt modelId="{9274E743-94CF-44EC-B704-7D7CDAD8E49E}">
      <dgm:prSet/>
      <dgm:spPr/>
      <dgm:t>
        <a:bodyPr/>
        <a:lstStyle/>
        <a:p>
          <a:r>
            <a:rPr lang="en-US"/>
            <a:t>Enum</a:t>
          </a:r>
          <a:endParaRPr lang="en-US" dirty="0"/>
        </a:p>
      </dgm:t>
    </dgm:pt>
    <dgm:pt modelId="{FDF7CFD9-6001-44A3-9C91-898E469FD87D}" type="parTrans" cxnId="{E9C7CA39-82C0-452B-91AB-E613C3CB56F8}">
      <dgm:prSet/>
      <dgm:spPr/>
      <dgm:t>
        <a:bodyPr/>
        <a:lstStyle/>
        <a:p>
          <a:endParaRPr lang="en-US"/>
        </a:p>
      </dgm:t>
    </dgm:pt>
    <dgm:pt modelId="{EE371150-2FF0-4717-9BF0-05B416860ABB}" type="sibTrans" cxnId="{E9C7CA39-82C0-452B-91AB-E613C3CB56F8}">
      <dgm:prSet/>
      <dgm:spPr/>
      <dgm:t>
        <a:bodyPr/>
        <a:lstStyle/>
        <a:p>
          <a:endParaRPr lang="en-US"/>
        </a:p>
      </dgm:t>
    </dgm:pt>
    <dgm:pt modelId="{BF7C391C-A395-4275-95DE-2D0B9956FDC2}">
      <dgm:prSet/>
      <dgm:spPr/>
    </dgm:pt>
    <dgm:pt modelId="{A169C12F-5AC9-412D-B5DA-6FD891BC20A1}" type="parTrans" cxnId="{EEAE2A74-F26D-4307-A4FC-46C52FACC4AD}">
      <dgm:prSet/>
      <dgm:spPr/>
      <dgm:t>
        <a:bodyPr/>
        <a:lstStyle/>
        <a:p>
          <a:endParaRPr lang="en-US"/>
        </a:p>
      </dgm:t>
    </dgm:pt>
    <dgm:pt modelId="{FFD80C80-2D2B-4B44-BBD8-1AB34D22E746}" type="sibTrans" cxnId="{EEAE2A74-F26D-4307-A4FC-46C52FACC4AD}">
      <dgm:prSet/>
      <dgm:spPr/>
      <dgm:t>
        <a:bodyPr/>
        <a:lstStyle/>
        <a:p>
          <a:endParaRPr lang="en-US"/>
        </a:p>
      </dgm:t>
    </dgm:pt>
    <dgm:pt modelId="{A6A07737-F163-4FD9-8FDD-F0C5AEBAA7AB}" type="pres">
      <dgm:prSet presAssocID="{FFA7FE32-2BEF-41C7-9F98-41C83DFC73F3}" presName="cycleMatrixDiagram" presStyleCnt="0">
        <dgm:presLayoutVars>
          <dgm:chMax val="1"/>
          <dgm:dir/>
          <dgm:animLvl val="lvl"/>
          <dgm:resizeHandles val="exact"/>
        </dgm:presLayoutVars>
      </dgm:prSet>
      <dgm:spPr/>
    </dgm:pt>
    <dgm:pt modelId="{786D41A3-A18A-4FD4-AAC4-F69ECAC8E44E}" type="pres">
      <dgm:prSet presAssocID="{FFA7FE32-2BEF-41C7-9F98-41C83DFC73F3}" presName="children" presStyleCnt="0"/>
      <dgm:spPr/>
    </dgm:pt>
    <dgm:pt modelId="{7A8DDA76-A4CA-4C01-8E68-7FC370F072A6}" type="pres">
      <dgm:prSet presAssocID="{FFA7FE32-2BEF-41C7-9F98-41C83DFC73F3}" presName="child4group" presStyleCnt="0"/>
      <dgm:spPr/>
    </dgm:pt>
    <dgm:pt modelId="{DA0B6704-F72F-4F94-84B2-9E3D02A44138}" type="pres">
      <dgm:prSet presAssocID="{FFA7FE32-2BEF-41C7-9F98-41C83DFC73F3}" presName="child4" presStyleLbl="bgAcc1" presStyleIdx="0" presStyleCnt="1"/>
      <dgm:spPr/>
    </dgm:pt>
    <dgm:pt modelId="{134341F6-3F93-46BF-BC18-9AA49986CA13}" type="pres">
      <dgm:prSet presAssocID="{FFA7FE32-2BEF-41C7-9F98-41C83DFC73F3}" presName="child4Text" presStyleLbl="bgAcc1" presStyleIdx="0" presStyleCnt="1">
        <dgm:presLayoutVars>
          <dgm:bulletEnabled val="1"/>
        </dgm:presLayoutVars>
      </dgm:prSet>
      <dgm:spPr/>
    </dgm:pt>
    <dgm:pt modelId="{711A6126-ACFC-4C7A-9D5F-CAF24484847D}" type="pres">
      <dgm:prSet presAssocID="{FFA7FE32-2BEF-41C7-9F98-41C83DFC73F3}" presName="childPlaceholder" presStyleCnt="0"/>
      <dgm:spPr/>
    </dgm:pt>
    <dgm:pt modelId="{EE6A2950-A6EE-4CC5-B8B8-73C80B8264C9}" type="pres">
      <dgm:prSet presAssocID="{FFA7FE32-2BEF-41C7-9F98-41C83DFC73F3}" presName="circle" presStyleCnt="0"/>
      <dgm:spPr/>
    </dgm:pt>
    <dgm:pt modelId="{FD408E42-4743-42A1-8522-FF119746EC8A}" type="pres">
      <dgm:prSet presAssocID="{FFA7FE32-2BEF-41C7-9F98-41C83DFC73F3}" presName="quadrant1" presStyleLbl="node1" presStyleIdx="0" presStyleCnt="4">
        <dgm:presLayoutVars>
          <dgm:chMax val="1"/>
          <dgm:bulletEnabled val="1"/>
        </dgm:presLayoutVars>
      </dgm:prSet>
      <dgm:spPr/>
    </dgm:pt>
    <dgm:pt modelId="{01AE4AA5-2042-4D0C-B195-D119A9083F99}" type="pres">
      <dgm:prSet presAssocID="{FFA7FE32-2BEF-41C7-9F98-41C83DFC73F3}" presName="quadrant2" presStyleLbl="node1" presStyleIdx="1" presStyleCnt="4">
        <dgm:presLayoutVars>
          <dgm:chMax val="1"/>
          <dgm:bulletEnabled val="1"/>
        </dgm:presLayoutVars>
      </dgm:prSet>
      <dgm:spPr/>
    </dgm:pt>
    <dgm:pt modelId="{B0B1D458-6708-4A1B-8356-9878FDA93B4D}" type="pres">
      <dgm:prSet presAssocID="{FFA7FE32-2BEF-41C7-9F98-41C83DFC73F3}" presName="quadrant3" presStyleLbl="node1" presStyleIdx="2" presStyleCnt="4">
        <dgm:presLayoutVars>
          <dgm:chMax val="1"/>
          <dgm:bulletEnabled val="1"/>
        </dgm:presLayoutVars>
      </dgm:prSet>
      <dgm:spPr/>
    </dgm:pt>
    <dgm:pt modelId="{39096977-0511-475A-B953-580A8210E6D8}" type="pres">
      <dgm:prSet presAssocID="{FFA7FE32-2BEF-41C7-9F98-41C83DFC73F3}" presName="quadrant4" presStyleLbl="node1" presStyleIdx="3" presStyleCnt="4">
        <dgm:presLayoutVars>
          <dgm:chMax val="1"/>
          <dgm:bulletEnabled val="1"/>
        </dgm:presLayoutVars>
      </dgm:prSet>
      <dgm:spPr/>
    </dgm:pt>
    <dgm:pt modelId="{6E683121-6CB5-4FAB-A83A-0BA405878139}" type="pres">
      <dgm:prSet presAssocID="{FFA7FE32-2BEF-41C7-9F98-41C83DFC73F3}" presName="quadrantPlaceholder" presStyleCnt="0"/>
      <dgm:spPr/>
    </dgm:pt>
    <dgm:pt modelId="{14363C06-705C-4B1F-81BC-79B962E71014}" type="pres">
      <dgm:prSet presAssocID="{FFA7FE32-2BEF-41C7-9F98-41C83DFC73F3}" presName="center1" presStyleLbl="fgShp" presStyleIdx="0" presStyleCnt="2"/>
      <dgm:spPr/>
    </dgm:pt>
    <dgm:pt modelId="{2B9D8735-F085-4FBC-BE0A-760DAA0CD555}" type="pres">
      <dgm:prSet presAssocID="{FFA7FE32-2BEF-41C7-9F98-41C83DFC73F3}" presName="center2" presStyleLbl="fgShp" presStyleIdx="1" presStyleCnt="2"/>
      <dgm:spPr/>
    </dgm:pt>
  </dgm:ptLst>
  <dgm:cxnLst>
    <dgm:cxn modelId="{B4BCF113-A57F-47D4-BF76-8D7CE740BE87}" type="presOf" srcId="{9274E743-94CF-44EC-B704-7D7CDAD8E49E}" destId="{134341F6-3F93-46BF-BC18-9AA49986CA13}" srcOrd="1" destOrd="3" presId="urn:microsoft.com/office/officeart/2005/8/layout/cycle4"/>
    <dgm:cxn modelId="{1EBF5818-9525-4220-A7C3-86735C16FEB4}" type="presOf" srcId="{9274E743-94CF-44EC-B704-7D7CDAD8E49E}" destId="{DA0B6704-F72F-4F94-84B2-9E3D02A44138}" srcOrd="0" destOrd="3" presId="urn:microsoft.com/office/officeart/2005/8/layout/cycle4"/>
    <dgm:cxn modelId="{CF9DB41B-22E9-4BA1-98C6-9368E279B9FB}" srcId="{73486EC1-3A43-4A0B-BF1A-01B04B10F2DD}" destId="{BBF46A77-CE76-4429-AE70-658113F66AC5}" srcOrd="1" destOrd="0" parTransId="{A6BECD91-F9A7-474B-9A41-0C37D859C708}" sibTransId="{BC1DF023-1140-4F2D-8E81-C62C1FF10F56}"/>
    <dgm:cxn modelId="{290F8022-4BBD-495F-8772-6501ADEDCDF4}" srcId="{FFA7FE32-2BEF-41C7-9F98-41C83DFC73F3}" destId="{73486EC1-3A43-4A0B-BF1A-01B04B10F2DD}" srcOrd="3" destOrd="0" parTransId="{14E69C44-E49B-49EA-A7D0-7B98281B05F7}" sibTransId="{21245BD3-45E8-49FD-B104-E99F2294B1D3}"/>
    <dgm:cxn modelId="{3D3B802D-CA82-451B-9D84-5831E3176E6B}" type="presOf" srcId="{BBF46A77-CE76-4429-AE70-658113F66AC5}" destId="{134341F6-3F93-46BF-BC18-9AA49986CA13}" srcOrd="1" destOrd="1" presId="urn:microsoft.com/office/officeart/2005/8/layout/cycle4"/>
    <dgm:cxn modelId="{E9C7CA39-82C0-452B-91AB-E613C3CB56F8}" srcId="{73486EC1-3A43-4A0B-BF1A-01B04B10F2DD}" destId="{9274E743-94CF-44EC-B704-7D7CDAD8E49E}" srcOrd="3" destOrd="0" parTransId="{FDF7CFD9-6001-44A3-9C91-898E469FD87D}" sibTransId="{EE371150-2FF0-4717-9BF0-05B416860ABB}"/>
    <dgm:cxn modelId="{11B59B40-6E58-4F90-AAB3-0297EEA6C6D6}" type="presOf" srcId="{B8391AF3-7CCC-44F1-BD9E-C451180F5E18}" destId="{134341F6-3F93-46BF-BC18-9AA49986CA13}" srcOrd="1" destOrd="2" presId="urn:microsoft.com/office/officeart/2005/8/layout/cycle4"/>
    <dgm:cxn modelId="{84895241-18DC-43CC-9063-500AA22C8CA6}" type="presOf" srcId="{B8391AF3-7CCC-44F1-BD9E-C451180F5E18}" destId="{DA0B6704-F72F-4F94-84B2-9E3D02A44138}" srcOrd="0" destOrd="2" presId="urn:microsoft.com/office/officeart/2005/8/layout/cycle4"/>
    <dgm:cxn modelId="{5CF3FD41-91DA-4F8F-AE9D-3F2153BFD391}" type="presOf" srcId="{DA57E722-50FF-4760-B0B5-2D3515479DA6}" destId="{B0B1D458-6708-4A1B-8356-9878FDA93B4D}" srcOrd="0" destOrd="0" presId="urn:microsoft.com/office/officeart/2005/8/layout/cycle4"/>
    <dgm:cxn modelId="{0F693262-B26B-4AE5-B345-30527F41048B}" type="presOf" srcId="{EFBF5434-5C37-4346-A0E4-FCBB34A582B1}" destId="{134341F6-3F93-46BF-BC18-9AA49986CA13}" srcOrd="1" destOrd="0" presId="urn:microsoft.com/office/officeart/2005/8/layout/cycle4"/>
    <dgm:cxn modelId="{14B96248-A750-45C5-B619-92708C37B8A0}" srcId="{FFA7FE32-2BEF-41C7-9F98-41C83DFC73F3}" destId="{DA57E722-50FF-4760-B0B5-2D3515479DA6}" srcOrd="2" destOrd="0" parTransId="{82C7DFDD-00FE-4E87-A7A4-386EF88F0191}" sibTransId="{2F888F89-82E7-4EE1-A015-69C47B9DAD67}"/>
    <dgm:cxn modelId="{F65BA068-EE6C-4C6B-87C3-3472DB173BF7}" type="presOf" srcId="{0E30C4FF-17C3-4E6C-8C33-D991881EC014}" destId="{01AE4AA5-2042-4D0C-B195-D119A9083F99}" srcOrd="0" destOrd="0" presId="urn:microsoft.com/office/officeart/2005/8/layout/cycle4"/>
    <dgm:cxn modelId="{178C0D6D-F535-4F99-87FF-C45D81837D90}" srcId="{73486EC1-3A43-4A0B-BF1A-01B04B10F2DD}" destId="{B8391AF3-7CCC-44F1-BD9E-C451180F5E18}" srcOrd="2" destOrd="0" parTransId="{8F79DF32-D306-47E9-9F4D-C1659BB871F8}" sibTransId="{FBDFBC57-5842-41CE-84E4-A1560712CAC0}"/>
    <dgm:cxn modelId="{EEAE2A74-F26D-4307-A4FC-46C52FACC4AD}" srcId="{FFA7FE32-2BEF-41C7-9F98-41C83DFC73F3}" destId="{BF7C391C-A395-4275-95DE-2D0B9956FDC2}" srcOrd="4" destOrd="0" parTransId="{A169C12F-5AC9-412D-B5DA-6FD891BC20A1}" sibTransId="{FFD80C80-2D2B-4B44-BBD8-1AB34D22E746}"/>
    <dgm:cxn modelId="{E6E14EAE-1696-4A9D-9FDF-DED4B873BFAE}" type="presOf" srcId="{FFA7FE32-2BEF-41C7-9F98-41C83DFC73F3}" destId="{A6A07737-F163-4FD9-8FDD-F0C5AEBAA7AB}" srcOrd="0" destOrd="0" presId="urn:microsoft.com/office/officeart/2005/8/layout/cycle4"/>
    <dgm:cxn modelId="{B2895BB5-44F1-4C3F-AAEA-1E6A0C916DE5}" srcId="{FFA7FE32-2BEF-41C7-9F98-41C83DFC73F3}" destId="{0E30C4FF-17C3-4E6C-8C33-D991881EC014}" srcOrd="1" destOrd="0" parTransId="{C92E4ED9-97D8-4AF1-A017-FF4DD53A49D9}" sibTransId="{8FEF44EF-6CB7-4921-8C22-491A380936F0}"/>
    <dgm:cxn modelId="{A3FF4FBC-857E-404F-B27C-EBE5A003B71C}" type="presOf" srcId="{BBF46A77-CE76-4429-AE70-658113F66AC5}" destId="{DA0B6704-F72F-4F94-84B2-9E3D02A44138}" srcOrd="0" destOrd="1" presId="urn:microsoft.com/office/officeart/2005/8/layout/cycle4"/>
    <dgm:cxn modelId="{A88EEACA-80D9-4DED-BA0E-AC5D0CA09807}" type="presOf" srcId="{0D51FEB2-016F-43CD-BDE3-58DC0571DB52}" destId="{FD408E42-4743-42A1-8522-FF119746EC8A}" srcOrd="0" destOrd="0" presId="urn:microsoft.com/office/officeart/2005/8/layout/cycle4"/>
    <dgm:cxn modelId="{894AB8E4-547F-4881-B3DB-BBEE54E4E75C}" type="presOf" srcId="{EFBF5434-5C37-4346-A0E4-FCBB34A582B1}" destId="{DA0B6704-F72F-4F94-84B2-9E3D02A44138}" srcOrd="0" destOrd="0" presId="urn:microsoft.com/office/officeart/2005/8/layout/cycle4"/>
    <dgm:cxn modelId="{50D1B2ED-1FB2-489D-9D06-552619FAF680}" type="presOf" srcId="{73486EC1-3A43-4A0B-BF1A-01B04B10F2DD}" destId="{39096977-0511-475A-B953-580A8210E6D8}" srcOrd="0" destOrd="0" presId="urn:microsoft.com/office/officeart/2005/8/layout/cycle4"/>
    <dgm:cxn modelId="{A93334FC-AA78-4BB0-A730-F34B49AD478F}" srcId="{73486EC1-3A43-4A0B-BF1A-01B04B10F2DD}" destId="{EFBF5434-5C37-4346-A0E4-FCBB34A582B1}" srcOrd="0" destOrd="0" parTransId="{7B3A2B96-5C86-446B-912D-608F713FBEF8}" sibTransId="{431BB796-5BDB-4478-93B9-8DEB3EB284D5}"/>
    <dgm:cxn modelId="{B292EDFC-B37C-450D-ADA7-7C129A926219}" srcId="{FFA7FE32-2BEF-41C7-9F98-41C83DFC73F3}" destId="{0D51FEB2-016F-43CD-BDE3-58DC0571DB52}" srcOrd="0" destOrd="0" parTransId="{0E533530-816C-4667-ACE3-769DD5EA615C}" sibTransId="{D0B34DCB-4F39-46F0-881A-1607BB879C38}"/>
    <dgm:cxn modelId="{608838CA-AD06-42D6-B8C3-3F12F007B66B}" type="presParOf" srcId="{A6A07737-F163-4FD9-8FDD-F0C5AEBAA7AB}" destId="{786D41A3-A18A-4FD4-AAC4-F69ECAC8E44E}" srcOrd="0" destOrd="0" presId="urn:microsoft.com/office/officeart/2005/8/layout/cycle4"/>
    <dgm:cxn modelId="{CE7D99EF-1E98-4212-9D9B-DD2F5F985731}" type="presParOf" srcId="{786D41A3-A18A-4FD4-AAC4-F69ECAC8E44E}" destId="{7A8DDA76-A4CA-4C01-8E68-7FC370F072A6}" srcOrd="0" destOrd="0" presId="urn:microsoft.com/office/officeart/2005/8/layout/cycle4"/>
    <dgm:cxn modelId="{5672A65F-DFC3-4E0F-BE2D-3F38075B6D81}" type="presParOf" srcId="{7A8DDA76-A4CA-4C01-8E68-7FC370F072A6}" destId="{DA0B6704-F72F-4F94-84B2-9E3D02A44138}" srcOrd="0" destOrd="0" presId="urn:microsoft.com/office/officeart/2005/8/layout/cycle4"/>
    <dgm:cxn modelId="{811D3C44-441C-4BEA-991C-98B1510D1894}" type="presParOf" srcId="{7A8DDA76-A4CA-4C01-8E68-7FC370F072A6}" destId="{134341F6-3F93-46BF-BC18-9AA49986CA13}" srcOrd="1" destOrd="0" presId="urn:microsoft.com/office/officeart/2005/8/layout/cycle4"/>
    <dgm:cxn modelId="{7FE47D1B-30A3-458F-8748-46C677BCF11A}" type="presParOf" srcId="{786D41A3-A18A-4FD4-AAC4-F69ECAC8E44E}" destId="{711A6126-ACFC-4C7A-9D5F-CAF24484847D}" srcOrd="1" destOrd="0" presId="urn:microsoft.com/office/officeart/2005/8/layout/cycle4"/>
    <dgm:cxn modelId="{9B5EBCEE-7FF4-4B7E-8476-B74E7A6791E1}" type="presParOf" srcId="{A6A07737-F163-4FD9-8FDD-F0C5AEBAA7AB}" destId="{EE6A2950-A6EE-4CC5-B8B8-73C80B8264C9}" srcOrd="1" destOrd="0" presId="urn:microsoft.com/office/officeart/2005/8/layout/cycle4"/>
    <dgm:cxn modelId="{82216A69-5AB5-4F31-A11D-23A8A5907AD0}" type="presParOf" srcId="{EE6A2950-A6EE-4CC5-B8B8-73C80B8264C9}" destId="{FD408E42-4743-42A1-8522-FF119746EC8A}" srcOrd="0" destOrd="0" presId="urn:microsoft.com/office/officeart/2005/8/layout/cycle4"/>
    <dgm:cxn modelId="{E4DB2459-54E3-4BE9-B903-6FED992A04A7}" type="presParOf" srcId="{EE6A2950-A6EE-4CC5-B8B8-73C80B8264C9}" destId="{01AE4AA5-2042-4D0C-B195-D119A9083F99}" srcOrd="1" destOrd="0" presId="urn:microsoft.com/office/officeart/2005/8/layout/cycle4"/>
    <dgm:cxn modelId="{419539A6-34AB-48AF-A624-D7CF7DAE4E19}" type="presParOf" srcId="{EE6A2950-A6EE-4CC5-B8B8-73C80B8264C9}" destId="{B0B1D458-6708-4A1B-8356-9878FDA93B4D}" srcOrd="2" destOrd="0" presId="urn:microsoft.com/office/officeart/2005/8/layout/cycle4"/>
    <dgm:cxn modelId="{40A85ACC-A8B2-4913-8C98-2AC9CAF35A1C}" type="presParOf" srcId="{EE6A2950-A6EE-4CC5-B8B8-73C80B8264C9}" destId="{39096977-0511-475A-B953-580A8210E6D8}" srcOrd="3" destOrd="0" presId="urn:microsoft.com/office/officeart/2005/8/layout/cycle4"/>
    <dgm:cxn modelId="{4FEBB2EB-D3F4-4D38-A608-9977D87E97B5}" type="presParOf" srcId="{EE6A2950-A6EE-4CC5-B8B8-73C80B8264C9}" destId="{6E683121-6CB5-4FAB-A83A-0BA405878139}" srcOrd="4" destOrd="0" presId="urn:microsoft.com/office/officeart/2005/8/layout/cycle4"/>
    <dgm:cxn modelId="{0F57C3E7-2A1B-4E1E-A83C-9B326A4015EA}" type="presParOf" srcId="{A6A07737-F163-4FD9-8FDD-F0C5AEBAA7AB}" destId="{14363C06-705C-4B1F-81BC-79B962E71014}" srcOrd="2" destOrd="0" presId="urn:microsoft.com/office/officeart/2005/8/layout/cycle4"/>
    <dgm:cxn modelId="{138E94A8-28E7-4210-9BC0-821AF77F8ADD}" type="presParOf" srcId="{A6A07737-F163-4FD9-8FDD-F0C5AEBAA7AB}" destId="{2B9D8735-F085-4FBC-BE0A-760DAA0CD555}"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1B12604B-BE59-48D8-9E53-CC24810F6A38}">
      <dgm:prSet phldrT="[Text]"/>
      <dgm:spPr/>
      <dgm:t>
        <a:bodyPr/>
        <a:lstStyle/>
        <a:p>
          <a:r>
            <a:rPr lang="en-US" dirty="0"/>
            <a:t>Syntax:</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20F973ED-D15D-41C7-8FBD-9C067CA40C19}">
      <dgm:prSet phldrT="[Text]"/>
      <dgm:spPr/>
      <dgm:t>
        <a:bodyPr/>
        <a:lstStyle/>
        <a:p>
          <a:r>
            <a:rPr lang="en-US" dirty="0" err="1"/>
            <a:t>sprintf</a:t>
          </a:r>
          <a:r>
            <a:rPr lang="en-US" dirty="0"/>
            <a:t>(</a:t>
          </a:r>
          <a:r>
            <a:rPr lang="en-US" dirty="0" err="1"/>
            <a:t>array_name“format</a:t>
          </a:r>
          <a:r>
            <a:rPr lang="en-US" dirty="0"/>
            <a:t> specifier ”, </a:t>
          </a:r>
          <a:r>
            <a:rPr lang="en-US" dirty="0" err="1"/>
            <a:t>variable_name</a:t>
          </a:r>
          <a:r>
            <a:rPr lang="en-US" dirty="0"/>
            <a:t>);</a:t>
          </a:r>
        </a:p>
      </dgm:t>
    </dgm:pt>
    <dgm:pt modelId="{F8E86A6E-3903-490A-B01E-B42FFEE39977}" type="parTrans" cxnId="{35561B08-D3A8-4499-87D3-15DBDC2870E0}">
      <dgm:prSet/>
      <dgm:spPr/>
      <dgm:t>
        <a:bodyPr/>
        <a:lstStyle/>
        <a:p>
          <a:endParaRPr lang="en-US"/>
        </a:p>
      </dgm:t>
    </dgm:pt>
    <dgm:pt modelId="{1083B0A5-FCED-49DB-911E-697F7B0B47A5}" type="sibTrans" cxnId="{35561B08-D3A8-4499-87D3-15DBDC2870E0}">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1">
        <dgm:presLayoutVars>
          <dgm:chMax val="0"/>
          <dgm:bulletEnabled val="1"/>
        </dgm:presLayoutVars>
      </dgm:prSet>
      <dgm:spPr/>
    </dgm:pt>
    <dgm:pt modelId="{4A8BFFC3-6574-46F0-B421-2B42E209AB44}" type="pres">
      <dgm:prSet presAssocID="{1B12604B-BE59-48D8-9E53-CC24810F6A38}" presName="childText" presStyleLbl="revTx" presStyleIdx="0" presStyleCnt="1">
        <dgm:presLayoutVars>
          <dgm:bulletEnabled val="1"/>
        </dgm:presLayoutVars>
      </dgm:prSet>
      <dgm:spPr/>
    </dgm:pt>
  </dgm:ptLst>
  <dgm:cxnLst>
    <dgm:cxn modelId="{35561B08-D3A8-4499-87D3-15DBDC2870E0}" srcId="{1B12604B-BE59-48D8-9E53-CC24810F6A38}" destId="{20F973ED-D15D-41C7-8FBD-9C067CA40C19}" srcOrd="0" destOrd="0" parTransId="{F8E86A6E-3903-490A-B01E-B42FFEE39977}" sibTransId="{1083B0A5-FCED-49DB-911E-697F7B0B47A5}"/>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F597A099-DDE9-4F10-9035-67A757AF448E}" type="presOf" srcId="{20F973ED-D15D-41C7-8FBD-9C067CA40C19}" destId="{4A8BFFC3-6574-46F0-B421-2B42E209AB44}" srcOrd="0" destOrd="0" presId="urn:microsoft.com/office/officeart/2005/8/layout/vList2"/>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0E4746D-3CF3-4567-AF2D-E35DD2B949A4}"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1B12604B-BE59-48D8-9E53-CC24810F6A38}">
      <dgm:prSet phldrT="[Text]"/>
      <dgm:spPr/>
      <dgm:t>
        <a:bodyPr/>
        <a:lstStyle/>
        <a:p>
          <a:r>
            <a:rPr lang="en-US" dirty="0"/>
            <a:t>Syntax:</a:t>
          </a:r>
        </a:p>
      </dgm:t>
    </dgm:pt>
    <dgm:pt modelId="{31FC0706-1FAA-41F2-A89B-E19DCC423853}" type="parTrans" cxnId="{54640F5A-F8A6-4EB0-AABD-FAEE9B5AE143}">
      <dgm:prSet/>
      <dgm:spPr/>
      <dgm:t>
        <a:bodyPr/>
        <a:lstStyle/>
        <a:p>
          <a:endParaRPr lang="en-US"/>
        </a:p>
      </dgm:t>
    </dgm:pt>
    <dgm:pt modelId="{5989337F-41E3-417C-8CAF-FE9702315702}" type="sibTrans" cxnId="{54640F5A-F8A6-4EB0-AABD-FAEE9B5AE143}">
      <dgm:prSet/>
      <dgm:spPr/>
      <dgm:t>
        <a:bodyPr/>
        <a:lstStyle/>
        <a:p>
          <a:endParaRPr lang="en-US"/>
        </a:p>
      </dgm:t>
    </dgm:pt>
    <dgm:pt modelId="{20F973ED-D15D-41C7-8FBD-9C067CA40C19}">
      <dgm:prSet phldrT="[Text]"/>
      <dgm:spPr/>
      <dgm:t>
        <a:bodyPr/>
        <a:lstStyle/>
        <a:p>
          <a:r>
            <a:rPr lang="en-US" dirty="0" err="1"/>
            <a:t>sscanf</a:t>
          </a:r>
          <a:r>
            <a:rPr lang="en-US" dirty="0"/>
            <a:t>(</a:t>
          </a:r>
          <a:r>
            <a:rPr lang="en-US" dirty="0" err="1"/>
            <a:t>array_name“format</a:t>
          </a:r>
          <a:r>
            <a:rPr lang="en-US" dirty="0"/>
            <a:t> specifier ”, &amp;</a:t>
          </a:r>
          <a:r>
            <a:rPr lang="en-US" dirty="0" err="1"/>
            <a:t>variable_name</a:t>
          </a:r>
          <a:r>
            <a:rPr lang="en-US" dirty="0"/>
            <a:t>);</a:t>
          </a:r>
        </a:p>
      </dgm:t>
    </dgm:pt>
    <dgm:pt modelId="{F8E86A6E-3903-490A-B01E-B42FFEE39977}" type="parTrans" cxnId="{35561B08-D3A8-4499-87D3-15DBDC2870E0}">
      <dgm:prSet/>
      <dgm:spPr/>
      <dgm:t>
        <a:bodyPr/>
        <a:lstStyle/>
        <a:p>
          <a:endParaRPr lang="en-US"/>
        </a:p>
      </dgm:t>
    </dgm:pt>
    <dgm:pt modelId="{1083B0A5-FCED-49DB-911E-697F7B0B47A5}" type="sibTrans" cxnId="{35561B08-D3A8-4499-87D3-15DBDC2870E0}">
      <dgm:prSet/>
      <dgm:spPr/>
      <dgm:t>
        <a:bodyPr/>
        <a:lstStyle/>
        <a:p>
          <a:endParaRPr lang="en-US"/>
        </a:p>
      </dgm:t>
    </dgm:pt>
    <dgm:pt modelId="{1360ADED-DFDE-4F50-9D69-B11F4C5FBCC8}" type="pres">
      <dgm:prSet presAssocID="{70E4746D-3CF3-4567-AF2D-E35DD2B949A4}" presName="linear" presStyleCnt="0">
        <dgm:presLayoutVars>
          <dgm:animLvl val="lvl"/>
          <dgm:resizeHandles val="exact"/>
        </dgm:presLayoutVars>
      </dgm:prSet>
      <dgm:spPr/>
    </dgm:pt>
    <dgm:pt modelId="{4FA7E0AC-53E8-4046-A1AD-D5F7ADEF2D60}" type="pres">
      <dgm:prSet presAssocID="{1B12604B-BE59-48D8-9E53-CC24810F6A38}" presName="parentText" presStyleLbl="node1" presStyleIdx="0" presStyleCnt="1">
        <dgm:presLayoutVars>
          <dgm:chMax val="0"/>
          <dgm:bulletEnabled val="1"/>
        </dgm:presLayoutVars>
      </dgm:prSet>
      <dgm:spPr/>
    </dgm:pt>
    <dgm:pt modelId="{4A8BFFC3-6574-46F0-B421-2B42E209AB44}" type="pres">
      <dgm:prSet presAssocID="{1B12604B-BE59-48D8-9E53-CC24810F6A38}" presName="childText" presStyleLbl="revTx" presStyleIdx="0" presStyleCnt="1">
        <dgm:presLayoutVars>
          <dgm:bulletEnabled val="1"/>
        </dgm:presLayoutVars>
      </dgm:prSet>
      <dgm:spPr/>
    </dgm:pt>
  </dgm:ptLst>
  <dgm:cxnLst>
    <dgm:cxn modelId="{35561B08-D3A8-4499-87D3-15DBDC2870E0}" srcId="{1B12604B-BE59-48D8-9E53-CC24810F6A38}" destId="{20F973ED-D15D-41C7-8FBD-9C067CA40C19}" srcOrd="0" destOrd="0" parTransId="{F8E86A6E-3903-490A-B01E-B42FFEE39977}" sibTransId="{1083B0A5-FCED-49DB-911E-697F7B0B47A5}"/>
    <dgm:cxn modelId="{5B30D966-309C-483D-ADDA-1B81B87433E6}" type="presOf" srcId="{1B12604B-BE59-48D8-9E53-CC24810F6A38}" destId="{4FA7E0AC-53E8-4046-A1AD-D5F7ADEF2D60}" srcOrd="0" destOrd="0" presId="urn:microsoft.com/office/officeart/2005/8/layout/vList2"/>
    <dgm:cxn modelId="{12DBFB46-471D-4563-BAEA-87302D5AFC0B}" type="presOf" srcId="{70E4746D-3CF3-4567-AF2D-E35DD2B949A4}" destId="{1360ADED-DFDE-4F50-9D69-B11F4C5FBCC8}" srcOrd="0" destOrd="0" presId="urn:microsoft.com/office/officeart/2005/8/layout/vList2"/>
    <dgm:cxn modelId="{54640F5A-F8A6-4EB0-AABD-FAEE9B5AE143}" srcId="{70E4746D-3CF3-4567-AF2D-E35DD2B949A4}" destId="{1B12604B-BE59-48D8-9E53-CC24810F6A38}" srcOrd="0" destOrd="0" parTransId="{31FC0706-1FAA-41F2-A89B-E19DCC423853}" sibTransId="{5989337F-41E3-417C-8CAF-FE9702315702}"/>
    <dgm:cxn modelId="{F597A099-DDE9-4F10-9035-67A757AF448E}" type="presOf" srcId="{20F973ED-D15D-41C7-8FBD-9C067CA40C19}" destId="{4A8BFFC3-6574-46F0-B421-2B42E209AB44}" srcOrd="0" destOrd="0" presId="urn:microsoft.com/office/officeart/2005/8/layout/vList2"/>
    <dgm:cxn modelId="{A6A7E754-A0D8-4989-BFDD-C17BAA44AA06}" type="presParOf" srcId="{1360ADED-DFDE-4F50-9D69-B11F4C5FBCC8}" destId="{4FA7E0AC-53E8-4046-A1AD-D5F7ADEF2D60}" srcOrd="0" destOrd="0" presId="urn:microsoft.com/office/officeart/2005/8/layout/vList2"/>
    <dgm:cxn modelId="{03349F76-F930-4786-8258-16D75844AF1A}" type="presParOf" srcId="{1360ADED-DFDE-4F50-9D69-B11F4C5FBCC8}" destId="{4A8BFFC3-6574-46F0-B421-2B42E209AB44}" srcOrd="1" destOrd="0" presId="urn:microsoft.com/office/officeart/2005/8/layout/vList2"/>
  </dgm:cxnLst>
  <dgm:bg>
    <a:noFill/>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3F2AAC2-9F42-4E3D-9603-5BF10492749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9148A10-1326-42BE-94F4-02F722AD3A1E}">
      <dgm:prSet phldrT="[Text]"/>
      <dgm:spPr/>
      <dgm:t>
        <a:bodyPr/>
        <a:lstStyle/>
        <a:p>
          <a:r>
            <a:rPr lang="en-US" dirty="0"/>
            <a:t>%d</a:t>
          </a:r>
        </a:p>
      </dgm:t>
    </dgm:pt>
    <dgm:pt modelId="{40B09AB2-AE44-463C-AE77-859F0E4E035E}" type="parTrans" cxnId="{51CCCDAA-D995-4EAB-834B-00A3DB5A3D27}">
      <dgm:prSet/>
      <dgm:spPr/>
      <dgm:t>
        <a:bodyPr/>
        <a:lstStyle/>
        <a:p>
          <a:endParaRPr lang="en-US"/>
        </a:p>
      </dgm:t>
    </dgm:pt>
    <dgm:pt modelId="{2AF347E1-081F-4ED2-9BAB-C4D67141CA72}" type="sibTrans" cxnId="{51CCCDAA-D995-4EAB-834B-00A3DB5A3D27}">
      <dgm:prSet/>
      <dgm:spPr/>
      <dgm:t>
        <a:bodyPr/>
        <a:lstStyle/>
        <a:p>
          <a:endParaRPr lang="en-US"/>
        </a:p>
      </dgm:t>
    </dgm:pt>
    <dgm:pt modelId="{789CC365-0920-487D-88BF-3EA03DEA8572}">
      <dgm:prSet phldrT="[Text]" custT="1"/>
      <dgm:spPr/>
      <dgm:t>
        <a:bodyPr/>
        <a:lstStyle/>
        <a:p>
          <a:r>
            <a:rPr lang="en-US" sz="1800" dirty="0"/>
            <a:t>Int</a:t>
          </a:r>
          <a:r>
            <a:rPr lang="en-US" sz="1200" dirty="0"/>
            <a:t> </a:t>
          </a:r>
        </a:p>
      </dgm:t>
    </dgm:pt>
    <dgm:pt modelId="{E1BE932E-E543-4E12-9E90-486B5C666EAE}" type="parTrans" cxnId="{66D6C51B-A918-40BE-A841-19E2DEFFB3BD}">
      <dgm:prSet/>
      <dgm:spPr/>
      <dgm:t>
        <a:bodyPr/>
        <a:lstStyle/>
        <a:p>
          <a:endParaRPr lang="en-US"/>
        </a:p>
      </dgm:t>
    </dgm:pt>
    <dgm:pt modelId="{32620400-BBD5-43E6-B515-186F6694DE7F}" type="sibTrans" cxnId="{66D6C51B-A918-40BE-A841-19E2DEFFB3BD}">
      <dgm:prSet/>
      <dgm:spPr/>
      <dgm:t>
        <a:bodyPr/>
        <a:lstStyle/>
        <a:p>
          <a:endParaRPr lang="en-US"/>
        </a:p>
      </dgm:t>
    </dgm:pt>
    <dgm:pt modelId="{D25030BB-14C9-4C0B-BF90-3B7ED79C5DC2}">
      <dgm:prSet phldrT="[Text]"/>
      <dgm:spPr/>
      <dgm:t>
        <a:bodyPr/>
        <a:lstStyle/>
        <a:p>
          <a:r>
            <a:rPr lang="en-US" dirty="0"/>
            <a:t>%c</a:t>
          </a:r>
        </a:p>
      </dgm:t>
    </dgm:pt>
    <dgm:pt modelId="{113587DC-8348-443C-9F4D-05085B2AA1FA}" type="parTrans" cxnId="{D02A0D46-60E9-4900-823D-30C33D8C49C7}">
      <dgm:prSet/>
      <dgm:spPr/>
      <dgm:t>
        <a:bodyPr/>
        <a:lstStyle/>
        <a:p>
          <a:endParaRPr lang="en-US"/>
        </a:p>
      </dgm:t>
    </dgm:pt>
    <dgm:pt modelId="{36E55F3E-C5A2-4B96-BA4D-3B264D8B49F4}" type="sibTrans" cxnId="{D02A0D46-60E9-4900-823D-30C33D8C49C7}">
      <dgm:prSet/>
      <dgm:spPr/>
      <dgm:t>
        <a:bodyPr/>
        <a:lstStyle/>
        <a:p>
          <a:endParaRPr lang="en-US"/>
        </a:p>
      </dgm:t>
    </dgm:pt>
    <dgm:pt modelId="{1FE1C815-F71B-40DA-9851-B070CD7B9156}">
      <dgm:prSet phldrT="[Text]"/>
      <dgm:spPr/>
      <dgm:t>
        <a:bodyPr/>
        <a:lstStyle/>
        <a:p>
          <a:r>
            <a:rPr lang="en-US" dirty="0"/>
            <a:t>%f</a:t>
          </a:r>
        </a:p>
      </dgm:t>
    </dgm:pt>
    <dgm:pt modelId="{D7A9772A-2B7B-447A-B04F-2AB14B32E2C4}" type="parTrans" cxnId="{4BCB0831-F7F8-4AB2-B363-35337C020646}">
      <dgm:prSet/>
      <dgm:spPr/>
      <dgm:t>
        <a:bodyPr/>
        <a:lstStyle/>
        <a:p>
          <a:endParaRPr lang="en-US"/>
        </a:p>
      </dgm:t>
    </dgm:pt>
    <dgm:pt modelId="{80BBF260-FCFE-4646-93B2-9EB6873E5856}" type="sibTrans" cxnId="{4BCB0831-F7F8-4AB2-B363-35337C020646}">
      <dgm:prSet/>
      <dgm:spPr/>
      <dgm:t>
        <a:bodyPr/>
        <a:lstStyle/>
        <a:p>
          <a:endParaRPr lang="en-US"/>
        </a:p>
      </dgm:t>
    </dgm:pt>
    <dgm:pt modelId="{F1511AA3-E325-43B0-A952-202B81F92E54}">
      <dgm:prSet phldrT="[Text]"/>
      <dgm:spPr/>
      <dgm:t>
        <a:bodyPr/>
        <a:lstStyle/>
        <a:p>
          <a:r>
            <a:rPr lang="en-US" dirty="0"/>
            <a:t>%s</a:t>
          </a:r>
        </a:p>
      </dgm:t>
    </dgm:pt>
    <dgm:pt modelId="{1FABD32A-9E5C-4142-97BC-4A324B4A250B}" type="parTrans" cxnId="{0100F9A0-A4D8-421C-BF44-0805A720EAA2}">
      <dgm:prSet/>
      <dgm:spPr/>
      <dgm:t>
        <a:bodyPr/>
        <a:lstStyle/>
        <a:p>
          <a:endParaRPr lang="en-US"/>
        </a:p>
      </dgm:t>
    </dgm:pt>
    <dgm:pt modelId="{C91B214B-3D89-4F73-AA34-B30499C2636E}" type="sibTrans" cxnId="{0100F9A0-A4D8-421C-BF44-0805A720EAA2}">
      <dgm:prSet/>
      <dgm:spPr/>
      <dgm:t>
        <a:bodyPr/>
        <a:lstStyle/>
        <a:p>
          <a:endParaRPr lang="en-US"/>
        </a:p>
      </dgm:t>
    </dgm:pt>
    <dgm:pt modelId="{19F28570-0C1C-404A-B8B9-960AEBCF3C2C}">
      <dgm:prSet phldrT="[Text]"/>
      <dgm:spPr/>
      <dgm:t>
        <a:bodyPr/>
        <a:lstStyle/>
        <a:p>
          <a:r>
            <a:rPr lang="en-US" dirty="0"/>
            <a:t>%</a:t>
          </a:r>
          <a:r>
            <a:rPr lang="en-US" dirty="0" err="1"/>
            <a:t>ld</a:t>
          </a:r>
          <a:endParaRPr lang="en-US" dirty="0"/>
        </a:p>
      </dgm:t>
    </dgm:pt>
    <dgm:pt modelId="{FF3B69B0-F25A-4505-9F36-5AC5D06DB854}" type="parTrans" cxnId="{0DA8AE45-6599-44F1-BF21-79A204892D84}">
      <dgm:prSet/>
      <dgm:spPr/>
      <dgm:t>
        <a:bodyPr/>
        <a:lstStyle/>
        <a:p>
          <a:endParaRPr lang="en-US"/>
        </a:p>
      </dgm:t>
    </dgm:pt>
    <dgm:pt modelId="{BE60CB13-E094-40C7-80B8-D5ED11730C24}" type="sibTrans" cxnId="{0DA8AE45-6599-44F1-BF21-79A204892D84}">
      <dgm:prSet/>
      <dgm:spPr/>
      <dgm:t>
        <a:bodyPr/>
        <a:lstStyle/>
        <a:p>
          <a:endParaRPr lang="en-US"/>
        </a:p>
      </dgm:t>
    </dgm:pt>
    <dgm:pt modelId="{D892F91F-9708-4EF4-B6BE-07B94FA2AE84}">
      <dgm:prSet phldrT="[Text]"/>
      <dgm:spPr/>
      <dgm:t>
        <a:bodyPr/>
        <a:lstStyle/>
        <a:p>
          <a:r>
            <a:rPr lang="en-US" dirty="0"/>
            <a:t>%u</a:t>
          </a:r>
        </a:p>
      </dgm:t>
    </dgm:pt>
    <dgm:pt modelId="{318AF135-1CBF-4301-96DB-C236066E7331}" type="parTrans" cxnId="{619976C9-16AF-438E-B151-600DBA0BFEA4}">
      <dgm:prSet/>
      <dgm:spPr/>
      <dgm:t>
        <a:bodyPr/>
        <a:lstStyle/>
        <a:p>
          <a:endParaRPr lang="en-US"/>
        </a:p>
      </dgm:t>
    </dgm:pt>
    <dgm:pt modelId="{3128C8E5-55B4-4CB4-90C0-B54252298E09}" type="sibTrans" cxnId="{619976C9-16AF-438E-B151-600DBA0BFEA4}">
      <dgm:prSet/>
      <dgm:spPr/>
      <dgm:t>
        <a:bodyPr/>
        <a:lstStyle/>
        <a:p>
          <a:endParaRPr lang="en-US"/>
        </a:p>
      </dgm:t>
    </dgm:pt>
    <dgm:pt modelId="{3630CD31-FB80-4136-95ED-65DE6B98FB84}">
      <dgm:prSet phldrT="[Text]"/>
      <dgm:spPr/>
      <dgm:t>
        <a:bodyPr/>
        <a:lstStyle/>
        <a:p>
          <a:r>
            <a:rPr lang="en-US" dirty="0"/>
            <a:t>%</a:t>
          </a:r>
          <a:r>
            <a:rPr lang="en-US" dirty="0" err="1"/>
            <a:t>lf</a:t>
          </a:r>
          <a:endParaRPr lang="en-US" dirty="0"/>
        </a:p>
      </dgm:t>
    </dgm:pt>
    <dgm:pt modelId="{CD0CA689-232E-45EC-933F-36A2FA2D9D20}" type="parTrans" cxnId="{6CF9AB32-739C-45C0-A895-4852938DA86C}">
      <dgm:prSet/>
      <dgm:spPr/>
      <dgm:t>
        <a:bodyPr/>
        <a:lstStyle/>
        <a:p>
          <a:endParaRPr lang="en-US"/>
        </a:p>
      </dgm:t>
    </dgm:pt>
    <dgm:pt modelId="{720735C7-F776-49A8-A4B0-D5080F8ED316}" type="sibTrans" cxnId="{6CF9AB32-739C-45C0-A895-4852938DA86C}">
      <dgm:prSet/>
      <dgm:spPr/>
      <dgm:t>
        <a:bodyPr/>
        <a:lstStyle/>
        <a:p>
          <a:endParaRPr lang="en-US"/>
        </a:p>
      </dgm:t>
    </dgm:pt>
    <dgm:pt modelId="{1EC3CA5F-D99C-40E2-AD8B-EDC72AC515BE}">
      <dgm:prSet phldrT="[Text]" custT="1"/>
      <dgm:spPr/>
      <dgm:t>
        <a:bodyPr/>
        <a:lstStyle/>
        <a:p>
          <a:r>
            <a:rPr lang="en-US" sz="2000" dirty="0"/>
            <a:t>char</a:t>
          </a:r>
        </a:p>
      </dgm:t>
    </dgm:pt>
    <dgm:pt modelId="{E9AFCBB4-9578-45D0-83A3-E24AFA252AC1}" type="parTrans" cxnId="{3D18E4A4-0A5D-447E-8BCE-EBED4B24BCB7}">
      <dgm:prSet/>
      <dgm:spPr/>
      <dgm:t>
        <a:bodyPr/>
        <a:lstStyle/>
        <a:p>
          <a:endParaRPr lang="en-US"/>
        </a:p>
      </dgm:t>
    </dgm:pt>
    <dgm:pt modelId="{F2CE9602-897D-4A3F-B9BB-7C6C40717718}" type="sibTrans" cxnId="{3D18E4A4-0A5D-447E-8BCE-EBED4B24BCB7}">
      <dgm:prSet/>
      <dgm:spPr/>
      <dgm:t>
        <a:bodyPr/>
        <a:lstStyle/>
        <a:p>
          <a:endParaRPr lang="en-US"/>
        </a:p>
      </dgm:t>
    </dgm:pt>
    <dgm:pt modelId="{8AECE399-4F79-4D75-925D-F3329FD3E21C}">
      <dgm:prSet phldrT="[Text]" custT="1"/>
      <dgm:spPr/>
      <dgm:t>
        <a:bodyPr/>
        <a:lstStyle/>
        <a:p>
          <a:r>
            <a:rPr lang="en-US" sz="1800" dirty="0"/>
            <a:t>Float</a:t>
          </a:r>
        </a:p>
      </dgm:t>
    </dgm:pt>
    <dgm:pt modelId="{547D064C-1FF1-4BAC-971A-34D92366DF00}" type="parTrans" cxnId="{F5A1652C-BC8D-4571-AFFB-30D585FC96F4}">
      <dgm:prSet/>
      <dgm:spPr/>
      <dgm:t>
        <a:bodyPr/>
        <a:lstStyle/>
        <a:p>
          <a:endParaRPr lang="en-US"/>
        </a:p>
      </dgm:t>
    </dgm:pt>
    <dgm:pt modelId="{8176F2D9-6C7D-4F79-9B7B-5D66375B7B8C}" type="sibTrans" cxnId="{F5A1652C-BC8D-4571-AFFB-30D585FC96F4}">
      <dgm:prSet/>
      <dgm:spPr/>
      <dgm:t>
        <a:bodyPr/>
        <a:lstStyle/>
        <a:p>
          <a:endParaRPr lang="en-US"/>
        </a:p>
      </dgm:t>
    </dgm:pt>
    <dgm:pt modelId="{90C54EA0-63B9-4003-A2F3-227DE3D2CD87}">
      <dgm:prSet phldrT="[Text]" custT="1"/>
      <dgm:spPr/>
      <dgm:t>
        <a:bodyPr/>
        <a:lstStyle/>
        <a:p>
          <a:r>
            <a:rPr lang="en-US" sz="1800" dirty="0"/>
            <a:t>string</a:t>
          </a:r>
        </a:p>
      </dgm:t>
    </dgm:pt>
    <dgm:pt modelId="{FF421747-7497-432B-857E-FD234214E28C}" type="parTrans" cxnId="{7CFE1AC3-FA64-41CF-9184-9489244CBA4A}">
      <dgm:prSet/>
      <dgm:spPr/>
      <dgm:t>
        <a:bodyPr/>
        <a:lstStyle/>
        <a:p>
          <a:endParaRPr lang="en-US"/>
        </a:p>
      </dgm:t>
    </dgm:pt>
    <dgm:pt modelId="{AF562B9B-7EAD-494C-859D-40B5B83D6DAE}" type="sibTrans" cxnId="{7CFE1AC3-FA64-41CF-9184-9489244CBA4A}">
      <dgm:prSet/>
      <dgm:spPr/>
      <dgm:t>
        <a:bodyPr/>
        <a:lstStyle/>
        <a:p>
          <a:endParaRPr lang="en-US"/>
        </a:p>
      </dgm:t>
    </dgm:pt>
    <dgm:pt modelId="{6B8C304D-4D03-4C43-B122-95983AAD441A}">
      <dgm:prSet phldrT="[Text]" custT="1"/>
      <dgm:spPr/>
      <dgm:t>
        <a:bodyPr/>
        <a:lstStyle/>
        <a:p>
          <a:r>
            <a:rPr lang="en-US" sz="1800" dirty="0"/>
            <a:t>Long int</a:t>
          </a:r>
        </a:p>
      </dgm:t>
    </dgm:pt>
    <dgm:pt modelId="{69B52E2A-72FD-4A1B-ADE5-1E406792E8A8}" type="parTrans" cxnId="{4A4F4ABD-D535-4788-AA56-51CB5DF00265}">
      <dgm:prSet/>
      <dgm:spPr/>
      <dgm:t>
        <a:bodyPr/>
        <a:lstStyle/>
        <a:p>
          <a:endParaRPr lang="en-US"/>
        </a:p>
      </dgm:t>
    </dgm:pt>
    <dgm:pt modelId="{ADAD58AF-253B-4878-BDEA-8B5DFAB5029A}" type="sibTrans" cxnId="{4A4F4ABD-D535-4788-AA56-51CB5DF00265}">
      <dgm:prSet/>
      <dgm:spPr/>
      <dgm:t>
        <a:bodyPr/>
        <a:lstStyle/>
        <a:p>
          <a:endParaRPr lang="en-US"/>
        </a:p>
      </dgm:t>
    </dgm:pt>
    <dgm:pt modelId="{55B9FE52-CC3D-4DB0-885D-0F8718F27F87}">
      <dgm:prSet phldrT="[Text]" custT="1"/>
      <dgm:spPr/>
      <dgm:t>
        <a:bodyPr/>
        <a:lstStyle/>
        <a:p>
          <a:r>
            <a:rPr lang="en-US" sz="1800" dirty="0"/>
            <a:t>Unsigned int</a:t>
          </a:r>
        </a:p>
      </dgm:t>
    </dgm:pt>
    <dgm:pt modelId="{53A8DA58-83FE-4DCF-B59E-9B7FAE187500}" type="parTrans" cxnId="{4FECD49F-86B0-470D-81E2-C4A8D20F9D69}">
      <dgm:prSet/>
      <dgm:spPr/>
      <dgm:t>
        <a:bodyPr/>
        <a:lstStyle/>
        <a:p>
          <a:endParaRPr lang="en-US"/>
        </a:p>
      </dgm:t>
    </dgm:pt>
    <dgm:pt modelId="{4E5103E1-39C2-4E13-B5C1-ACD159424C1D}" type="sibTrans" cxnId="{4FECD49F-86B0-470D-81E2-C4A8D20F9D69}">
      <dgm:prSet/>
      <dgm:spPr/>
      <dgm:t>
        <a:bodyPr/>
        <a:lstStyle/>
        <a:p>
          <a:endParaRPr lang="en-US"/>
        </a:p>
      </dgm:t>
    </dgm:pt>
    <dgm:pt modelId="{C9CC8306-D97C-45D0-BE0A-62B243C2A598}">
      <dgm:prSet phldrT="[Text]" custT="1"/>
      <dgm:spPr/>
      <dgm:t>
        <a:bodyPr/>
        <a:lstStyle/>
        <a:p>
          <a:r>
            <a:rPr lang="en-US" sz="1800" dirty="0"/>
            <a:t>double</a:t>
          </a:r>
        </a:p>
      </dgm:t>
    </dgm:pt>
    <dgm:pt modelId="{67FCAFC7-6390-4CD6-A2CF-7B69830A7BB9}" type="parTrans" cxnId="{50F1F80C-3E7A-4471-A0E0-4BD11008649D}">
      <dgm:prSet/>
      <dgm:spPr/>
      <dgm:t>
        <a:bodyPr/>
        <a:lstStyle/>
        <a:p>
          <a:endParaRPr lang="en-US"/>
        </a:p>
      </dgm:t>
    </dgm:pt>
    <dgm:pt modelId="{C54C9E45-7B12-4E0F-99C8-023B29F9246E}" type="sibTrans" cxnId="{50F1F80C-3E7A-4471-A0E0-4BD11008649D}">
      <dgm:prSet/>
      <dgm:spPr/>
      <dgm:t>
        <a:bodyPr/>
        <a:lstStyle/>
        <a:p>
          <a:endParaRPr lang="en-US"/>
        </a:p>
      </dgm:t>
    </dgm:pt>
    <dgm:pt modelId="{9E3C4AE6-181B-4EC8-AD9B-CF8B0EBB03C2}" type="pres">
      <dgm:prSet presAssocID="{C3F2AAC2-9F42-4E3D-9603-5BF104927492}" presName="vert0" presStyleCnt="0">
        <dgm:presLayoutVars>
          <dgm:dir/>
          <dgm:animOne val="branch"/>
          <dgm:animLvl val="lvl"/>
        </dgm:presLayoutVars>
      </dgm:prSet>
      <dgm:spPr/>
    </dgm:pt>
    <dgm:pt modelId="{B7177879-068E-4B6A-BD6F-94D5068513F5}" type="pres">
      <dgm:prSet presAssocID="{E9148A10-1326-42BE-94F4-02F722AD3A1E}" presName="thickLine" presStyleLbl="alignNode1" presStyleIdx="0" presStyleCnt="7"/>
      <dgm:spPr/>
    </dgm:pt>
    <dgm:pt modelId="{F7A08D07-BF45-44D8-B9BB-42D8E10DF82A}" type="pres">
      <dgm:prSet presAssocID="{E9148A10-1326-42BE-94F4-02F722AD3A1E}" presName="horz1" presStyleCnt="0"/>
      <dgm:spPr/>
    </dgm:pt>
    <dgm:pt modelId="{C7BC3560-FC7D-4CB5-8928-5AB684EDA03A}" type="pres">
      <dgm:prSet presAssocID="{E9148A10-1326-42BE-94F4-02F722AD3A1E}" presName="tx1" presStyleLbl="revTx" presStyleIdx="0" presStyleCnt="14"/>
      <dgm:spPr/>
    </dgm:pt>
    <dgm:pt modelId="{398D8893-68D6-4F01-B1C1-412292A27369}" type="pres">
      <dgm:prSet presAssocID="{E9148A10-1326-42BE-94F4-02F722AD3A1E}" presName="vert1" presStyleCnt="0"/>
      <dgm:spPr/>
    </dgm:pt>
    <dgm:pt modelId="{C96C3484-698D-4057-BA06-75BC5136E025}" type="pres">
      <dgm:prSet presAssocID="{789CC365-0920-487D-88BF-3EA03DEA8572}" presName="vertSpace2a" presStyleCnt="0"/>
      <dgm:spPr/>
    </dgm:pt>
    <dgm:pt modelId="{10D47491-BE7F-42E9-B1D9-6C6C744CE60D}" type="pres">
      <dgm:prSet presAssocID="{789CC365-0920-487D-88BF-3EA03DEA8572}" presName="horz2" presStyleCnt="0"/>
      <dgm:spPr/>
    </dgm:pt>
    <dgm:pt modelId="{84D4D49F-1737-45FE-9D00-505FC35A82D6}" type="pres">
      <dgm:prSet presAssocID="{789CC365-0920-487D-88BF-3EA03DEA8572}" presName="horzSpace2" presStyleCnt="0"/>
      <dgm:spPr/>
    </dgm:pt>
    <dgm:pt modelId="{1C25986A-ADF4-463B-B58B-AC28AB0F424B}" type="pres">
      <dgm:prSet presAssocID="{789CC365-0920-487D-88BF-3EA03DEA8572}" presName="tx2" presStyleLbl="revTx" presStyleIdx="1" presStyleCnt="14"/>
      <dgm:spPr/>
    </dgm:pt>
    <dgm:pt modelId="{4A1158FC-411D-4603-B728-0D8CA0B9C669}" type="pres">
      <dgm:prSet presAssocID="{789CC365-0920-487D-88BF-3EA03DEA8572}" presName="vert2" presStyleCnt="0"/>
      <dgm:spPr/>
    </dgm:pt>
    <dgm:pt modelId="{81FED846-A05F-4388-AF96-9EE6E2B3A02E}" type="pres">
      <dgm:prSet presAssocID="{789CC365-0920-487D-88BF-3EA03DEA8572}" presName="thinLine2b" presStyleLbl="callout" presStyleIdx="0" presStyleCnt="7"/>
      <dgm:spPr/>
    </dgm:pt>
    <dgm:pt modelId="{7F1C9C6D-FC62-4FF0-9BEF-9A1DF1B29498}" type="pres">
      <dgm:prSet presAssocID="{789CC365-0920-487D-88BF-3EA03DEA8572}" presName="vertSpace2b" presStyleCnt="0"/>
      <dgm:spPr/>
    </dgm:pt>
    <dgm:pt modelId="{5E6691F7-6299-43B5-86E0-A89047EE9CE1}" type="pres">
      <dgm:prSet presAssocID="{D25030BB-14C9-4C0B-BF90-3B7ED79C5DC2}" presName="thickLine" presStyleLbl="alignNode1" presStyleIdx="1" presStyleCnt="7"/>
      <dgm:spPr/>
    </dgm:pt>
    <dgm:pt modelId="{2FA1EFC3-9A12-4F6D-908D-B5B1E2541B21}" type="pres">
      <dgm:prSet presAssocID="{D25030BB-14C9-4C0B-BF90-3B7ED79C5DC2}" presName="horz1" presStyleCnt="0"/>
      <dgm:spPr/>
    </dgm:pt>
    <dgm:pt modelId="{F92C0C42-5C08-4A7C-AD75-8D5A3EF10415}" type="pres">
      <dgm:prSet presAssocID="{D25030BB-14C9-4C0B-BF90-3B7ED79C5DC2}" presName="tx1" presStyleLbl="revTx" presStyleIdx="2" presStyleCnt="14"/>
      <dgm:spPr/>
    </dgm:pt>
    <dgm:pt modelId="{D1309521-69D3-4DC7-99C1-F62BF0CC57D7}" type="pres">
      <dgm:prSet presAssocID="{D25030BB-14C9-4C0B-BF90-3B7ED79C5DC2}" presName="vert1" presStyleCnt="0"/>
      <dgm:spPr/>
    </dgm:pt>
    <dgm:pt modelId="{310FAD6D-9580-47B1-972B-761C2A3FF9DE}" type="pres">
      <dgm:prSet presAssocID="{1EC3CA5F-D99C-40E2-AD8B-EDC72AC515BE}" presName="vertSpace2a" presStyleCnt="0"/>
      <dgm:spPr/>
    </dgm:pt>
    <dgm:pt modelId="{A174C10C-6D1B-40F6-982B-C6C7EBA70281}" type="pres">
      <dgm:prSet presAssocID="{1EC3CA5F-D99C-40E2-AD8B-EDC72AC515BE}" presName="horz2" presStyleCnt="0"/>
      <dgm:spPr/>
    </dgm:pt>
    <dgm:pt modelId="{3AC5EAC8-F6A2-4CDB-8827-AF95DDA9E53B}" type="pres">
      <dgm:prSet presAssocID="{1EC3CA5F-D99C-40E2-AD8B-EDC72AC515BE}" presName="horzSpace2" presStyleCnt="0"/>
      <dgm:spPr/>
    </dgm:pt>
    <dgm:pt modelId="{417FCCFE-08F5-46DE-8BCB-0926AE1C3A89}" type="pres">
      <dgm:prSet presAssocID="{1EC3CA5F-D99C-40E2-AD8B-EDC72AC515BE}" presName="tx2" presStyleLbl="revTx" presStyleIdx="3" presStyleCnt="14"/>
      <dgm:spPr/>
    </dgm:pt>
    <dgm:pt modelId="{134D3E71-D025-4D88-BC5E-C33307D98DF3}" type="pres">
      <dgm:prSet presAssocID="{1EC3CA5F-D99C-40E2-AD8B-EDC72AC515BE}" presName="vert2" presStyleCnt="0"/>
      <dgm:spPr/>
    </dgm:pt>
    <dgm:pt modelId="{79F31190-A9D6-4FE7-AD98-E95563853BE8}" type="pres">
      <dgm:prSet presAssocID="{1EC3CA5F-D99C-40E2-AD8B-EDC72AC515BE}" presName="thinLine2b" presStyleLbl="callout" presStyleIdx="1" presStyleCnt="7"/>
      <dgm:spPr/>
    </dgm:pt>
    <dgm:pt modelId="{F646655E-585D-4440-889D-8D9FA6AE367A}" type="pres">
      <dgm:prSet presAssocID="{1EC3CA5F-D99C-40E2-AD8B-EDC72AC515BE}" presName="vertSpace2b" presStyleCnt="0"/>
      <dgm:spPr/>
    </dgm:pt>
    <dgm:pt modelId="{7B138302-4321-4838-9731-57183DB8AD50}" type="pres">
      <dgm:prSet presAssocID="{1FE1C815-F71B-40DA-9851-B070CD7B9156}" presName="thickLine" presStyleLbl="alignNode1" presStyleIdx="2" presStyleCnt="7"/>
      <dgm:spPr/>
    </dgm:pt>
    <dgm:pt modelId="{7E36B978-D076-435F-82D2-233037C93D4D}" type="pres">
      <dgm:prSet presAssocID="{1FE1C815-F71B-40DA-9851-B070CD7B9156}" presName="horz1" presStyleCnt="0"/>
      <dgm:spPr/>
    </dgm:pt>
    <dgm:pt modelId="{2758881E-0345-4FC2-BD6F-C6B019BF3482}" type="pres">
      <dgm:prSet presAssocID="{1FE1C815-F71B-40DA-9851-B070CD7B9156}" presName="tx1" presStyleLbl="revTx" presStyleIdx="4" presStyleCnt="14"/>
      <dgm:spPr/>
    </dgm:pt>
    <dgm:pt modelId="{8968EB59-22AF-4747-81CA-DAF59F2ADAD0}" type="pres">
      <dgm:prSet presAssocID="{1FE1C815-F71B-40DA-9851-B070CD7B9156}" presName="vert1" presStyleCnt="0"/>
      <dgm:spPr/>
    </dgm:pt>
    <dgm:pt modelId="{9E98BD15-4E25-4B6B-B75C-8CEC3E279AD8}" type="pres">
      <dgm:prSet presAssocID="{8AECE399-4F79-4D75-925D-F3329FD3E21C}" presName="vertSpace2a" presStyleCnt="0"/>
      <dgm:spPr/>
    </dgm:pt>
    <dgm:pt modelId="{E16E0399-BAB1-4BCD-A435-A47655A60162}" type="pres">
      <dgm:prSet presAssocID="{8AECE399-4F79-4D75-925D-F3329FD3E21C}" presName="horz2" presStyleCnt="0"/>
      <dgm:spPr/>
    </dgm:pt>
    <dgm:pt modelId="{2115D7FA-1E83-479D-ADCC-98B333BA787C}" type="pres">
      <dgm:prSet presAssocID="{8AECE399-4F79-4D75-925D-F3329FD3E21C}" presName="horzSpace2" presStyleCnt="0"/>
      <dgm:spPr/>
    </dgm:pt>
    <dgm:pt modelId="{50D5928D-B821-4242-A2AE-86E5D319E498}" type="pres">
      <dgm:prSet presAssocID="{8AECE399-4F79-4D75-925D-F3329FD3E21C}" presName="tx2" presStyleLbl="revTx" presStyleIdx="5" presStyleCnt="14"/>
      <dgm:spPr/>
    </dgm:pt>
    <dgm:pt modelId="{9ED331CA-8E57-46BF-A50B-E2C3C40EA58D}" type="pres">
      <dgm:prSet presAssocID="{8AECE399-4F79-4D75-925D-F3329FD3E21C}" presName="vert2" presStyleCnt="0"/>
      <dgm:spPr/>
    </dgm:pt>
    <dgm:pt modelId="{DEA6A004-5863-4F8E-9267-C1D80E5C269E}" type="pres">
      <dgm:prSet presAssocID="{8AECE399-4F79-4D75-925D-F3329FD3E21C}" presName="thinLine2b" presStyleLbl="callout" presStyleIdx="2" presStyleCnt="7"/>
      <dgm:spPr/>
    </dgm:pt>
    <dgm:pt modelId="{FBFBF590-FB03-4500-8038-9DAFD2D8D050}" type="pres">
      <dgm:prSet presAssocID="{8AECE399-4F79-4D75-925D-F3329FD3E21C}" presName="vertSpace2b" presStyleCnt="0"/>
      <dgm:spPr/>
    </dgm:pt>
    <dgm:pt modelId="{3DCB3093-B36D-4223-9733-DCC632623517}" type="pres">
      <dgm:prSet presAssocID="{F1511AA3-E325-43B0-A952-202B81F92E54}" presName="thickLine" presStyleLbl="alignNode1" presStyleIdx="3" presStyleCnt="7"/>
      <dgm:spPr/>
    </dgm:pt>
    <dgm:pt modelId="{B4BA97A2-D3EB-4969-BB21-589C1E7FDFD2}" type="pres">
      <dgm:prSet presAssocID="{F1511AA3-E325-43B0-A952-202B81F92E54}" presName="horz1" presStyleCnt="0"/>
      <dgm:spPr/>
    </dgm:pt>
    <dgm:pt modelId="{846AB688-E6F4-478C-9A1E-687CD84A867E}" type="pres">
      <dgm:prSet presAssocID="{F1511AA3-E325-43B0-A952-202B81F92E54}" presName="tx1" presStyleLbl="revTx" presStyleIdx="6" presStyleCnt="14"/>
      <dgm:spPr/>
    </dgm:pt>
    <dgm:pt modelId="{FDC11B7F-9FF0-4999-B3AC-4CE9595A7CA3}" type="pres">
      <dgm:prSet presAssocID="{F1511AA3-E325-43B0-A952-202B81F92E54}" presName="vert1" presStyleCnt="0"/>
      <dgm:spPr/>
    </dgm:pt>
    <dgm:pt modelId="{322461B3-7F0B-4398-9FD2-9E236AFFE2E5}" type="pres">
      <dgm:prSet presAssocID="{90C54EA0-63B9-4003-A2F3-227DE3D2CD87}" presName="vertSpace2a" presStyleCnt="0"/>
      <dgm:spPr/>
    </dgm:pt>
    <dgm:pt modelId="{28FD64E9-0FA7-4005-B250-EF8D7CCF4314}" type="pres">
      <dgm:prSet presAssocID="{90C54EA0-63B9-4003-A2F3-227DE3D2CD87}" presName="horz2" presStyleCnt="0"/>
      <dgm:spPr/>
    </dgm:pt>
    <dgm:pt modelId="{C575331D-3780-4632-B84C-0886B6C8B08C}" type="pres">
      <dgm:prSet presAssocID="{90C54EA0-63B9-4003-A2F3-227DE3D2CD87}" presName="horzSpace2" presStyleCnt="0"/>
      <dgm:spPr/>
    </dgm:pt>
    <dgm:pt modelId="{CA94D0E5-8971-49C0-A37E-177DC54EF6D0}" type="pres">
      <dgm:prSet presAssocID="{90C54EA0-63B9-4003-A2F3-227DE3D2CD87}" presName="tx2" presStyleLbl="revTx" presStyleIdx="7" presStyleCnt="14"/>
      <dgm:spPr/>
    </dgm:pt>
    <dgm:pt modelId="{10C73222-44E1-4807-840D-E67A69BCBB02}" type="pres">
      <dgm:prSet presAssocID="{90C54EA0-63B9-4003-A2F3-227DE3D2CD87}" presName="vert2" presStyleCnt="0"/>
      <dgm:spPr/>
    </dgm:pt>
    <dgm:pt modelId="{DAA717FD-3B23-45B5-AC86-6825D7FF680E}" type="pres">
      <dgm:prSet presAssocID="{90C54EA0-63B9-4003-A2F3-227DE3D2CD87}" presName="thinLine2b" presStyleLbl="callout" presStyleIdx="3" presStyleCnt="7"/>
      <dgm:spPr/>
    </dgm:pt>
    <dgm:pt modelId="{228C5E4C-C0ED-45FB-90DC-E6A6C72A9675}" type="pres">
      <dgm:prSet presAssocID="{90C54EA0-63B9-4003-A2F3-227DE3D2CD87}" presName="vertSpace2b" presStyleCnt="0"/>
      <dgm:spPr/>
    </dgm:pt>
    <dgm:pt modelId="{192BAAA1-7ACF-4AE4-9DAA-9821D3837303}" type="pres">
      <dgm:prSet presAssocID="{19F28570-0C1C-404A-B8B9-960AEBCF3C2C}" presName="thickLine" presStyleLbl="alignNode1" presStyleIdx="4" presStyleCnt="7"/>
      <dgm:spPr/>
    </dgm:pt>
    <dgm:pt modelId="{23A29A10-457C-4C27-9806-D6FF4DFBD8E5}" type="pres">
      <dgm:prSet presAssocID="{19F28570-0C1C-404A-B8B9-960AEBCF3C2C}" presName="horz1" presStyleCnt="0"/>
      <dgm:spPr/>
    </dgm:pt>
    <dgm:pt modelId="{7EC276E3-70E8-402A-B2C9-0770AC5944F3}" type="pres">
      <dgm:prSet presAssocID="{19F28570-0C1C-404A-B8B9-960AEBCF3C2C}" presName="tx1" presStyleLbl="revTx" presStyleIdx="8" presStyleCnt="14"/>
      <dgm:spPr/>
    </dgm:pt>
    <dgm:pt modelId="{C44CAD7F-FCBD-4E6C-A1B2-88E63DBCC7D2}" type="pres">
      <dgm:prSet presAssocID="{19F28570-0C1C-404A-B8B9-960AEBCF3C2C}" presName="vert1" presStyleCnt="0"/>
      <dgm:spPr/>
    </dgm:pt>
    <dgm:pt modelId="{7E82B8BD-81D9-4EE4-831A-96D145ED0B38}" type="pres">
      <dgm:prSet presAssocID="{6B8C304D-4D03-4C43-B122-95983AAD441A}" presName="vertSpace2a" presStyleCnt="0"/>
      <dgm:spPr/>
    </dgm:pt>
    <dgm:pt modelId="{CE8E60CE-5CEB-4F8B-8767-0C86681E825C}" type="pres">
      <dgm:prSet presAssocID="{6B8C304D-4D03-4C43-B122-95983AAD441A}" presName="horz2" presStyleCnt="0"/>
      <dgm:spPr/>
    </dgm:pt>
    <dgm:pt modelId="{EBE1E4BF-A42E-4723-B9AE-3CA5E87CDBDE}" type="pres">
      <dgm:prSet presAssocID="{6B8C304D-4D03-4C43-B122-95983AAD441A}" presName="horzSpace2" presStyleCnt="0"/>
      <dgm:spPr/>
    </dgm:pt>
    <dgm:pt modelId="{EB1EF949-5E0E-46A7-9E48-EC1B36F68CD0}" type="pres">
      <dgm:prSet presAssocID="{6B8C304D-4D03-4C43-B122-95983AAD441A}" presName="tx2" presStyleLbl="revTx" presStyleIdx="9" presStyleCnt="14"/>
      <dgm:spPr/>
    </dgm:pt>
    <dgm:pt modelId="{117A595F-7975-4DC1-8E0A-645FFBBEAF1D}" type="pres">
      <dgm:prSet presAssocID="{6B8C304D-4D03-4C43-B122-95983AAD441A}" presName="vert2" presStyleCnt="0"/>
      <dgm:spPr/>
    </dgm:pt>
    <dgm:pt modelId="{218DE777-71BD-4FBC-9DF8-6FCFEF34ABDF}" type="pres">
      <dgm:prSet presAssocID="{6B8C304D-4D03-4C43-B122-95983AAD441A}" presName="thinLine2b" presStyleLbl="callout" presStyleIdx="4" presStyleCnt="7"/>
      <dgm:spPr/>
    </dgm:pt>
    <dgm:pt modelId="{1445BBED-6183-4D19-80A7-B083F5C9A88F}" type="pres">
      <dgm:prSet presAssocID="{6B8C304D-4D03-4C43-B122-95983AAD441A}" presName="vertSpace2b" presStyleCnt="0"/>
      <dgm:spPr/>
    </dgm:pt>
    <dgm:pt modelId="{A0AB4B38-F4DF-4727-8207-09EF4BC309C7}" type="pres">
      <dgm:prSet presAssocID="{D892F91F-9708-4EF4-B6BE-07B94FA2AE84}" presName="thickLine" presStyleLbl="alignNode1" presStyleIdx="5" presStyleCnt="7"/>
      <dgm:spPr/>
    </dgm:pt>
    <dgm:pt modelId="{3C7D4027-FD42-486F-B62F-08D73CB2A966}" type="pres">
      <dgm:prSet presAssocID="{D892F91F-9708-4EF4-B6BE-07B94FA2AE84}" presName="horz1" presStyleCnt="0"/>
      <dgm:spPr/>
    </dgm:pt>
    <dgm:pt modelId="{D162BDE8-B91B-4531-A247-1AEDF7C7B26A}" type="pres">
      <dgm:prSet presAssocID="{D892F91F-9708-4EF4-B6BE-07B94FA2AE84}" presName="tx1" presStyleLbl="revTx" presStyleIdx="10" presStyleCnt="14"/>
      <dgm:spPr/>
    </dgm:pt>
    <dgm:pt modelId="{1B583C23-6C2E-4332-9925-AF3B33940034}" type="pres">
      <dgm:prSet presAssocID="{D892F91F-9708-4EF4-B6BE-07B94FA2AE84}" presName="vert1" presStyleCnt="0"/>
      <dgm:spPr/>
    </dgm:pt>
    <dgm:pt modelId="{185D967D-8113-4B78-9816-40B3006C6AFD}" type="pres">
      <dgm:prSet presAssocID="{55B9FE52-CC3D-4DB0-885D-0F8718F27F87}" presName="vertSpace2a" presStyleCnt="0"/>
      <dgm:spPr/>
    </dgm:pt>
    <dgm:pt modelId="{E0633179-1501-44C1-9B13-0F80D3414C23}" type="pres">
      <dgm:prSet presAssocID="{55B9FE52-CC3D-4DB0-885D-0F8718F27F87}" presName="horz2" presStyleCnt="0"/>
      <dgm:spPr/>
    </dgm:pt>
    <dgm:pt modelId="{99BB5E39-21A3-4349-BBF2-9ACE6A358294}" type="pres">
      <dgm:prSet presAssocID="{55B9FE52-CC3D-4DB0-885D-0F8718F27F87}" presName="horzSpace2" presStyleCnt="0"/>
      <dgm:spPr/>
    </dgm:pt>
    <dgm:pt modelId="{BAD84B3B-2EB8-41AB-9BDC-33A24EE14D36}" type="pres">
      <dgm:prSet presAssocID="{55B9FE52-CC3D-4DB0-885D-0F8718F27F87}" presName="tx2" presStyleLbl="revTx" presStyleIdx="11" presStyleCnt="14"/>
      <dgm:spPr/>
    </dgm:pt>
    <dgm:pt modelId="{ACAC1560-EA3A-44F5-A0DA-C68EBA83E68F}" type="pres">
      <dgm:prSet presAssocID="{55B9FE52-CC3D-4DB0-885D-0F8718F27F87}" presName="vert2" presStyleCnt="0"/>
      <dgm:spPr/>
    </dgm:pt>
    <dgm:pt modelId="{62FC7029-6FFB-4D42-9049-0B84A654735F}" type="pres">
      <dgm:prSet presAssocID="{55B9FE52-CC3D-4DB0-885D-0F8718F27F87}" presName="thinLine2b" presStyleLbl="callout" presStyleIdx="5" presStyleCnt="7"/>
      <dgm:spPr/>
    </dgm:pt>
    <dgm:pt modelId="{BE1423CA-9A1E-4665-A677-A6EA17CC9913}" type="pres">
      <dgm:prSet presAssocID="{55B9FE52-CC3D-4DB0-885D-0F8718F27F87}" presName="vertSpace2b" presStyleCnt="0"/>
      <dgm:spPr/>
    </dgm:pt>
    <dgm:pt modelId="{1D2CE4E7-FBF0-4E02-9331-3DD0613E4C2E}" type="pres">
      <dgm:prSet presAssocID="{3630CD31-FB80-4136-95ED-65DE6B98FB84}" presName="thickLine" presStyleLbl="alignNode1" presStyleIdx="6" presStyleCnt="7"/>
      <dgm:spPr/>
    </dgm:pt>
    <dgm:pt modelId="{AFBC2346-252C-41C8-AAA7-EF0248F11D6E}" type="pres">
      <dgm:prSet presAssocID="{3630CD31-FB80-4136-95ED-65DE6B98FB84}" presName="horz1" presStyleCnt="0"/>
      <dgm:spPr/>
    </dgm:pt>
    <dgm:pt modelId="{08E4801F-2525-46B5-B049-629BC025E212}" type="pres">
      <dgm:prSet presAssocID="{3630CD31-FB80-4136-95ED-65DE6B98FB84}" presName="tx1" presStyleLbl="revTx" presStyleIdx="12" presStyleCnt="14"/>
      <dgm:spPr/>
    </dgm:pt>
    <dgm:pt modelId="{66104795-66F3-4278-8EC4-AA6CD2A2FB29}" type="pres">
      <dgm:prSet presAssocID="{3630CD31-FB80-4136-95ED-65DE6B98FB84}" presName="vert1" presStyleCnt="0"/>
      <dgm:spPr/>
    </dgm:pt>
    <dgm:pt modelId="{E6C7E726-80B8-4B42-8AE6-59DBD2DBE922}" type="pres">
      <dgm:prSet presAssocID="{C9CC8306-D97C-45D0-BE0A-62B243C2A598}" presName="vertSpace2a" presStyleCnt="0"/>
      <dgm:spPr/>
    </dgm:pt>
    <dgm:pt modelId="{7417E446-2932-4AA7-81D2-741AE635BE9D}" type="pres">
      <dgm:prSet presAssocID="{C9CC8306-D97C-45D0-BE0A-62B243C2A598}" presName="horz2" presStyleCnt="0"/>
      <dgm:spPr/>
    </dgm:pt>
    <dgm:pt modelId="{D6EC8002-DCE9-4106-BBBD-EA0C9BCA0539}" type="pres">
      <dgm:prSet presAssocID="{C9CC8306-D97C-45D0-BE0A-62B243C2A598}" presName="horzSpace2" presStyleCnt="0"/>
      <dgm:spPr/>
    </dgm:pt>
    <dgm:pt modelId="{5F8498E2-1C1C-4B3B-8EC3-0E41AA141D0A}" type="pres">
      <dgm:prSet presAssocID="{C9CC8306-D97C-45D0-BE0A-62B243C2A598}" presName="tx2" presStyleLbl="revTx" presStyleIdx="13" presStyleCnt="14"/>
      <dgm:spPr/>
    </dgm:pt>
    <dgm:pt modelId="{06D8FB8C-CBE7-4921-8F16-82FB6C8036D3}" type="pres">
      <dgm:prSet presAssocID="{C9CC8306-D97C-45D0-BE0A-62B243C2A598}" presName="vert2" presStyleCnt="0"/>
      <dgm:spPr/>
    </dgm:pt>
    <dgm:pt modelId="{B19F482A-1024-4FBB-9D90-A158695DB044}" type="pres">
      <dgm:prSet presAssocID="{C9CC8306-D97C-45D0-BE0A-62B243C2A598}" presName="thinLine2b" presStyleLbl="callout" presStyleIdx="6" presStyleCnt="7"/>
      <dgm:spPr/>
    </dgm:pt>
    <dgm:pt modelId="{BCF0E1CE-7198-4F56-997F-5E56C5969265}" type="pres">
      <dgm:prSet presAssocID="{C9CC8306-D97C-45D0-BE0A-62B243C2A598}" presName="vertSpace2b" presStyleCnt="0"/>
      <dgm:spPr/>
    </dgm:pt>
  </dgm:ptLst>
  <dgm:cxnLst>
    <dgm:cxn modelId="{50F1F80C-3E7A-4471-A0E0-4BD11008649D}" srcId="{3630CD31-FB80-4136-95ED-65DE6B98FB84}" destId="{C9CC8306-D97C-45D0-BE0A-62B243C2A598}" srcOrd="0" destOrd="0" parTransId="{67FCAFC7-6390-4CD6-A2CF-7B69830A7BB9}" sibTransId="{C54C9E45-7B12-4E0F-99C8-023B29F9246E}"/>
    <dgm:cxn modelId="{66D6C51B-A918-40BE-A841-19E2DEFFB3BD}" srcId="{E9148A10-1326-42BE-94F4-02F722AD3A1E}" destId="{789CC365-0920-487D-88BF-3EA03DEA8572}" srcOrd="0" destOrd="0" parTransId="{E1BE932E-E543-4E12-9E90-486B5C666EAE}" sibTransId="{32620400-BBD5-43E6-B515-186F6694DE7F}"/>
    <dgm:cxn modelId="{F5A1652C-BC8D-4571-AFFB-30D585FC96F4}" srcId="{1FE1C815-F71B-40DA-9851-B070CD7B9156}" destId="{8AECE399-4F79-4D75-925D-F3329FD3E21C}" srcOrd="0" destOrd="0" parTransId="{547D064C-1FF1-4BAC-971A-34D92366DF00}" sibTransId="{8176F2D9-6C7D-4F79-9B7B-5D66375B7B8C}"/>
    <dgm:cxn modelId="{A5CCB72D-3C90-4EEF-B262-691F39BBCC7A}" type="presOf" srcId="{1FE1C815-F71B-40DA-9851-B070CD7B9156}" destId="{2758881E-0345-4FC2-BD6F-C6B019BF3482}" srcOrd="0" destOrd="0" presId="urn:microsoft.com/office/officeart/2008/layout/LinedList"/>
    <dgm:cxn modelId="{FF8AE02F-12FB-4916-92BE-22F5AB793938}" type="presOf" srcId="{D892F91F-9708-4EF4-B6BE-07B94FA2AE84}" destId="{D162BDE8-B91B-4531-A247-1AEDF7C7B26A}" srcOrd="0" destOrd="0" presId="urn:microsoft.com/office/officeart/2008/layout/LinedList"/>
    <dgm:cxn modelId="{4BCB0831-F7F8-4AB2-B363-35337C020646}" srcId="{C3F2AAC2-9F42-4E3D-9603-5BF104927492}" destId="{1FE1C815-F71B-40DA-9851-B070CD7B9156}" srcOrd="2" destOrd="0" parTransId="{D7A9772A-2B7B-447A-B04F-2AB14B32E2C4}" sibTransId="{80BBF260-FCFE-4646-93B2-9EB6873E5856}"/>
    <dgm:cxn modelId="{6CF9AB32-739C-45C0-A895-4852938DA86C}" srcId="{C3F2AAC2-9F42-4E3D-9603-5BF104927492}" destId="{3630CD31-FB80-4136-95ED-65DE6B98FB84}" srcOrd="6" destOrd="0" parTransId="{CD0CA689-232E-45EC-933F-36A2FA2D9D20}" sibTransId="{720735C7-F776-49A8-A4B0-D5080F8ED316}"/>
    <dgm:cxn modelId="{FBE65B3D-746D-4FA5-B9F6-440AD6C1437C}" type="presOf" srcId="{F1511AA3-E325-43B0-A952-202B81F92E54}" destId="{846AB688-E6F4-478C-9A1E-687CD84A867E}" srcOrd="0" destOrd="0" presId="urn:microsoft.com/office/officeart/2008/layout/LinedList"/>
    <dgm:cxn modelId="{DEB75E43-A8FF-4D68-A1B1-E51275926702}" type="presOf" srcId="{D25030BB-14C9-4C0B-BF90-3B7ED79C5DC2}" destId="{F92C0C42-5C08-4A7C-AD75-8D5A3EF10415}" srcOrd="0" destOrd="0" presId="urn:microsoft.com/office/officeart/2008/layout/LinedList"/>
    <dgm:cxn modelId="{0DA8AE45-6599-44F1-BF21-79A204892D84}" srcId="{C3F2AAC2-9F42-4E3D-9603-5BF104927492}" destId="{19F28570-0C1C-404A-B8B9-960AEBCF3C2C}" srcOrd="4" destOrd="0" parTransId="{FF3B69B0-F25A-4505-9F36-5AC5D06DB854}" sibTransId="{BE60CB13-E094-40C7-80B8-D5ED11730C24}"/>
    <dgm:cxn modelId="{D02A0D46-60E9-4900-823D-30C33D8C49C7}" srcId="{C3F2AAC2-9F42-4E3D-9603-5BF104927492}" destId="{D25030BB-14C9-4C0B-BF90-3B7ED79C5DC2}" srcOrd="1" destOrd="0" parTransId="{113587DC-8348-443C-9F4D-05085B2AA1FA}" sibTransId="{36E55F3E-C5A2-4B96-BA4D-3B264D8B49F4}"/>
    <dgm:cxn modelId="{19D23268-9726-438C-9ECD-13F39D8F1295}" type="presOf" srcId="{789CC365-0920-487D-88BF-3EA03DEA8572}" destId="{1C25986A-ADF4-463B-B58B-AC28AB0F424B}" srcOrd="0" destOrd="0" presId="urn:microsoft.com/office/officeart/2008/layout/LinedList"/>
    <dgm:cxn modelId="{193CEA51-777B-497E-AA72-E67DE2E69FFC}" type="presOf" srcId="{C9CC8306-D97C-45D0-BE0A-62B243C2A598}" destId="{5F8498E2-1C1C-4B3B-8EC3-0E41AA141D0A}" srcOrd="0" destOrd="0" presId="urn:microsoft.com/office/officeart/2008/layout/LinedList"/>
    <dgm:cxn modelId="{6D261772-BA32-4018-AF7F-5AB2AF99FB9E}" type="presOf" srcId="{1EC3CA5F-D99C-40E2-AD8B-EDC72AC515BE}" destId="{417FCCFE-08F5-46DE-8BCB-0926AE1C3A89}" srcOrd="0" destOrd="0" presId="urn:microsoft.com/office/officeart/2008/layout/LinedList"/>
    <dgm:cxn modelId="{F1E92878-5EDB-4FF2-85B3-D720BCCEEFE3}" type="presOf" srcId="{6B8C304D-4D03-4C43-B122-95983AAD441A}" destId="{EB1EF949-5E0E-46A7-9E48-EC1B36F68CD0}" srcOrd="0" destOrd="0" presId="urn:microsoft.com/office/officeart/2008/layout/LinedList"/>
    <dgm:cxn modelId="{FB28C659-3150-4113-867B-2FC0C6EBD7E7}" type="presOf" srcId="{E9148A10-1326-42BE-94F4-02F722AD3A1E}" destId="{C7BC3560-FC7D-4CB5-8928-5AB684EDA03A}" srcOrd="0" destOrd="0" presId="urn:microsoft.com/office/officeart/2008/layout/LinedList"/>
    <dgm:cxn modelId="{9EED567F-16E4-4ECD-A4C0-FDEA5A314A0A}" type="presOf" srcId="{55B9FE52-CC3D-4DB0-885D-0F8718F27F87}" destId="{BAD84B3B-2EB8-41AB-9BDC-33A24EE14D36}" srcOrd="0" destOrd="0" presId="urn:microsoft.com/office/officeart/2008/layout/LinedList"/>
    <dgm:cxn modelId="{7E3E2E8C-3D06-49EA-8737-C95E9FA715F6}" type="presOf" srcId="{C3F2AAC2-9F42-4E3D-9603-5BF104927492}" destId="{9E3C4AE6-181B-4EC8-AD9B-CF8B0EBB03C2}" srcOrd="0" destOrd="0" presId="urn:microsoft.com/office/officeart/2008/layout/LinedList"/>
    <dgm:cxn modelId="{6BCA2E8E-1C3A-4D0D-83CE-55CD144CF64D}" type="presOf" srcId="{8AECE399-4F79-4D75-925D-F3329FD3E21C}" destId="{50D5928D-B821-4242-A2AE-86E5D319E498}" srcOrd="0" destOrd="0" presId="urn:microsoft.com/office/officeart/2008/layout/LinedList"/>
    <dgm:cxn modelId="{4FECD49F-86B0-470D-81E2-C4A8D20F9D69}" srcId="{D892F91F-9708-4EF4-B6BE-07B94FA2AE84}" destId="{55B9FE52-CC3D-4DB0-885D-0F8718F27F87}" srcOrd="0" destOrd="0" parTransId="{53A8DA58-83FE-4DCF-B59E-9B7FAE187500}" sibTransId="{4E5103E1-39C2-4E13-B5C1-ACD159424C1D}"/>
    <dgm:cxn modelId="{0100F9A0-A4D8-421C-BF44-0805A720EAA2}" srcId="{C3F2AAC2-9F42-4E3D-9603-5BF104927492}" destId="{F1511AA3-E325-43B0-A952-202B81F92E54}" srcOrd="3" destOrd="0" parTransId="{1FABD32A-9E5C-4142-97BC-4A324B4A250B}" sibTransId="{C91B214B-3D89-4F73-AA34-B30499C2636E}"/>
    <dgm:cxn modelId="{3D18E4A4-0A5D-447E-8BCE-EBED4B24BCB7}" srcId="{D25030BB-14C9-4C0B-BF90-3B7ED79C5DC2}" destId="{1EC3CA5F-D99C-40E2-AD8B-EDC72AC515BE}" srcOrd="0" destOrd="0" parTransId="{E9AFCBB4-9578-45D0-83A3-E24AFA252AC1}" sibTransId="{F2CE9602-897D-4A3F-B9BB-7C6C40717718}"/>
    <dgm:cxn modelId="{51CCCDAA-D995-4EAB-834B-00A3DB5A3D27}" srcId="{C3F2AAC2-9F42-4E3D-9603-5BF104927492}" destId="{E9148A10-1326-42BE-94F4-02F722AD3A1E}" srcOrd="0" destOrd="0" parTransId="{40B09AB2-AE44-463C-AE77-859F0E4E035E}" sibTransId="{2AF347E1-081F-4ED2-9BAB-C4D67141CA72}"/>
    <dgm:cxn modelId="{D6D9E5B4-669E-41B9-9F97-C26033582B76}" type="presOf" srcId="{90C54EA0-63B9-4003-A2F3-227DE3D2CD87}" destId="{CA94D0E5-8971-49C0-A37E-177DC54EF6D0}" srcOrd="0" destOrd="0" presId="urn:microsoft.com/office/officeart/2008/layout/LinedList"/>
    <dgm:cxn modelId="{4A4F4ABD-D535-4788-AA56-51CB5DF00265}" srcId="{19F28570-0C1C-404A-B8B9-960AEBCF3C2C}" destId="{6B8C304D-4D03-4C43-B122-95983AAD441A}" srcOrd="0" destOrd="0" parTransId="{69B52E2A-72FD-4A1B-ADE5-1E406792E8A8}" sibTransId="{ADAD58AF-253B-4878-BDEA-8B5DFAB5029A}"/>
    <dgm:cxn modelId="{C24925C2-A0B1-491C-90D6-68BC04A3F36E}" type="presOf" srcId="{3630CD31-FB80-4136-95ED-65DE6B98FB84}" destId="{08E4801F-2525-46B5-B049-629BC025E212}" srcOrd="0" destOrd="0" presId="urn:microsoft.com/office/officeart/2008/layout/LinedList"/>
    <dgm:cxn modelId="{7CFE1AC3-FA64-41CF-9184-9489244CBA4A}" srcId="{F1511AA3-E325-43B0-A952-202B81F92E54}" destId="{90C54EA0-63B9-4003-A2F3-227DE3D2CD87}" srcOrd="0" destOrd="0" parTransId="{FF421747-7497-432B-857E-FD234214E28C}" sibTransId="{AF562B9B-7EAD-494C-859D-40B5B83D6DAE}"/>
    <dgm:cxn modelId="{619976C9-16AF-438E-B151-600DBA0BFEA4}" srcId="{C3F2AAC2-9F42-4E3D-9603-5BF104927492}" destId="{D892F91F-9708-4EF4-B6BE-07B94FA2AE84}" srcOrd="5" destOrd="0" parTransId="{318AF135-1CBF-4301-96DB-C236066E7331}" sibTransId="{3128C8E5-55B4-4CB4-90C0-B54252298E09}"/>
    <dgm:cxn modelId="{D59B81F6-D9A9-4707-A93C-4D08AC9CDF30}" type="presOf" srcId="{19F28570-0C1C-404A-B8B9-960AEBCF3C2C}" destId="{7EC276E3-70E8-402A-B2C9-0770AC5944F3}" srcOrd="0" destOrd="0" presId="urn:microsoft.com/office/officeart/2008/layout/LinedList"/>
    <dgm:cxn modelId="{A78BA4EA-1AE3-4C81-B5AF-7FB25C655D32}" type="presParOf" srcId="{9E3C4AE6-181B-4EC8-AD9B-CF8B0EBB03C2}" destId="{B7177879-068E-4B6A-BD6F-94D5068513F5}" srcOrd="0" destOrd="0" presId="urn:microsoft.com/office/officeart/2008/layout/LinedList"/>
    <dgm:cxn modelId="{35EF10D9-96FD-4248-ACF8-8A25698DF436}" type="presParOf" srcId="{9E3C4AE6-181B-4EC8-AD9B-CF8B0EBB03C2}" destId="{F7A08D07-BF45-44D8-B9BB-42D8E10DF82A}" srcOrd="1" destOrd="0" presId="urn:microsoft.com/office/officeart/2008/layout/LinedList"/>
    <dgm:cxn modelId="{3CD6B0ED-8654-420C-B40A-CDB6198DBBCA}" type="presParOf" srcId="{F7A08D07-BF45-44D8-B9BB-42D8E10DF82A}" destId="{C7BC3560-FC7D-4CB5-8928-5AB684EDA03A}" srcOrd="0" destOrd="0" presId="urn:microsoft.com/office/officeart/2008/layout/LinedList"/>
    <dgm:cxn modelId="{91BDAE8C-42D0-42A6-BC03-5855AEDA0E72}" type="presParOf" srcId="{F7A08D07-BF45-44D8-B9BB-42D8E10DF82A}" destId="{398D8893-68D6-4F01-B1C1-412292A27369}" srcOrd="1" destOrd="0" presId="urn:microsoft.com/office/officeart/2008/layout/LinedList"/>
    <dgm:cxn modelId="{E8975518-F0FE-4959-9C2F-81EE978F6E71}" type="presParOf" srcId="{398D8893-68D6-4F01-B1C1-412292A27369}" destId="{C96C3484-698D-4057-BA06-75BC5136E025}" srcOrd="0" destOrd="0" presId="urn:microsoft.com/office/officeart/2008/layout/LinedList"/>
    <dgm:cxn modelId="{6B519327-EF3F-484B-84B6-451B5D2CDED6}" type="presParOf" srcId="{398D8893-68D6-4F01-B1C1-412292A27369}" destId="{10D47491-BE7F-42E9-B1D9-6C6C744CE60D}" srcOrd="1" destOrd="0" presId="urn:microsoft.com/office/officeart/2008/layout/LinedList"/>
    <dgm:cxn modelId="{16191031-727C-4CD4-9DB3-AB27A09C1C54}" type="presParOf" srcId="{10D47491-BE7F-42E9-B1D9-6C6C744CE60D}" destId="{84D4D49F-1737-45FE-9D00-505FC35A82D6}" srcOrd="0" destOrd="0" presId="urn:microsoft.com/office/officeart/2008/layout/LinedList"/>
    <dgm:cxn modelId="{8A891B76-96B9-4D18-AE50-A41A386478EC}" type="presParOf" srcId="{10D47491-BE7F-42E9-B1D9-6C6C744CE60D}" destId="{1C25986A-ADF4-463B-B58B-AC28AB0F424B}" srcOrd="1" destOrd="0" presId="urn:microsoft.com/office/officeart/2008/layout/LinedList"/>
    <dgm:cxn modelId="{D9736051-D312-4A26-9F9E-60C82404F1AD}" type="presParOf" srcId="{10D47491-BE7F-42E9-B1D9-6C6C744CE60D}" destId="{4A1158FC-411D-4603-B728-0D8CA0B9C669}" srcOrd="2" destOrd="0" presId="urn:microsoft.com/office/officeart/2008/layout/LinedList"/>
    <dgm:cxn modelId="{76409019-A019-4854-B978-00D1571B4F3C}" type="presParOf" srcId="{398D8893-68D6-4F01-B1C1-412292A27369}" destId="{81FED846-A05F-4388-AF96-9EE6E2B3A02E}" srcOrd="2" destOrd="0" presId="urn:microsoft.com/office/officeart/2008/layout/LinedList"/>
    <dgm:cxn modelId="{68A62450-3F4F-4EE9-9730-95C91E51C478}" type="presParOf" srcId="{398D8893-68D6-4F01-B1C1-412292A27369}" destId="{7F1C9C6D-FC62-4FF0-9BEF-9A1DF1B29498}" srcOrd="3" destOrd="0" presId="urn:microsoft.com/office/officeart/2008/layout/LinedList"/>
    <dgm:cxn modelId="{6FD612C4-77B3-46B1-B91F-4E2F7DCE8B52}" type="presParOf" srcId="{9E3C4AE6-181B-4EC8-AD9B-CF8B0EBB03C2}" destId="{5E6691F7-6299-43B5-86E0-A89047EE9CE1}" srcOrd="2" destOrd="0" presId="urn:microsoft.com/office/officeart/2008/layout/LinedList"/>
    <dgm:cxn modelId="{704F25BA-77B8-4F85-B956-6E9E04BEE6D0}" type="presParOf" srcId="{9E3C4AE6-181B-4EC8-AD9B-CF8B0EBB03C2}" destId="{2FA1EFC3-9A12-4F6D-908D-B5B1E2541B21}" srcOrd="3" destOrd="0" presId="urn:microsoft.com/office/officeart/2008/layout/LinedList"/>
    <dgm:cxn modelId="{D9313F90-999C-4B2C-9D60-1DAAA2DCF413}" type="presParOf" srcId="{2FA1EFC3-9A12-4F6D-908D-B5B1E2541B21}" destId="{F92C0C42-5C08-4A7C-AD75-8D5A3EF10415}" srcOrd="0" destOrd="0" presId="urn:microsoft.com/office/officeart/2008/layout/LinedList"/>
    <dgm:cxn modelId="{C3D06893-B28F-49DF-8206-3BB9148E871E}" type="presParOf" srcId="{2FA1EFC3-9A12-4F6D-908D-B5B1E2541B21}" destId="{D1309521-69D3-4DC7-99C1-F62BF0CC57D7}" srcOrd="1" destOrd="0" presId="urn:microsoft.com/office/officeart/2008/layout/LinedList"/>
    <dgm:cxn modelId="{65436C3D-CC2B-44F6-B34D-8D19B2DB9FF5}" type="presParOf" srcId="{D1309521-69D3-4DC7-99C1-F62BF0CC57D7}" destId="{310FAD6D-9580-47B1-972B-761C2A3FF9DE}" srcOrd="0" destOrd="0" presId="urn:microsoft.com/office/officeart/2008/layout/LinedList"/>
    <dgm:cxn modelId="{CC79013B-AA0C-4C75-BFFF-1DD90C8B7FD4}" type="presParOf" srcId="{D1309521-69D3-4DC7-99C1-F62BF0CC57D7}" destId="{A174C10C-6D1B-40F6-982B-C6C7EBA70281}" srcOrd="1" destOrd="0" presId="urn:microsoft.com/office/officeart/2008/layout/LinedList"/>
    <dgm:cxn modelId="{68DC9E43-0903-499C-ADEF-1DFF425FB754}" type="presParOf" srcId="{A174C10C-6D1B-40F6-982B-C6C7EBA70281}" destId="{3AC5EAC8-F6A2-4CDB-8827-AF95DDA9E53B}" srcOrd="0" destOrd="0" presId="urn:microsoft.com/office/officeart/2008/layout/LinedList"/>
    <dgm:cxn modelId="{6499D43F-806A-4B7E-807B-00034A3E1A80}" type="presParOf" srcId="{A174C10C-6D1B-40F6-982B-C6C7EBA70281}" destId="{417FCCFE-08F5-46DE-8BCB-0926AE1C3A89}" srcOrd="1" destOrd="0" presId="urn:microsoft.com/office/officeart/2008/layout/LinedList"/>
    <dgm:cxn modelId="{EC934DA6-7CC9-4662-95A6-8E03902895F2}" type="presParOf" srcId="{A174C10C-6D1B-40F6-982B-C6C7EBA70281}" destId="{134D3E71-D025-4D88-BC5E-C33307D98DF3}" srcOrd="2" destOrd="0" presId="urn:microsoft.com/office/officeart/2008/layout/LinedList"/>
    <dgm:cxn modelId="{0A4812BB-9F7D-44B8-A070-5B728E110D6F}" type="presParOf" srcId="{D1309521-69D3-4DC7-99C1-F62BF0CC57D7}" destId="{79F31190-A9D6-4FE7-AD98-E95563853BE8}" srcOrd="2" destOrd="0" presId="urn:microsoft.com/office/officeart/2008/layout/LinedList"/>
    <dgm:cxn modelId="{F6AA1761-4BBB-40CE-BD04-B8A757DD6719}" type="presParOf" srcId="{D1309521-69D3-4DC7-99C1-F62BF0CC57D7}" destId="{F646655E-585D-4440-889D-8D9FA6AE367A}" srcOrd="3" destOrd="0" presId="urn:microsoft.com/office/officeart/2008/layout/LinedList"/>
    <dgm:cxn modelId="{57EC585C-0BE0-409F-AF94-73FEF3C486F6}" type="presParOf" srcId="{9E3C4AE6-181B-4EC8-AD9B-CF8B0EBB03C2}" destId="{7B138302-4321-4838-9731-57183DB8AD50}" srcOrd="4" destOrd="0" presId="urn:microsoft.com/office/officeart/2008/layout/LinedList"/>
    <dgm:cxn modelId="{D1AABC68-3DFB-408B-AD84-450629B97197}" type="presParOf" srcId="{9E3C4AE6-181B-4EC8-AD9B-CF8B0EBB03C2}" destId="{7E36B978-D076-435F-82D2-233037C93D4D}" srcOrd="5" destOrd="0" presId="urn:microsoft.com/office/officeart/2008/layout/LinedList"/>
    <dgm:cxn modelId="{2F623F0E-3669-4C3C-9BAA-FF55F3FA1F18}" type="presParOf" srcId="{7E36B978-D076-435F-82D2-233037C93D4D}" destId="{2758881E-0345-4FC2-BD6F-C6B019BF3482}" srcOrd="0" destOrd="0" presId="urn:microsoft.com/office/officeart/2008/layout/LinedList"/>
    <dgm:cxn modelId="{B3F93965-A79E-4A24-A7CE-F820EBE6A375}" type="presParOf" srcId="{7E36B978-D076-435F-82D2-233037C93D4D}" destId="{8968EB59-22AF-4747-81CA-DAF59F2ADAD0}" srcOrd="1" destOrd="0" presId="urn:microsoft.com/office/officeart/2008/layout/LinedList"/>
    <dgm:cxn modelId="{B6A12440-8E80-4EC8-9576-39E98FF12BC6}" type="presParOf" srcId="{8968EB59-22AF-4747-81CA-DAF59F2ADAD0}" destId="{9E98BD15-4E25-4B6B-B75C-8CEC3E279AD8}" srcOrd="0" destOrd="0" presId="urn:microsoft.com/office/officeart/2008/layout/LinedList"/>
    <dgm:cxn modelId="{52B1C92E-F728-44D1-BD90-236DE52EC74E}" type="presParOf" srcId="{8968EB59-22AF-4747-81CA-DAF59F2ADAD0}" destId="{E16E0399-BAB1-4BCD-A435-A47655A60162}" srcOrd="1" destOrd="0" presId="urn:microsoft.com/office/officeart/2008/layout/LinedList"/>
    <dgm:cxn modelId="{9B4A810B-B019-42EC-AB01-A1B8BD911758}" type="presParOf" srcId="{E16E0399-BAB1-4BCD-A435-A47655A60162}" destId="{2115D7FA-1E83-479D-ADCC-98B333BA787C}" srcOrd="0" destOrd="0" presId="urn:microsoft.com/office/officeart/2008/layout/LinedList"/>
    <dgm:cxn modelId="{8C1A8C0D-F578-42C0-9FBF-20032406CDD6}" type="presParOf" srcId="{E16E0399-BAB1-4BCD-A435-A47655A60162}" destId="{50D5928D-B821-4242-A2AE-86E5D319E498}" srcOrd="1" destOrd="0" presId="urn:microsoft.com/office/officeart/2008/layout/LinedList"/>
    <dgm:cxn modelId="{A605C81D-E367-40B5-87CA-715AC5FDE8FE}" type="presParOf" srcId="{E16E0399-BAB1-4BCD-A435-A47655A60162}" destId="{9ED331CA-8E57-46BF-A50B-E2C3C40EA58D}" srcOrd="2" destOrd="0" presId="urn:microsoft.com/office/officeart/2008/layout/LinedList"/>
    <dgm:cxn modelId="{89760DF7-1946-4AA7-8A0B-AA6EE5B49054}" type="presParOf" srcId="{8968EB59-22AF-4747-81CA-DAF59F2ADAD0}" destId="{DEA6A004-5863-4F8E-9267-C1D80E5C269E}" srcOrd="2" destOrd="0" presId="urn:microsoft.com/office/officeart/2008/layout/LinedList"/>
    <dgm:cxn modelId="{2BC3F909-B5ED-4ABC-B92A-0E6DF1A573F6}" type="presParOf" srcId="{8968EB59-22AF-4747-81CA-DAF59F2ADAD0}" destId="{FBFBF590-FB03-4500-8038-9DAFD2D8D050}" srcOrd="3" destOrd="0" presId="urn:microsoft.com/office/officeart/2008/layout/LinedList"/>
    <dgm:cxn modelId="{C696D26B-F1F8-45C6-AAE7-521B6625F8A1}" type="presParOf" srcId="{9E3C4AE6-181B-4EC8-AD9B-CF8B0EBB03C2}" destId="{3DCB3093-B36D-4223-9733-DCC632623517}" srcOrd="6" destOrd="0" presId="urn:microsoft.com/office/officeart/2008/layout/LinedList"/>
    <dgm:cxn modelId="{192FA7A8-5D5A-4C00-BE90-6155FFA7584E}" type="presParOf" srcId="{9E3C4AE6-181B-4EC8-AD9B-CF8B0EBB03C2}" destId="{B4BA97A2-D3EB-4969-BB21-589C1E7FDFD2}" srcOrd="7" destOrd="0" presId="urn:microsoft.com/office/officeart/2008/layout/LinedList"/>
    <dgm:cxn modelId="{138BEFE0-0C56-446C-AE22-0F87DE4342D8}" type="presParOf" srcId="{B4BA97A2-D3EB-4969-BB21-589C1E7FDFD2}" destId="{846AB688-E6F4-478C-9A1E-687CD84A867E}" srcOrd="0" destOrd="0" presId="urn:microsoft.com/office/officeart/2008/layout/LinedList"/>
    <dgm:cxn modelId="{3D6C8FAF-E02C-4B70-9A36-3B28C46BA010}" type="presParOf" srcId="{B4BA97A2-D3EB-4969-BB21-589C1E7FDFD2}" destId="{FDC11B7F-9FF0-4999-B3AC-4CE9595A7CA3}" srcOrd="1" destOrd="0" presId="urn:microsoft.com/office/officeart/2008/layout/LinedList"/>
    <dgm:cxn modelId="{189C6429-36D9-4320-A4A8-AF2486F03D79}" type="presParOf" srcId="{FDC11B7F-9FF0-4999-B3AC-4CE9595A7CA3}" destId="{322461B3-7F0B-4398-9FD2-9E236AFFE2E5}" srcOrd="0" destOrd="0" presId="urn:microsoft.com/office/officeart/2008/layout/LinedList"/>
    <dgm:cxn modelId="{84B5001C-99F0-4A34-B270-04BADEADF9CD}" type="presParOf" srcId="{FDC11B7F-9FF0-4999-B3AC-4CE9595A7CA3}" destId="{28FD64E9-0FA7-4005-B250-EF8D7CCF4314}" srcOrd="1" destOrd="0" presId="urn:microsoft.com/office/officeart/2008/layout/LinedList"/>
    <dgm:cxn modelId="{5671B83F-F666-405E-B6FC-4DDF0C563928}" type="presParOf" srcId="{28FD64E9-0FA7-4005-B250-EF8D7CCF4314}" destId="{C575331D-3780-4632-B84C-0886B6C8B08C}" srcOrd="0" destOrd="0" presId="urn:microsoft.com/office/officeart/2008/layout/LinedList"/>
    <dgm:cxn modelId="{E994DD37-27E3-457B-BEFB-62E7E1322019}" type="presParOf" srcId="{28FD64E9-0FA7-4005-B250-EF8D7CCF4314}" destId="{CA94D0E5-8971-49C0-A37E-177DC54EF6D0}" srcOrd="1" destOrd="0" presId="urn:microsoft.com/office/officeart/2008/layout/LinedList"/>
    <dgm:cxn modelId="{36D906A7-8BE0-4C70-BC8E-A8A57813C5BD}" type="presParOf" srcId="{28FD64E9-0FA7-4005-B250-EF8D7CCF4314}" destId="{10C73222-44E1-4807-840D-E67A69BCBB02}" srcOrd="2" destOrd="0" presId="urn:microsoft.com/office/officeart/2008/layout/LinedList"/>
    <dgm:cxn modelId="{CE2C7D6B-FDE9-4B20-B8DF-48F763D38784}" type="presParOf" srcId="{FDC11B7F-9FF0-4999-B3AC-4CE9595A7CA3}" destId="{DAA717FD-3B23-45B5-AC86-6825D7FF680E}" srcOrd="2" destOrd="0" presId="urn:microsoft.com/office/officeart/2008/layout/LinedList"/>
    <dgm:cxn modelId="{0F4AD59B-76BD-4D3A-8E3D-2AA3F7409119}" type="presParOf" srcId="{FDC11B7F-9FF0-4999-B3AC-4CE9595A7CA3}" destId="{228C5E4C-C0ED-45FB-90DC-E6A6C72A9675}" srcOrd="3" destOrd="0" presId="urn:microsoft.com/office/officeart/2008/layout/LinedList"/>
    <dgm:cxn modelId="{015865B4-B743-43B4-A73B-2201E7CD730D}" type="presParOf" srcId="{9E3C4AE6-181B-4EC8-AD9B-CF8B0EBB03C2}" destId="{192BAAA1-7ACF-4AE4-9DAA-9821D3837303}" srcOrd="8" destOrd="0" presId="urn:microsoft.com/office/officeart/2008/layout/LinedList"/>
    <dgm:cxn modelId="{953E29DE-2CA5-437E-80C8-8F42E5318746}" type="presParOf" srcId="{9E3C4AE6-181B-4EC8-AD9B-CF8B0EBB03C2}" destId="{23A29A10-457C-4C27-9806-D6FF4DFBD8E5}" srcOrd="9" destOrd="0" presId="urn:microsoft.com/office/officeart/2008/layout/LinedList"/>
    <dgm:cxn modelId="{AD232F53-E4E4-4230-97A6-834377BB84E5}" type="presParOf" srcId="{23A29A10-457C-4C27-9806-D6FF4DFBD8E5}" destId="{7EC276E3-70E8-402A-B2C9-0770AC5944F3}" srcOrd="0" destOrd="0" presId="urn:microsoft.com/office/officeart/2008/layout/LinedList"/>
    <dgm:cxn modelId="{4B97D222-260E-4091-A596-572ABDFDEAC9}" type="presParOf" srcId="{23A29A10-457C-4C27-9806-D6FF4DFBD8E5}" destId="{C44CAD7F-FCBD-4E6C-A1B2-88E63DBCC7D2}" srcOrd="1" destOrd="0" presId="urn:microsoft.com/office/officeart/2008/layout/LinedList"/>
    <dgm:cxn modelId="{E0F848C2-3796-4AEF-A25D-AF32F1FFEF1C}" type="presParOf" srcId="{C44CAD7F-FCBD-4E6C-A1B2-88E63DBCC7D2}" destId="{7E82B8BD-81D9-4EE4-831A-96D145ED0B38}" srcOrd="0" destOrd="0" presId="urn:microsoft.com/office/officeart/2008/layout/LinedList"/>
    <dgm:cxn modelId="{93137C48-62EA-4B8E-9932-3EDF3EF76CA1}" type="presParOf" srcId="{C44CAD7F-FCBD-4E6C-A1B2-88E63DBCC7D2}" destId="{CE8E60CE-5CEB-4F8B-8767-0C86681E825C}" srcOrd="1" destOrd="0" presId="urn:microsoft.com/office/officeart/2008/layout/LinedList"/>
    <dgm:cxn modelId="{81612D2B-EB7D-4EAC-8DCA-A835A8865D96}" type="presParOf" srcId="{CE8E60CE-5CEB-4F8B-8767-0C86681E825C}" destId="{EBE1E4BF-A42E-4723-B9AE-3CA5E87CDBDE}" srcOrd="0" destOrd="0" presId="urn:microsoft.com/office/officeart/2008/layout/LinedList"/>
    <dgm:cxn modelId="{42CA81BA-3AD1-40F7-BA4B-730A28852EFF}" type="presParOf" srcId="{CE8E60CE-5CEB-4F8B-8767-0C86681E825C}" destId="{EB1EF949-5E0E-46A7-9E48-EC1B36F68CD0}" srcOrd="1" destOrd="0" presId="urn:microsoft.com/office/officeart/2008/layout/LinedList"/>
    <dgm:cxn modelId="{1857463C-2A4A-4B61-91C5-E728E2F44F32}" type="presParOf" srcId="{CE8E60CE-5CEB-4F8B-8767-0C86681E825C}" destId="{117A595F-7975-4DC1-8E0A-645FFBBEAF1D}" srcOrd="2" destOrd="0" presId="urn:microsoft.com/office/officeart/2008/layout/LinedList"/>
    <dgm:cxn modelId="{2C7D80AB-8B27-4EA4-A1A9-28D2994693DB}" type="presParOf" srcId="{C44CAD7F-FCBD-4E6C-A1B2-88E63DBCC7D2}" destId="{218DE777-71BD-4FBC-9DF8-6FCFEF34ABDF}" srcOrd="2" destOrd="0" presId="urn:microsoft.com/office/officeart/2008/layout/LinedList"/>
    <dgm:cxn modelId="{5DEEBACB-3432-4715-B49F-153966A1C17F}" type="presParOf" srcId="{C44CAD7F-FCBD-4E6C-A1B2-88E63DBCC7D2}" destId="{1445BBED-6183-4D19-80A7-B083F5C9A88F}" srcOrd="3" destOrd="0" presId="urn:microsoft.com/office/officeart/2008/layout/LinedList"/>
    <dgm:cxn modelId="{9B9779C5-D6D4-44D1-9A48-C99E06ED771E}" type="presParOf" srcId="{9E3C4AE6-181B-4EC8-AD9B-CF8B0EBB03C2}" destId="{A0AB4B38-F4DF-4727-8207-09EF4BC309C7}" srcOrd="10" destOrd="0" presId="urn:microsoft.com/office/officeart/2008/layout/LinedList"/>
    <dgm:cxn modelId="{2008D423-D763-4E74-BD3A-61F465E06B47}" type="presParOf" srcId="{9E3C4AE6-181B-4EC8-AD9B-CF8B0EBB03C2}" destId="{3C7D4027-FD42-486F-B62F-08D73CB2A966}" srcOrd="11" destOrd="0" presId="urn:microsoft.com/office/officeart/2008/layout/LinedList"/>
    <dgm:cxn modelId="{325263B9-8490-4F93-81A2-EADFF6E7B36F}" type="presParOf" srcId="{3C7D4027-FD42-486F-B62F-08D73CB2A966}" destId="{D162BDE8-B91B-4531-A247-1AEDF7C7B26A}" srcOrd="0" destOrd="0" presId="urn:microsoft.com/office/officeart/2008/layout/LinedList"/>
    <dgm:cxn modelId="{2C0F1AC3-B5F2-4338-9186-F114F236CC70}" type="presParOf" srcId="{3C7D4027-FD42-486F-B62F-08D73CB2A966}" destId="{1B583C23-6C2E-4332-9925-AF3B33940034}" srcOrd="1" destOrd="0" presId="urn:microsoft.com/office/officeart/2008/layout/LinedList"/>
    <dgm:cxn modelId="{DFEFA334-EB7B-4DC7-8556-26778D2CEFD1}" type="presParOf" srcId="{1B583C23-6C2E-4332-9925-AF3B33940034}" destId="{185D967D-8113-4B78-9816-40B3006C6AFD}" srcOrd="0" destOrd="0" presId="urn:microsoft.com/office/officeart/2008/layout/LinedList"/>
    <dgm:cxn modelId="{9A95332C-B34E-4F87-BC24-095CAAE0A041}" type="presParOf" srcId="{1B583C23-6C2E-4332-9925-AF3B33940034}" destId="{E0633179-1501-44C1-9B13-0F80D3414C23}" srcOrd="1" destOrd="0" presId="urn:microsoft.com/office/officeart/2008/layout/LinedList"/>
    <dgm:cxn modelId="{EBBA9C69-4F12-4A2E-BABE-8D7AE6170563}" type="presParOf" srcId="{E0633179-1501-44C1-9B13-0F80D3414C23}" destId="{99BB5E39-21A3-4349-BBF2-9ACE6A358294}" srcOrd="0" destOrd="0" presId="urn:microsoft.com/office/officeart/2008/layout/LinedList"/>
    <dgm:cxn modelId="{9263CF7D-A9A5-4AB6-B947-3CA65CFFD35D}" type="presParOf" srcId="{E0633179-1501-44C1-9B13-0F80D3414C23}" destId="{BAD84B3B-2EB8-41AB-9BDC-33A24EE14D36}" srcOrd="1" destOrd="0" presId="urn:microsoft.com/office/officeart/2008/layout/LinedList"/>
    <dgm:cxn modelId="{99EF5E54-E5A5-4AEA-8114-F41AD609C7B2}" type="presParOf" srcId="{E0633179-1501-44C1-9B13-0F80D3414C23}" destId="{ACAC1560-EA3A-44F5-A0DA-C68EBA83E68F}" srcOrd="2" destOrd="0" presId="urn:microsoft.com/office/officeart/2008/layout/LinedList"/>
    <dgm:cxn modelId="{37919BA8-D84F-4E52-88A6-E9BED4AF9A52}" type="presParOf" srcId="{1B583C23-6C2E-4332-9925-AF3B33940034}" destId="{62FC7029-6FFB-4D42-9049-0B84A654735F}" srcOrd="2" destOrd="0" presId="urn:microsoft.com/office/officeart/2008/layout/LinedList"/>
    <dgm:cxn modelId="{16F5E90D-B08A-410E-A71A-76CAE48D7D65}" type="presParOf" srcId="{1B583C23-6C2E-4332-9925-AF3B33940034}" destId="{BE1423CA-9A1E-4665-A677-A6EA17CC9913}" srcOrd="3" destOrd="0" presId="urn:microsoft.com/office/officeart/2008/layout/LinedList"/>
    <dgm:cxn modelId="{18F962C7-33CF-43D2-A0E4-C06CFCED9B9D}" type="presParOf" srcId="{9E3C4AE6-181B-4EC8-AD9B-CF8B0EBB03C2}" destId="{1D2CE4E7-FBF0-4E02-9331-3DD0613E4C2E}" srcOrd="12" destOrd="0" presId="urn:microsoft.com/office/officeart/2008/layout/LinedList"/>
    <dgm:cxn modelId="{640C075B-5CE4-4FA6-B324-08B87DF0627E}" type="presParOf" srcId="{9E3C4AE6-181B-4EC8-AD9B-CF8B0EBB03C2}" destId="{AFBC2346-252C-41C8-AAA7-EF0248F11D6E}" srcOrd="13" destOrd="0" presId="urn:microsoft.com/office/officeart/2008/layout/LinedList"/>
    <dgm:cxn modelId="{FC528667-7B94-4091-926B-8465DF140F3E}" type="presParOf" srcId="{AFBC2346-252C-41C8-AAA7-EF0248F11D6E}" destId="{08E4801F-2525-46B5-B049-629BC025E212}" srcOrd="0" destOrd="0" presId="urn:microsoft.com/office/officeart/2008/layout/LinedList"/>
    <dgm:cxn modelId="{C547044E-653B-44AE-BE4F-08EA820D7046}" type="presParOf" srcId="{AFBC2346-252C-41C8-AAA7-EF0248F11D6E}" destId="{66104795-66F3-4278-8EC4-AA6CD2A2FB29}" srcOrd="1" destOrd="0" presId="urn:microsoft.com/office/officeart/2008/layout/LinedList"/>
    <dgm:cxn modelId="{5917BA7B-49BE-4527-B5C5-E8C648F2E3B3}" type="presParOf" srcId="{66104795-66F3-4278-8EC4-AA6CD2A2FB29}" destId="{E6C7E726-80B8-4B42-8AE6-59DBD2DBE922}" srcOrd="0" destOrd="0" presId="urn:microsoft.com/office/officeart/2008/layout/LinedList"/>
    <dgm:cxn modelId="{84D171EC-3D19-4A02-AAA5-8D2CC582AD44}" type="presParOf" srcId="{66104795-66F3-4278-8EC4-AA6CD2A2FB29}" destId="{7417E446-2932-4AA7-81D2-741AE635BE9D}" srcOrd="1" destOrd="0" presId="urn:microsoft.com/office/officeart/2008/layout/LinedList"/>
    <dgm:cxn modelId="{2ABD497B-EB88-4CE3-9047-CBC4C5DF1154}" type="presParOf" srcId="{7417E446-2932-4AA7-81D2-741AE635BE9D}" destId="{D6EC8002-DCE9-4106-BBBD-EA0C9BCA0539}" srcOrd="0" destOrd="0" presId="urn:microsoft.com/office/officeart/2008/layout/LinedList"/>
    <dgm:cxn modelId="{73EDCFE2-67A1-4432-BC64-FF66CBFF3CFD}" type="presParOf" srcId="{7417E446-2932-4AA7-81D2-741AE635BE9D}" destId="{5F8498E2-1C1C-4B3B-8EC3-0E41AA141D0A}" srcOrd="1" destOrd="0" presId="urn:microsoft.com/office/officeart/2008/layout/LinedList"/>
    <dgm:cxn modelId="{026EF119-65CE-4CBE-8CA6-02B82BB6BFD9}" type="presParOf" srcId="{7417E446-2932-4AA7-81D2-741AE635BE9D}" destId="{06D8FB8C-CBE7-4921-8F16-82FB6C8036D3}" srcOrd="2" destOrd="0" presId="urn:microsoft.com/office/officeart/2008/layout/LinedList"/>
    <dgm:cxn modelId="{628AB43D-A62A-4C62-895C-ACCDD34F5D6E}" type="presParOf" srcId="{66104795-66F3-4278-8EC4-AA6CD2A2FB29}" destId="{B19F482A-1024-4FBB-9D90-A158695DB044}" srcOrd="2" destOrd="0" presId="urn:microsoft.com/office/officeart/2008/layout/LinedList"/>
    <dgm:cxn modelId="{373AC146-117D-4D6B-87D0-2B5BCA17E068}" type="presParOf" srcId="{66104795-66F3-4278-8EC4-AA6CD2A2FB29}" destId="{BCF0E1CE-7198-4F56-997F-5E56C5969265}"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83D53AC-76A4-444B-B897-51C4ED86C71D}"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D0CA8B4D-9459-4B3D-9EC1-A0A70341BC1D}">
      <dgm:prSet phldrT="[Text]"/>
      <dgm:spPr/>
      <dgm:t>
        <a:bodyPr/>
        <a:lstStyle/>
        <a:p>
          <a:r>
            <a:rPr lang="en-US" dirty="0" err="1"/>
            <a:t>getch</a:t>
          </a:r>
          <a:r>
            <a:rPr lang="en-US" dirty="0"/>
            <a:t>()</a:t>
          </a:r>
        </a:p>
      </dgm:t>
    </dgm:pt>
    <dgm:pt modelId="{0FA44356-3AA1-4D48-B9C3-6C1CB9378815}" type="parTrans" cxnId="{B57D0F41-7B11-4AA8-B42E-F4CD01423E14}">
      <dgm:prSet/>
      <dgm:spPr/>
      <dgm:t>
        <a:bodyPr/>
        <a:lstStyle/>
        <a:p>
          <a:endParaRPr lang="en-US"/>
        </a:p>
      </dgm:t>
    </dgm:pt>
    <dgm:pt modelId="{35A50677-4837-49E9-832B-FFAA27A2568D}" type="sibTrans" cxnId="{B57D0F41-7B11-4AA8-B42E-F4CD01423E14}">
      <dgm:prSet/>
      <dgm:spPr/>
      <dgm:t>
        <a:bodyPr/>
        <a:lstStyle/>
        <a:p>
          <a:endParaRPr lang="en-US"/>
        </a:p>
      </dgm:t>
    </dgm:pt>
    <dgm:pt modelId="{78C96D59-E5BE-4BC0-B18D-F166FCEDEE1B}">
      <dgm:prSet phldrT="[Text]"/>
      <dgm:spPr/>
      <dgm:t>
        <a:bodyPr/>
        <a:lstStyle/>
        <a:p>
          <a:r>
            <a:rPr lang="en-US" dirty="0" err="1"/>
            <a:t>getche</a:t>
          </a:r>
          <a:r>
            <a:rPr lang="en-US" dirty="0"/>
            <a:t>()</a:t>
          </a:r>
        </a:p>
      </dgm:t>
    </dgm:pt>
    <dgm:pt modelId="{BEBF825E-81B3-4365-BDEA-DC2AD41E4DEC}" type="parTrans" cxnId="{80EBA1EC-3EC6-4160-9F81-CC474B219E3D}">
      <dgm:prSet/>
      <dgm:spPr/>
      <dgm:t>
        <a:bodyPr/>
        <a:lstStyle/>
        <a:p>
          <a:endParaRPr lang="en-US"/>
        </a:p>
      </dgm:t>
    </dgm:pt>
    <dgm:pt modelId="{6C4D2C6C-AC15-4B9C-B920-5FB0509690EB}" type="sibTrans" cxnId="{80EBA1EC-3EC6-4160-9F81-CC474B219E3D}">
      <dgm:prSet/>
      <dgm:spPr/>
      <dgm:t>
        <a:bodyPr/>
        <a:lstStyle/>
        <a:p>
          <a:endParaRPr lang="en-US"/>
        </a:p>
      </dgm:t>
    </dgm:pt>
    <dgm:pt modelId="{7966B874-2E42-4520-9F5D-F558DFC05948}">
      <dgm:prSet phldrT="[Text]"/>
      <dgm:spPr/>
      <dgm:t>
        <a:bodyPr/>
        <a:lstStyle/>
        <a:p>
          <a:r>
            <a:rPr lang="en-US" dirty="0" err="1"/>
            <a:t>getchar</a:t>
          </a:r>
          <a:r>
            <a:rPr lang="en-US" dirty="0"/>
            <a:t>()</a:t>
          </a:r>
        </a:p>
      </dgm:t>
    </dgm:pt>
    <dgm:pt modelId="{DD2FB017-F7B6-4263-BAFB-B0D4C683209D}" type="parTrans" cxnId="{26129C22-CB4A-4114-B26E-B3C0E08F5C82}">
      <dgm:prSet/>
      <dgm:spPr/>
      <dgm:t>
        <a:bodyPr/>
        <a:lstStyle/>
        <a:p>
          <a:endParaRPr lang="en-US"/>
        </a:p>
      </dgm:t>
    </dgm:pt>
    <dgm:pt modelId="{3E9A76AE-E2F3-4A63-846F-B81BF68F6D6E}" type="sibTrans" cxnId="{26129C22-CB4A-4114-B26E-B3C0E08F5C82}">
      <dgm:prSet/>
      <dgm:spPr/>
      <dgm:t>
        <a:bodyPr/>
        <a:lstStyle/>
        <a:p>
          <a:endParaRPr lang="en-US"/>
        </a:p>
      </dgm:t>
    </dgm:pt>
    <dgm:pt modelId="{1A795004-F3C8-4191-8467-B1CCEB0269E6}">
      <dgm:prSet phldrT="[Text]"/>
      <dgm:spPr/>
      <dgm:t>
        <a:bodyPr/>
        <a:lstStyle/>
        <a:p>
          <a:r>
            <a:rPr lang="en-US" dirty="0"/>
            <a:t>gets()</a:t>
          </a:r>
        </a:p>
      </dgm:t>
    </dgm:pt>
    <dgm:pt modelId="{5DE2966C-45BE-4D7E-9124-09DA34B833F5}" type="parTrans" cxnId="{8E47343C-42E4-4482-A393-B01CCE3E3F73}">
      <dgm:prSet/>
      <dgm:spPr/>
      <dgm:t>
        <a:bodyPr/>
        <a:lstStyle/>
        <a:p>
          <a:endParaRPr lang="en-US"/>
        </a:p>
      </dgm:t>
    </dgm:pt>
    <dgm:pt modelId="{D159C1A5-9EF8-444F-AC3B-AFAF831569A9}" type="sibTrans" cxnId="{8E47343C-42E4-4482-A393-B01CCE3E3F73}">
      <dgm:prSet/>
      <dgm:spPr/>
      <dgm:t>
        <a:bodyPr/>
        <a:lstStyle/>
        <a:p>
          <a:endParaRPr lang="en-US"/>
        </a:p>
      </dgm:t>
    </dgm:pt>
    <dgm:pt modelId="{12E1DBD5-2575-4FBD-8851-91D48DF423F1}">
      <dgm:prSet phldrT="[Text]"/>
      <dgm:spPr/>
      <dgm:t>
        <a:bodyPr/>
        <a:lstStyle/>
        <a:p>
          <a:r>
            <a:rPr lang="en-US" dirty="0"/>
            <a:t>puts()</a:t>
          </a:r>
        </a:p>
      </dgm:t>
    </dgm:pt>
    <dgm:pt modelId="{5CCF712E-15F7-4075-8ABA-306AC9BF3B07}" type="parTrans" cxnId="{B580885F-4EAA-4402-8B35-1A55EDFDC9D4}">
      <dgm:prSet/>
      <dgm:spPr/>
      <dgm:t>
        <a:bodyPr/>
        <a:lstStyle/>
        <a:p>
          <a:endParaRPr lang="en-US"/>
        </a:p>
      </dgm:t>
    </dgm:pt>
    <dgm:pt modelId="{9B770B8F-75FE-4BAE-BB5A-495C791E2745}" type="sibTrans" cxnId="{B580885F-4EAA-4402-8B35-1A55EDFDC9D4}">
      <dgm:prSet/>
      <dgm:spPr/>
      <dgm:t>
        <a:bodyPr/>
        <a:lstStyle/>
        <a:p>
          <a:endParaRPr lang="en-US"/>
        </a:p>
      </dgm:t>
    </dgm:pt>
    <dgm:pt modelId="{3E46363C-E5E0-4A1B-9C39-E8938BCDDC49}">
      <dgm:prSet phldrT="[Text]"/>
      <dgm:spPr/>
      <dgm:t>
        <a:bodyPr/>
        <a:lstStyle/>
        <a:p>
          <a:r>
            <a:rPr lang="en-US" dirty="0" err="1"/>
            <a:t>putchar</a:t>
          </a:r>
          <a:r>
            <a:rPr lang="en-US" dirty="0"/>
            <a:t>()</a:t>
          </a:r>
        </a:p>
      </dgm:t>
    </dgm:pt>
    <dgm:pt modelId="{D9443D05-4A62-41EB-808D-0FB172E4CF10}" type="sibTrans" cxnId="{B0860AC9-4580-4B4B-9149-01F9896AF2B8}">
      <dgm:prSet/>
      <dgm:spPr/>
      <dgm:t>
        <a:bodyPr/>
        <a:lstStyle/>
        <a:p>
          <a:endParaRPr lang="en-US"/>
        </a:p>
      </dgm:t>
    </dgm:pt>
    <dgm:pt modelId="{533DEB3C-173E-4A05-B57E-B610E0B526F0}" type="parTrans" cxnId="{B0860AC9-4580-4B4B-9149-01F9896AF2B8}">
      <dgm:prSet/>
      <dgm:spPr/>
      <dgm:t>
        <a:bodyPr/>
        <a:lstStyle/>
        <a:p>
          <a:endParaRPr lang="en-US"/>
        </a:p>
      </dgm:t>
    </dgm:pt>
    <dgm:pt modelId="{FD7A317B-2AA4-4C0B-B216-1891F2898C75}">
      <dgm:prSet phldrT="[Text]"/>
      <dgm:spPr/>
      <dgm:t>
        <a:bodyPr/>
        <a:lstStyle/>
        <a:p>
          <a:r>
            <a:rPr lang="en-US" dirty="0" err="1"/>
            <a:t>putch</a:t>
          </a:r>
          <a:r>
            <a:rPr lang="en-US" dirty="0"/>
            <a:t>()</a:t>
          </a:r>
        </a:p>
      </dgm:t>
    </dgm:pt>
    <dgm:pt modelId="{6CE46596-0376-4A2D-9B04-2692787C794A}" type="parTrans" cxnId="{BADA7B94-FD35-48E6-BB59-8268F58C497F}">
      <dgm:prSet/>
      <dgm:spPr/>
      <dgm:t>
        <a:bodyPr/>
        <a:lstStyle/>
        <a:p>
          <a:endParaRPr lang="en-US"/>
        </a:p>
      </dgm:t>
    </dgm:pt>
    <dgm:pt modelId="{34CB6156-2B7B-43EF-8E91-24DAE77CDC31}" type="sibTrans" cxnId="{BADA7B94-FD35-48E6-BB59-8268F58C497F}">
      <dgm:prSet/>
      <dgm:spPr/>
      <dgm:t>
        <a:bodyPr/>
        <a:lstStyle/>
        <a:p>
          <a:endParaRPr lang="en-US"/>
        </a:p>
      </dgm:t>
    </dgm:pt>
    <dgm:pt modelId="{7F673C24-34C4-4734-AEF6-F03F503400BB}" type="pres">
      <dgm:prSet presAssocID="{B83D53AC-76A4-444B-B897-51C4ED86C71D}" presName="diagram" presStyleCnt="0">
        <dgm:presLayoutVars>
          <dgm:dir/>
          <dgm:resizeHandles val="exact"/>
        </dgm:presLayoutVars>
      </dgm:prSet>
      <dgm:spPr/>
    </dgm:pt>
    <dgm:pt modelId="{E93BE115-9A9C-4221-94A8-8B1FC0D8AF50}" type="pres">
      <dgm:prSet presAssocID="{D0CA8B4D-9459-4B3D-9EC1-A0A70341BC1D}" presName="node" presStyleLbl="node1" presStyleIdx="0" presStyleCnt="7">
        <dgm:presLayoutVars>
          <dgm:bulletEnabled val="1"/>
        </dgm:presLayoutVars>
      </dgm:prSet>
      <dgm:spPr/>
    </dgm:pt>
    <dgm:pt modelId="{23F41C34-3B86-427B-B820-210B8792E323}" type="pres">
      <dgm:prSet presAssocID="{35A50677-4837-49E9-832B-FFAA27A2568D}" presName="sibTrans" presStyleCnt="0"/>
      <dgm:spPr/>
    </dgm:pt>
    <dgm:pt modelId="{4F09EA30-B5CC-40AB-9CF3-54F69A4ACB42}" type="pres">
      <dgm:prSet presAssocID="{78C96D59-E5BE-4BC0-B18D-F166FCEDEE1B}" presName="node" presStyleLbl="node1" presStyleIdx="1" presStyleCnt="7">
        <dgm:presLayoutVars>
          <dgm:bulletEnabled val="1"/>
        </dgm:presLayoutVars>
      </dgm:prSet>
      <dgm:spPr/>
    </dgm:pt>
    <dgm:pt modelId="{D3066A99-7362-4FAE-B79A-BED567481EE5}" type="pres">
      <dgm:prSet presAssocID="{6C4D2C6C-AC15-4B9C-B920-5FB0509690EB}" presName="sibTrans" presStyleCnt="0"/>
      <dgm:spPr/>
    </dgm:pt>
    <dgm:pt modelId="{A608EE14-C797-4AF6-83DC-E4B0466DC687}" type="pres">
      <dgm:prSet presAssocID="{7966B874-2E42-4520-9F5D-F558DFC05948}" presName="node" presStyleLbl="node1" presStyleIdx="2" presStyleCnt="7">
        <dgm:presLayoutVars>
          <dgm:bulletEnabled val="1"/>
        </dgm:presLayoutVars>
      </dgm:prSet>
      <dgm:spPr/>
    </dgm:pt>
    <dgm:pt modelId="{A5942751-0C54-4D37-A510-A904294D5F72}" type="pres">
      <dgm:prSet presAssocID="{3E9A76AE-E2F3-4A63-846F-B81BF68F6D6E}" presName="sibTrans" presStyleCnt="0"/>
      <dgm:spPr/>
    </dgm:pt>
    <dgm:pt modelId="{EF9604B0-8956-4F3C-999F-6B78949FB02B}" type="pres">
      <dgm:prSet presAssocID="{3E46363C-E5E0-4A1B-9C39-E8938BCDDC49}" presName="node" presStyleLbl="node1" presStyleIdx="3" presStyleCnt="7">
        <dgm:presLayoutVars>
          <dgm:bulletEnabled val="1"/>
        </dgm:presLayoutVars>
      </dgm:prSet>
      <dgm:spPr/>
    </dgm:pt>
    <dgm:pt modelId="{CBAA2661-C240-4583-BE40-1AA83463C1AF}" type="pres">
      <dgm:prSet presAssocID="{D9443D05-4A62-41EB-808D-0FB172E4CF10}" presName="sibTrans" presStyleCnt="0"/>
      <dgm:spPr/>
    </dgm:pt>
    <dgm:pt modelId="{AC3FDC50-A27B-4E61-AF2B-576B64B0BD1B}" type="pres">
      <dgm:prSet presAssocID="{1A795004-F3C8-4191-8467-B1CCEB0269E6}" presName="node" presStyleLbl="node1" presStyleIdx="4" presStyleCnt="7">
        <dgm:presLayoutVars>
          <dgm:bulletEnabled val="1"/>
        </dgm:presLayoutVars>
      </dgm:prSet>
      <dgm:spPr/>
    </dgm:pt>
    <dgm:pt modelId="{4B1A4DE7-4181-429E-81B7-6C10332FB3CA}" type="pres">
      <dgm:prSet presAssocID="{D159C1A5-9EF8-444F-AC3B-AFAF831569A9}" presName="sibTrans" presStyleCnt="0"/>
      <dgm:spPr/>
    </dgm:pt>
    <dgm:pt modelId="{E07A913B-1384-42CA-AFD6-013D6A24CAA3}" type="pres">
      <dgm:prSet presAssocID="{12E1DBD5-2575-4FBD-8851-91D48DF423F1}" presName="node" presStyleLbl="node1" presStyleIdx="5" presStyleCnt="7">
        <dgm:presLayoutVars>
          <dgm:bulletEnabled val="1"/>
        </dgm:presLayoutVars>
      </dgm:prSet>
      <dgm:spPr/>
    </dgm:pt>
    <dgm:pt modelId="{C5666151-A1D4-45A6-A2B5-B1D403C01504}" type="pres">
      <dgm:prSet presAssocID="{9B770B8F-75FE-4BAE-BB5A-495C791E2745}" presName="sibTrans" presStyleCnt="0"/>
      <dgm:spPr/>
    </dgm:pt>
    <dgm:pt modelId="{65DB3B58-C7C5-42B3-8976-93DD1BF6AFB7}" type="pres">
      <dgm:prSet presAssocID="{FD7A317B-2AA4-4C0B-B216-1891F2898C75}" presName="node" presStyleLbl="node1" presStyleIdx="6" presStyleCnt="7">
        <dgm:presLayoutVars>
          <dgm:bulletEnabled val="1"/>
        </dgm:presLayoutVars>
      </dgm:prSet>
      <dgm:spPr/>
    </dgm:pt>
  </dgm:ptLst>
  <dgm:cxnLst>
    <dgm:cxn modelId="{2D2FB20C-0A9A-4C74-937A-48C0CAEC27CF}" type="presOf" srcId="{12E1DBD5-2575-4FBD-8851-91D48DF423F1}" destId="{E07A913B-1384-42CA-AFD6-013D6A24CAA3}" srcOrd="0" destOrd="0" presId="urn:microsoft.com/office/officeart/2005/8/layout/default"/>
    <dgm:cxn modelId="{26129C22-CB4A-4114-B26E-B3C0E08F5C82}" srcId="{B83D53AC-76A4-444B-B897-51C4ED86C71D}" destId="{7966B874-2E42-4520-9F5D-F558DFC05948}" srcOrd="2" destOrd="0" parTransId="{DD2FB017-F7B6-4263-BAFB-B0D4C683209D}" sibTransId="{3E9A76AE-E2F3-4A63-846F-B81BF68F6D6E}"/>
    <dgm:cxn modelId="{8E47343C-42E4-4482-A393-B01CCE3E3F73}" srcId="{B83D53AC-76A4-444B-B897-51C4ED86C71D}" destId="{1A795004-F3C8-4191-8467-B1CCEB0269E6}" srcOrd="4" destOrd="0" parTransId="{5DE2966C-45BE-4D7E-9124-09DA34B833F5}" sibTransId="{D159C1A5-9EF8-444F-AC3B-AFAF831569A9}"/>
    <dgm:cxn modelId="{B580885F-4EAA-4402-8B35-1A55EDFDC9D4}" srcId="{B83D53AC-76A4-444B-B897-51C4ED86C71D}" destId="{12E1DBD5-2575-4FBD-8851-91D48DF423F1}" srcOrd="5" destOrd="0" parTransId="{5CCF712E-15F7-4075-8ABA-306AC9BF3B07}" sibTransId="{9B770B8F-75FE-4BAE-BB5A-495C791E2745}"/>
    <dgm:cxn modelId="{B57D0F41-7B11-4AA8-B42E-F4CD01423E14}" srcId="{B83D53AC-76A4-444B-B897-51C4ED86C71D}" destId="{D0CA8B4D-9459-4B3D-9EC1-A0A70341BC1D}" srcOrd="0" destOrd="0" parTransId="{0FA44356-3AA1-4D48-B9C3-6C1CB9378815}" sibTransId="{35A50677-4837-49E9-832B-FFAA27A2568D}"/>
    <dgm:cxn modelId="{7085934C-0DE2-41D2-A1A1-F8CF799E986D}" type="presOf" srcId="{FD7A317B-2AA4-4C0B-B216-1891F2898C75}" destId="{65DB3B58-C7C5-42B3-8976-93DD1BF6AFB7}" srcOrd="0" destOrd="0" presId="urn:microsoft.com/office/officeart/2005/8/layout/default"/>
    <dgm:cxn modelId="{A174364F-3BBC-4B9C-B773-6CAB151813B7}" type="presOf" srcId="{78C96D59-E5BE-4BC0-B18D-F166FCEDEE1B}" destId="{4F09EA30-B5CC-40AB-9CF3-54F69A4ACB42}" srcOrd="0" destOrd="0" presId="urn:microsoft.com/office/officeart/2005/8/layout/default"/>
    <dgm:cxn modelId="{349F307A-307C-42C7-A0F9-7AA35F9E5D6A}" type="presOf" srcId="{3E46363C-E5E0-4A1B-9C39-E8938BCDDC49}" destId="{EF9604B0-8956-4F3C-999F-6B78949FB02B}" srcOrd="0" destOrd="0" presId="urn:microsoft.com/office/officeart/2005/8/layout/default"/>
    <dgm:cxn modelId="{B29F457B-8010-4586-B7FD-C148690B04D6}" type="presOf" srcId="{B83D53AC-76A4-444B-B897-51C4ED86C71D}" destId="{7F673C24-34C4-4734-AEF6-F03F503400BB}" srcOrd="0" destOrd="0" presId="urn:microsoft.com/office/officeart/2005/8/layout/default"/>
    <dgm:cxn modelId="{BADA7B94-FD35-48E6-BB59-8268F58C497F}" srcId="{B83D53AC-76A4-444B-B897-51C4ED86C71D}" destId="{FD7A317B-2AA4-4C0B-B216-1891F2898C75}" srcOrd="6" destOrd="0" parTransId="{6CE46596-0376-4A2D-9B04-2692787C794A}" sibTransId="{34CB6156-2B7B-43EF-8E91-24DAE77CDC31}"/>
    <dgm:cxn modelId="{562CBC94-6684-491C-8055-1616EF6C94C3}" type="presOf" srcId="{7966B874-2E42-4520-9F5D-F558DFC05948}" destId="{A608EE14-C797-4AF6-83DC-E4B0466DC687}" srcOrd="0" destOrd="0" presId="urn:microsoft.com/office/officeart/2005/8/layout/default"/>
    <dgm:cxn modelId="{B0860AC9-4580-4B4B-9149-01F9896AF2B8}" srcId="{B83D53AC-76A4-444B-B897-51C4ED86C71D}" destId="{3E46363C-E5E0-4A1B-9C39-E8938BCDDC49}" srcOrd="3" destOrd="0" parTransId="{533DEB3C-173E-4A05-B57E-B610E0B526F0}" sibTransId="{D9443D05-4A62-41EB-808D-0FB172E4CF10}"/>
    <dgm:cxn modelId="{A0BA27C9-31C1-41B9-A709-990528C16A06}" type="presOf" srcId="{1A795004-F3C8-4191-8467-B1CCEB0269E6}" destId="{AC3FDC50-A27B-4E61-AF2B-576B64B0BD1B}" srcOrd="0" destOrd="0" presId="urn:microsoft.com/office/officeart/2005/8/layout/default"/>
    <dgm:cxn modelId="{21A262D2-0449-45F9-B24B-FEB3C897D9B9}" type="presOf" srcId="{D0CA8B4D-9459-4B3D-9EC1-A0A70341BC1D}" destId="{E93BE115-9A9C-4221-94A8-8B1FC0D8AF50}" srcOrd="0" destOrd="0" presId="urn:microsoft.com/office/officeart/2005/8/layout/default"/>
    <dgm:cxn modelId="{80EBA1EC-3EC6-4160-9F81-CC474B219E3D}" srcId="{B83D53AC-76A4-444B-B897-51C4ED86C71D}" destId="{78C96D59-E5BE-4BC0-B18D-F166FCEDEE1B}" srcOrd="1" destOrd="0" parTransId="{BEBF825E-81B3-4365-BDEA-DC2AD41E4DEC}" sibTransId="{6C4D2C6C-AC15-4B9C-B920-5FB0509690EB}"/>
    <dgm:cxn modelId="{C9C2B840-9257-4817-ADB6-90BCB0139662}" type="presParOf" srcId="{7F673C24-34C4-4734-AEF6-F03F503400BB}" destId="{E93BE115-9A9C-4221-94A8-8B1FC0D8AF50}" srcOrd="0" destOrd="0" presId="urn:microsoft.com/office/officeart/2005/8/layout/default"/>
    <dgm:cxn modelId="{48CE7766-8663-499D-8461-066FDCE0BB3D}" type="presParOf" srcId="{7F673C24-34C4-4734-AEF6-F03F503400BB}" destId="{23F41C34-3B86-427B-B820-210B8792E323}" srcOrd="1" destOrd="0" presId="urn:microsoft.com/office/officeart/2005/8/layout/default"/>
    <dgm:cxn modelId="{18B8A1EE-68F4-4511-9254-2F511A5F05A2}" type="presParOf" srcId="{7F673C24-34C4-4734-AEF6-F03F503400BB}" destId="{4F09EA30-B5CC-40AB-9CF3-54F69A4ACB42}" srcOrd="2" destOrd="0" presId="urn:microsoft.com/office/officeart/2005/8/layout/default"/>
    <dgm:cxn modelId="{E27330B1-AB04-4BBA-8275-5683AE60F8B2}" type="presParOf" srcId="{7F673C24-34C4-4734-AEF6-F03F503400BB}" destId="{D3066A99-7362-4FAE-B79A-BED567481EE5}" srcOrd="3" destOrd="0" presId="urn:microsoft.com/office/officeart/2005/8/layout/default"/>
    <dgm:cxn modelId="{C41D38A7-6C4A-401B-BC01-FDF6DADB10C5}" type="presParOf" srcId="{7F673C24-34C4-4734-AEF6-F03F503400BB}" destId="{A608EE14-C797-4AF6-83DC-E4B0466DC687}" srcOrd="4" destOrd="0" presId="urn:microsoft.com/office/officeart/2005/8/layout/default"/>
    <dgm:cxn modelId="{21D8313C-4684-4600-BB61-0A8A7910598B}" type="presParOf" srcId="{7F673C24-34C4-4734-AEF6-F03F503400BB}" destId="{A5942751-0C54-4D37-A510-A904294D5F72}" srcOrd="5" destOrd="0" presId="urn:microsoft.com/office/officeart/2005/8/layout/default"/>
    <dgm:cxn modelId="{CA3ADC18-F75F-4929-BA56-A77AED69790F}" type="presParOf" srcId="{7F673C24-34C4-4734-AEF6-F03F503400BB}" destId="{EF9604B0-8956-4F3C-999F-6B78949FB02B}" srcOrd="6" destOrd="0" presId="urn:microsoft.com/office/officeart/2005/8/layout/default"/>
    <dgm:cxn modelId="{8A6FCC33-4232-4EAE-89FB-E09326ABF009}" type="presParOf" srcId="{7F673C24-34C4-4734-AEF6-F03F503400BB}" destId="{CBAA2661-C240-4583-BE40-1AA83463C1AF}" srcOrd="7" destOrd="0" presId="urn:microsoft.com/office/officeart/2005/8/layout/default"/>
    <dgm:cxn modelId="{E7AABA0C-B566-484B-A7DC-348031A71CA7}" type="presParOf" srcId="{7F673C24-34C4-4734-AEF6-F03F503400BB}" destId="{AC3FDC50-A27B-4E61-AF2B-576B64B0BD1B}" srcOrd="8" destOrd="0" presId="urn:microsoft.com/office/officeart/2005/8/layout/default"/>
    <dgm:cxn modelId="{AD3FF0D1-C428-48A9-9739-AAF26EBC3A7E}" type="presParOf" srcId="{7F673C24-34C4-4734-AEF6-F03F503400BB}" destId="{4B1A4DE7-4181-429E-81B7-6C10332FB3CA}" srcOrd="9" destOrd="0" presId="urn:microsoft.com/office/officeart/2005/8/layout/default"/>
    <dgm:cxn modelId="{7B736072-9A73-4C59-B752-E99245B7753B}" type="presParOf" srcId="{7F673C24-34C4-4734-AEF6-F03F503400BB}" destId="{E07A913B-1384-42CA-AFD6-013D6A24CAA3}" srcOrd="10" destOrd="0" presId="urn:microsoft.com/office/officeart/2005/8/layout/default"/>
    <dgm:cxn modelId="{A3314328-E525-44F7-9E5D-0D8FBBA7B8A8}" type="presParOf" srcId="{7F673C24-34C4-4734-AEF6-F03F503400BB}" destId="{C5666151-A1D4-45A6-A2B5-B1D403C01504}" srcOrd="11" destOrd="0" presId="urn:microsoft.com/office/officeart/2005/8/layout/default"/>
    <dgm:cxn modelId="{1724639E-DAAC-419F-B803-9956392D3EA9}" type="presParOf" srcId="{7F673C24-34C4-4734-AEF6-F03F503400BB}" destId="{65DB3B58-C7C5-42B3-8976-93DD1BF6AFB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980335F-9C13-49BC-BAB1-BB866383C6E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9C18693-51B5-49EF-96E4-2DF5026140E8}">
      <dgm:prSet phldrT="[Text]"/>
      <dgm:spPr/>
      <dgm:t>
        <a:bodyPr/>
        <a:lstStyle/>
        <a:p>
          <a:r>
            <a:rPr lang="en-US" dirty="0"/>
            <a:t>What is operator. </a:t>
          </a:r>
        </a:p>
      </dgm:t>
    </dgm:pt>
    <dgm:pt modelId="{4357E68B-095D-47F4-BB5F-79DA7DAC82E5}" type="parTrans" cxnId="{E7829AB4-0658-44BF-AA68-99785826BE8E}">
      <dgm:prSet/>
      <dgm:spPr/>
      <dgm:t>
        <a:bodyPr/>
        <a:lstStyle/>
        <a:p>
          <a:endParaRPr lang="en-US"/>
        </a:p>
      </dgm:t>
    </dgm:pt>
    <dgm:pt modelId="{1427CAE0-2905-4815-A8C1-356C0C3A21F0}" type="sibTrans" cxnId="{E7829AB4-0658-44BF-AA68-99785826BE8E}">
      <dgm:prSet/>
      <dgm:spPr/>
      <dgm:t>
        <a:bodyPr/>
        <a:lstStyle/>
        <a:p>
          <a:endParaRPr lang="en-US"/>
        </a:p>
      </dgm:t>
    </dgm:pt>
    <dgm:pt modelId="{A6CF7FA2-DC66-4621-8265-3E8DB1E653D5}">
      <dgm:prSet phldrT="[Text]"/>
      <dgm:spPr/>
      <dgm:t>
        <a:bodyPr/>
        <a:lstStyle/>
        <a:p>
          <a:r>
            <a:rPr lang="en-US" dirty="0"/>
            <a:t>Usage of operators</a:t>
          </a:r>
        </a:p>
      </dgm:t>
    </dgm:pt>
    <dgm:pt modelId="{9ECD892E-D9B8-4663-9A9D-664201F015C2}" type="parTrans" cxnId="{DC863D4C-8301-4323-8864-CF19C98FFDF7}">
      <dgm:prSet/>
      <dgm:spPr/>
      <dgm:t>
        <a:bodyPr/>
        <a:lstStyle/>
        <a:p>
          <a:endParaRPr lang="en-US"/>
        </a:p>
      </dgm:t>
    </dgm:pt>
    <dgm:pt modelId="{5B0A189A-D628-4945-B468-3170FDF4151E}" type="sibTrans" cxnId="{DC863D4C-8301-4323-8864-CF19C98FFDF7}">
      <dgm:prSet/>
      <dgm:spPr/>
      <dgm:t>
        <a:bodyPr/>
        <a:lstStyle/>
        <a:p>
          <a:endParaRPr lang="en-US"/>
        </a:p>
      </dgm:t>
    </dgm:pt>
    <dgm:pt modelId="{A7538804-ACA7-4C73-A7DA-E74911F155A3}">
      <dgm:prSet phldrT="[Text]"/>
      <dgm:spPr/>
      <dgm:t>
        <a:bodyPr/>
        <a:lstStyle/>
        <a:p>
          <a:r>
            <a:rPr lang="en-US" dirty="0"/>
            <a:t>Types of operators</a:t>
          </a:r>
        </a:p>
      </dgm:t>
    </dgm:pt>
    <dgm:pt modelId="{6C75F34A-E745-432F-B226-D41F274769D6}" type="parTrans" cxnId="{A03E610A-3F59-4015-A117-C0F0C9B93BBF}">
      <dgm:prSet/>
      <dgm:spPr/>
      <dgm:t>
        <a:bodyPr/>
        <a:lstStyle/>
        <a:p>
          <a:endParaRPr lang="en-US"/>
        </a:p>
      </dgm:t>
    </dgm:pt>
    <dgm:pt modelId="{2A181527-C177-4981-80C8-AEE6535B59AE}" type="sibTrans" cxnId="{A03E610A-3F59-4015-A117-C0F0C9B93BBF}">
      <dgm:prSet/>
      <dgm:spPr/>
      <dgm:t>
        <a:bodyPr/>
        <a:lstStyle/>
        <a:p>
          <a:endParaRPr lang="en-US"/>
        </a:p>
      </dgm:t>
    </dgm:pt>
    <dgm:pt modelId="{9D5083BB-903A-4391-A24B-A207A418687B}">
      <dgm:prSet phldrT="[Text]"/>
      <dgm:spPr/>
      <dgm:t>
        <a:bodyPr/>
        <a:lstStyle/>
        <a:p>
          <a:r>
            <a:rPr lang="en-US" dirty="0"/>
            <a:t>Arithmetic operator</a:t>
          </a:r>
        </a:p>
      </dgm:t>
    </dgm:pt>
    <dgm:pt modelId="{8E4AD0BD-F86C-4497-9323-4D320E36A01E}" type="parTrans" cxnId="{2593DED1-1280-4845-9830-9E062830F4EB}">
      <dgm:prSet/>
      <dgm:spPr/>
      <dgm:t>
        <a:bodyPr/>
        <a:lstStyle/>
        <a:p>
          <a:endParaRPr lang="en-US"/>
        </a:p>
      </dgm:t>
    </dgm:pt>
    <dgm:pt modelId="{5E998789-D246-4A10-8B67-549489AC5F6C}" type="sibTrans" cxnId="{2593DED1-1280-4845-9830-9E062830F4EB}">
      <dgm:prSet/>
      <dgm:spPr/>
      <dgm:t>
        <a:bodyPr/>
        <a:lstStyle/>
        <a:p>
          <a:endParaRPr lang="en-US"/>
        </a:p>
      </dgm:t>
    </dgm:pt>
    <dgm:pt modelId="{D1A04ECC-F4A3-4BE5-B533-646A722F2105}">
      <dgm:prSet phldrT="[Text]"/>
      <dgm:spPr/>
      <dgm:t>
        <a:bodyPr/>
        <a:lstStyle/>
        <a:p>
          <a:r>
            <a:rPr lang="en-US" dirty="0"/>
            <a:t>Increment &amp; Decrement operator</a:t>
          </a:r>
        </a:p>
      </dgm:t>
    </dgm:pt>
    <dgm:pt modelId="{9B69E97E-7E61-4868-83EC-3E633144A429}" type="parTrans" cxnId="{441C1919-08D7-4DE8-BFB2-A1CBF79C89E7}">
      <dgm:prSet/>
      <dgm:spPr/>
      <dgm:t>
        <a:bodyPr/>
        <a:lstStyle/>
        <a:p>
          <a:endParaRPr lang="en-US"/>
        </a:p>
      </dgm:t>
    </dgm:pt>
    <dgm:pt modelId="{72E09791-6C19-416B-BB00-C664B2B1A53D}" type="sibTrans" cxnId="{441C1919-08D7-4DE8-BFB2-A1CBF79C89E7}">
      <dgm:prSet/>
      <dgm:spPr/>
      <dgm:t>
        <a:bodyPr/>
        <a:lstStyle/>
        <a:p>
          <a:endParaRPr lang="en-US"/>
        </a:p>
      </dgm:t>
    </dgm:pt>
    <dgm:pt modelId="{19F1A72B-A6A2-469A-8AB5-15EC2D65F322}">
      <dgm:prSet phldrT="[Text]"/>
      <dgm:spPr/>
      <dgm:t>
        <a:bodyPr/>
        <a:lstStyle/>
        <a:p>
          <a:r>
            <a:rPr lang="en-US" dirty="0"/>
            <a:t>Assignment operator</a:t>
          </a:r>
        </a:p>
      </dgm:t>
    </dgm:pt>
    <dgm:pt modelId="{6459D1C3-E332-4E28-85A2-0EE53204B1E9}" type="parTrans" cxnId="{8DCD6DF9-BB61-40BB-B36F-62D418802CB1}">
      <dgm:prSet/>
      <dgm:spPr/>
      <dgm:t>
        <a:bodyPr/>
        <a:lstStyle/>
        <a:p>
          <a:endParaRPr lang="en-US"/>
        </a:p>
      </dgm:t>
    </dgm:pt>
    <dgm:pt modelId="{04418B50-8B02-409B-BB65-292B2DEA7F01}" type="sibTrans" cxnId="{8DCD6DF9-BB61-40BB-B36F-62D418802CB1}">
      <dgm:prSet/>
      <dgm:spPr/>
      <dgm:t>
        <a:bodyPr/>
        <a:lstStyle/>
        <a:p>
          <a:endParaRPr lang="en-US"/>
        </a:p>
      </dgm:t>
    </dgm:pt>
    <dgm:pt modelId="{F52997C3-675F-4FA5-B948-AF770FEE856B}">
      <dgm:prSet phldrT="[Text]"/>
      <dgm:spPr/>
      <dgm:t>
        <a:bodyPr/>
        <a:lstStyle/>
        <a:p>
          <a:r>
            <a:rPr lang="en-US" dirty="0"/>
            <a:t>Relational operator</a:t>
          </a:r>
        </a:p>
      </dgm:t>
    </dgm:pt>
    <dgm:pt modelId="{FD52B291-A072-43CF-B466-FA3558097CCB}" type="parTrans" cxnId="{D2D45E49-6DFF-44C7-97FF-0E42205EC011}">
      <dgm:prSet/>
      <dgm:spPr/>
      <dgm:t>
        <a:bodyPr/>
        <a:lstStyle/>
        <a:p>
          <a:endParaRPr lang="en-US"/>
        </a:p>
      </dgm:t>
    </dgm:pt>
    <dgm:pt modelId="{FBA853F2-BEB7-4634-8E9D-204E3B269708}" type="sibTrans" cxnId="{D2D45E49-6DFF-44C7-97FF-0E42205EC011}">
      <dgm:prSet/>
      <dgm:spPr/>
      <dgm:t>
        <a:bodyPr/>
        <a:lstStyle/>
        <a:p>
          <a:endParaRPr lang="en-US"/>
        </a:p>
      </dgm:t>
    </dgm:pt>
    <dgm:pt modelId="{58C5D6CA-888C-4825-97F8-BFDCCBBEADE8}">
      <dgm:prSet phldrT="[Text]"/>
      <dgm:spPr/>
      <dgm:t>
        <a:bodyPr/>
        <a:lstStyle/>
        <a:p>
          <a:r>
            <a:rPr lang="en-US" dirty="0"/>
            <a:t>Logical operator</a:t>
          </a:r>
        </a:p>
      </dgm:t>
    </dgm:pt>
    <dgm:pt modelId="{5C6D3B2C-6A74-4B62-AD40-B2D6EBF7B701}" type="parTrans" cxnId="{7A238A93-B003-4A3E-8135-432E802C2CE9}">
      <dgm:prSet/>
      <dgm:spPr/>
      <dgm:t>
        <a:bodyPr/>
        <a:lstStyle/>
        <a:p>
          <a:endParaRPr lang="en-US"/>
        </a:p>
      </dgm:t>
    </dgm:pt>
    <dgm:pt modelId="{C1559914-59DD-4926-A193-89D7D7DFD022}" type="sibTrans" cxnId="{7A238A93-B003-4A3E-8135-432E802C2CE9}">
      <dgm:prSet/>
      <dgm:spPr/>
      <dgm:t>
        <a:bodyPr/>
        <a:lstStyle/>
        <a:p>
          <a:endParaRPr lang="en-US"/>
        </a:p>
      </dgm:t>
    </dgm:pt>
    <dgm:pt modelId="{32F8A5E2-5892-4DBA-BA1C-1DDE227F4CB9}">
      <dgm:prSet phldrT="[Text]"/>
      <dgm:spPr/>
      <dgm:t>
        <a:bodyPr/>
        <a:lstStyle/>
        <a:p>
          <a:r>
            <a:rPr lang="en-US" dirty="0"/>
            <a:t>Bitwise operator</a:t>
          </a:r>
        </a:p>
      </dgm:t>
    </dgm:pt>
    <dgm:pt modelId="{500C9774-9C4E-4F80-BD0C-3443FA09DC36}" type="parTrans" cxnId="{9C580CAF-B085-49E2-8D89-9E1BBCC4E7A6}">
      <dgm:prSet/>
      <dgm:spPr/>
      <dgm:t>
        <a:bodyPr/>
        <a:lstStyle/>
        <a:p>
          <a:endParaRPr lang="en-US"/>
        </a:p>
      </dgm:t>
    </dgm:pt>
    <dgm:pt modelId="{58E829CF-3672-43CD-AFF3-41196E44D784}" type="sibTrans" cxnId="{9C580CAF-B085-49E2-8D89-9E1BBCC4E7A6}">
      <dgm:prSet/>
      <dgm:spPr/>
      <dgm:t>
        <a:bodyPr/>
        <a:lstStyle/>
        <a:p>
          <a:endParaRPr lang="en-US"/>
        </a:p>
      </dgm:t>
    </dgm:pt>
    <dgm:pt modelId="{83BF4A42-E192-407E-8FE5-A52E5AB23490}" type="pres">
      <dgm:prSet presAssocID="{7980335F-9C13-49BC-BAB1-BB866383C6E7}" presName="vert0" presStyleCnt="0">
        <dgm:presLayoutVars>
          <dgm:dir/>
          <dgm:animOne val="branch"/>
          <dgm:animLvl val="lvl"/>
        </dgm:presLayoutVars>
      </dgm:prSet>
      <dgm:spPr/>
    </dgm:pt>
    <dgm:pt modelId="{17FD30ED-660E-4945-A40B-71C42E3B96D1}" type="pres">
      <dgm:prSet presAssocID="{B9C18693-51B5-49EF-96E4-2DF5026140E8}" presName="thickLine" presStyleLbl="alignNode1" presStyleIdx="0" presStyleCnt="2"/>
      <dgm:spPr/>
    </dgm:pt>
    <dgm:pt modelId="{6595CAD8-0665-4F80-94AA-1C3385E44E2D}" type="pres">
      <dgm:prSet presAssocID="{B9C18693-51B5-49EF-96E4-2DF5026140E8}" presName="horz1" presStyleCnt="0"/>
      <dgm:spPr/>
    </dgm:pt>
    <dgm:pt modelId="{BF29BF86-776F-49AC-BB40-CADEA6FDB6ED}" type="pres">
      <dgm:prSet presAssocID="{B9C18693-51B5-49EF-96E4-2DF5026140E8}" presName="tx1" presStyleLbl="revTx" presStyleIdx="0" presStyleCnt="9"/>
      <dgm:spPr/>
    </dgm:pt>
    <dgm:pt modelId="{69423E96-4FF9-4C7F-8F62-01699BB9F08D}" type="pres">
      <dgm:prSet presAssocID="{B9C18693-51B5-49EF-96E4-2DF5026140E8}" presName="vert1" presStyleCnt="0"/>
      <dgm:spPr/>
    </dgm:pt>
    <dgm:pt modelId="{23AD34EF-0B37-47DF-8E4B-662745266C3F}" type="pres">
      <dgm:prSet presAssocID="{A6CF7FA2-DC66-4621-8265-3E8DB1E653D5}" presName="vertSpace2a" presStyleCnt="0"/>
      <dgm:spPr/>
    </dgm:pt>
    <dgm:pt modelId="{67F0A647-B178-4037-AD37-E75029244B1A}" type="pres">
      <dgm:prSet presAssocID="{A6CF7FA2-DC66-4621-8265-3E8DB1E653D5}" presName="horz2" presStyleCnt="0"/>
      <dgm:spPr/>
    </dgm:pt>
    <dgm:pt modelId="{D76208D5-5D55-4516-8972-4BB89E7D3E63}" type="pres">
      <dgm:prSet presAssocID="{A6CF7FA2-DC66-4621-8265-3E8DB1E653D5}" presName="horzSpace2" presStyleCnt="0"/>
      <dgm:spPr/>
    </dgm:pt>
    <dgm:pt modelId="{D2889D73-2E4A-40AE-9963-4CD85272A4CB}" type="pres">
      <dgm:prSet presAssocID="{A6CF7FA2-DC66-4621-8265-3E8DB1E653D5}" presName="tx2" presStyleLbl="revTx" presStyleIdx="1" presStyleCnt="9"/>
      <dgm:spPr/>
    </dgm:pt>
    <dgm:pt modelId="{0AAECFAA-532B-4200-A696-CF1B672F94A5}" type="pres">
      <dgm:prSet presAssocID="{A6CF7FA2-DC66-4621-8265-3E8DB1E653D5}" presName="vert2" presStyleCnt="0"/>
      <dgm:spPr/>
    </dgm:pt>
    <dgm:pt modelId="{CC045F16-CD0D-4F3A-91AA-2EDABE859CC6}" type="pres">
      <dgm:prSet presAssocID="{A6CF7FA2-DC66-4621-8265-3E8DB1E653D5}" presName="thinLine2b" presStyleLbl="callout" presStyleIdx="0" presStyleCnt="7"/>
      <dgm:spPr/>
    </dgm:pt>
    <dgm:pt modelId="{99B7062F-5055-461B-B31D-1016D81F7415}" type="pres">
      <dgm:prSet presAssocID="{A6CF7FA2-DC66-4621-8265-3E8DB1E653D5}" presName="vertSpace2b" presStyleCnt="0"/>
      <dgm:spPr/>
    </dgm:pt>
    <dgm:pt modelId="{DF3AF126-4C74-4BB2-BC44-9B66D6B440B6}" type="pres">
      <dgm:prSet presAssocID="{A7538804-ACA7-4C73-A7DA-E74911F155A3}" presName="thickLine" presStyleLbl="alignNode1" presStyleIdx="1" presStyleCnt="2"/>
      <dgm:spPr/>
    </dgm:pt>
    <dgm:pt modelId="{47E300B6-CFA4-4B1E-87A5-4DA96B236383}" type="pres">
      <dgm:prSet presAssocID="{A7538804-ACA7-4C73-A7DA-E74911F155A3}" presName="horz1" presStyleCnt="0"/>
      <dgm:spPr/>
    </dgm:pt>
    <dgm:pt modelId="{53022C40-E71B-4EB0-8BCF-EAD87360AE60}" type="pres">
      <dgm:prSet presAssocID="{A7538804-ACA7-4C73-A7DA-E74911F155A3}" presName="tx1" presStyleLbl="revTx" presStyleIdx="2" presStyleCnt="9"/>
      <dgm:spPr/>
    </dgm:pt>
    <dgm:pt modelId="{5CA50229-9481-43F7-9774-8D0408A324F1}" type="pres">
      <dgm:prSet presAssocID="{A7538804-ACA7-4C73-A7DA-E74911F155A3}" presName="vert1" presStyleCnt="0"/>
      <dgm:spPr/>
    </dgm:pt>
    <dgm:pt modelId="{EDD788BB-FF18-4F9E-B5BC-B0B93C37E041}" type="pres">
      <dgm:prSet presAssocID="{9D5083BB-903A-4391-A24B-A207A418687B}" presName="vertSpace2a" presStyleCnt="0"/>
      <dgm:spPr/>
    </dgm:pt>
    <dgm:pt modelId="{2E6021AA-68CB-4DBC-A78E-B5109F2D9C4D}" type="pres">
      <dgm:prSet presAssocID="{9D5083BB-903A-4391-A24B-A207A418687B}" presName="horz2" presStyleCnt="0"/>
      <dgm:spPr/>
    </dgm:pt>
    <dgm:pt modelId="{0B6B0FC1-AE70-4AD1-8985-351924412F8B}" type="pres">
      <dgm:prSet presAssocID="{9D5083BB-903A-4391-A24B-A207A418687B}" presName="horzSpace2" presStyleCnt="0"/>
      <dgm:spPr/>
    </dgm:pt>
    <dgm:pt modelId="{8426DDB1-43A3-45F0-B6F4-79451185547F}" type="pres">
      <dgm:prSet presAssocID="{9D5083BB-903A-4391-A24B-A207A418687B}" presName="tx2" presStyleLbl="revTx" presStyleIdx="3" presStyleCnt="9"/>
      <dgm:spPr/>
    </dgm:pt>
    <dgm:pt modelId="{BF8E1BD0-6171-4BFD-BAB6-A553E4AAB325}" type="pres">
      <dgm:prSet presAssocID="{9D5083BB-903A-4391-A24B-A207A418687B}" presName="vert2" presStyleCnt="0"/>
      <dgm:spPr/>
    </dgm:pt>
    <dgm:pt modelId="{81C0A2D6-50CB-4180-A423-069A4451FBB1}" type="pres">
      <dgm:prSet presAssocID="{9D5083BB-903A-4391-A24B-A207A418687B}" presName="thinLine2b" presStyleLbl="callout" presStyleIdx="1" presStyleCnt="7"/>
      <dgm:spPr/>
    </dgm:pt>
    <dgm:pt modelId="{C2241FAD-00C7-4A73-8DF0-88270F9ACC92}" type="pres">
      <dgm:prSet presAssocID="{9D5083BB-903A-4391-A24B-A207A418687B}" presName="vertSpace2b" presStyleCnt="0"/>
      <dgm:spPr/>
    </dgm:pt>
    <dgm:pt modelId="{D0D5BCF1-F707-41B2-A27D-B5ED63D55EE5}" type="pres">
      <dgm:prSet presAssocID="{D1A04ECC-F4A3-4BE5-B533-646A722F2105}" presName="horz2" presStyleCnt="0"/>
      <dgm:spPr/>
    </dgm:pt>
    <dgm:pt modelId="{23624042-B118-47C7-9E7A-423417409142}" type="pres">
      <dgm:prSet presAssocID="{D1A04ECC-F4A3-4BE5-B533-646A722F2105}" presName="horzSpace2" presStyleCnt="0"/>
      <dgm:spPr/>
    </dgm:pt>
    <dgm:pt modelId="{FEFFE8EB-83C7-44E3-939B-3B91F0C22D14}" type="pres">
      <dgm:prSet presAssocID="{D1A04ECC-F4A3-4BE5-B533-646A722F2105}" presName="tx2" presStyleLbl="revTx" presStyleIdx="4" presStyleCnt="9"/>
      <dgm:spPr/>
    </dgm:pt>
    <dgm:pt modelId="{CC47D3C1-B46E-40AD-A487-138A7D32D641}" type="pres">
      <dgm:prSet presAssocID="{D1A04ECC-F4A3-4BE5-B533-646A722F2105}" presName="vert2" presStyleCnt="0"/>
      <dgm:spPr/>
    </dgm:pt>
    <dgm:pt modelId="{F2495AEB-3823-4A24-91E8-E2AE36264635}" type="pres">
      <dgm:prSet presAssocID="{D1A04ECC-F4A3-4BE5-B533-646A722F2105}" presName="thinLine2b" presStyleLbl="callout" presStyleIdx="2" presStyleCnt="7"/>
      <dgm:spPr/>
    </dgm:pt>
    <dgm:pt modelId="{26B2BA16-4279-43EF-AA62-68E2529035FB}" type="pres">
      <dgm:prSet presAssocID="{D1A04ECC-F4A3-4BE5-B533-646A722F2105}" presName="vertSpace2b" presStyleCnt="0"/>
      <dgm:spPr/>
    </dgm:pt>
    <dgm:pt modelId="{A80B7225-8111-44E3-8F59-2083B09E2B4C}" type="pres">
      <dgm:prSet presAssocID="{19F1A72B-A6A2-469A-8AB5-15EC2D65F322}" presName="horz2" presStyleCnt="0"/>
      <dgm:spPr/>
    </dgm:pt>
    <dgm:pt modelId="{561FBA54-40F5-4332-96E6-24D0FB62E271}" type="pres">
      <dgm:prSet presAssocID="{19F1A72B-A6A2-469A-8AB5-15EC2D65F322}" presName="horzSpace2" presStyleCnt="0"/>
      <dgm:spPr/>
    </dgm:pt>
    <dgm:pt modelId="{9546221F-7D08-451E-8720-C1013C55B838}" type="pres">
      <dgm:prSet presAssocID="{19F1A72B-A6A2-469A-8AB5-15EC2D65F322}" presName="tx2" presStyleLbl="revTx" presStyleIdx="5" presStyleCnt="9"/>
      <dgm:spPr/>
    </dgm:pt>
    <dgm:pt modelId="{D512FC4C-D7BC-4069-9041-EBAE7A1407EE}" type="pres">
      <dgm:prSet presAssocID="{19F1A72B-A6A2-469A-8AB5-15EC2D65F322}" presName="vert2" presStyleCnt="0"/>
      <dgm:spPr/>
    </dgm:pt>
    <dgm:pt modelId="{2742C334-9F8A-4E01-86CA-F1B2D0C41165}" type="pres">
      <dgm:prSet presAssocID="{19F1A72B-A6A2-469A-8AB5-15EC2D65F322}" presName="thinLine2b" presStyleLbl="callout" presStyleIdx="3" presStyleCnt="7"/>
      <dgm:spPr/>
    </dgm:pt>
    <dgm:pt modelId="{4F11E4A1-40F2-46FF-961E-538AB1888D08}" type="pres">
      <dgm:prSet presAssocID="{19F1A72B-A6A2-469A-8AB5-15EC2D65F322}" presName="vertSpace2b" presStyleCnt="0"/>
      <dgm:spPr/>
    </dgm:pt>
    <dgm:pt modelId="{A0BB7E07-2DB2-41B5-A121-99CDF30C6C39}" type="pres">
      <dgm:prSet presAssocID="{F52997C3-675F-4FA5-B948-AF770FEE856B}" presName="horz2" presStyleCnt="0"/>
      <dgm:spPr/>
    </dgm:pt>
    <dgm:pt modelId="{AED46BD4-8182-4F17-9569-984A814D833D}" type="pres">
      <dgm:prSet presAssocID="{F52997C3-675F-4FA5-B948-AF770FEE856B}" presName="horzSpace2" presStyleCnt="0"/>
      <dgm:spPr/>
    </dgm:pt>
    <dgm:pt modelId="{8E6ACFFC-92CD-44B2-A661-07F5E7A464B3}" type="pres">
      <dgm:prSet presAssocID="{F52997C3-675F-4FA5-B948-AF770FEE856B}" presName="tx2" presStyleLbl="revTx" presStyleIdx="6" presStyleCnt="9"/>
      <dgm:spPr/>
    </dgm:pt>
    <dgm:pt modelId="{9132399D-5729-49B3-9DB4-3ABA3C10B2A2}" type="pres">
      <dgm:prSet presAssocID="{F52997C3-675F-4FA5-B948-AF770FEE856B}" presName="vert2" presStyleCnt="0"/>
      <dgm:spPr/>
    </dgm:pt>
    <dgm:pt modelId="{0F4D3A24-4BA9-40B7-86D0-5DC236530F9D}" type="pres">
      <dgm:prSet presAssocID="{F52997C3-675F-4FA5-B948-AF770FEE856B}" presName="thinLine2b" presStyleLbl="callout" presStyleIdx="4" presStyleCnt="7"/>
      <dgm:spPr/>
    </dgm:pt>
    <dgm:pt modelId="{8623E88D-28C1-4EA1-8AB6-258493773F9A}" type="pres">
      <dgm:prSet presAssocID="{F52997C3-675F-4FA5-B948-AF770FEE856B}" presName="vertSpace2b" presStyleCnt="0"/>
      <dgm:spPr/>
    </dgm:pt>
    <dgm:pt modelId="{9414525C-6461-4B7C-92E4-ED43FA114D4B}" type="pres">
      <dgm:prSet presAssocID="{58C5D6CA-888C-4825-97F8-BFDCCBBEADE8}" presName="horz2" presStyleCnt="0"/>
      <dgm:spPr/>
    </dgm:pt>
    <dgm:pt modelId="{882EEB5E-F31E-4267-AC3C-A1822666A9E3}" type="pres">
      <dgm:prSet presAssocID="{58C5D6CA-888C-4825-97F8-BFDCCBBEADE8}" presName="horzSpace2" presStyleCnt="0"/>
      <dgm:spPr/>
    </dgm:pt>
    <dgm:pt modelId="{9FF00D78-39BF-402F-AFFB-9C9916399173}" type="pres">
      <dgm:prSet presAssocID="{58C5D6CA-888C-4825-97F8-BFDCCBBEADE8}" presName="tx2" presStyleLbl="revTx" presStyleIdx="7" presStyleCnt="9"/>
      <dgm:spPr/>
    </dgm:pt>
    <dgm:pt modelId="{F7ABE090-737F-462B-903A-9A0463EA0D62}" type="pres">
      <dgm:prSet presAssocID="{58C5D6CA-888C-4825-97F8-BFDCCBBEADE8}" presName="vert2" presStyleCnt="0"/>
      <dgm:spPr/>
    </dgm:pt>
    <dgm:pt modelId="{AA3D5679-EEF7-4202-95F9-C05D9DB95167}" type="pres">
      <dgm:prSet presAssocID="{58C5D6CA-888C-4825-97F8-BFDCCBBEADE8}" presName="thinLine2b" presStyleLbl="callout" presStyleIdx="5" presStyleCnt="7"/>
      <dgm:spPr/>
    </dgm:pt>
    <dgm:pt modelId="{AD8975FA-978F-4D90-B05B-428C3C9673E5}" type="pres">
      <dgm:prSet presAssocID="{58C5D6CA-888C-4825-97F8-BFDCCBBEADE8}" presName="vertSpace2b" presStyleCnt="0"/>
      <dgm:spPr/>
    </dgm:pt>
    <dgm:pt modelId="{5F7DD174-8A7B-4A61-9B61-2016B5D5A5AF}" type="pres">
      <dgm:prSet presAssocID="{32F8A5E2-5892-4DBA-BA1C-1DDE227F4CB9}" presName="horz2" presStyleCnt="0"/>
      <dgm:spPr/>
    </dgm:pt>
    <dgm:pt modelId="{799A3D66-A391-454D-A6FC-42228DC62A86}" type="pres">
      <dgm:prSet presAssocID="{32F8A5E2-5892-4DBA-BA1C-1DDE227F4CB9}" presName="horzSpace2" presStyleCnt="0"/>
      <dgm:spPr/>
    </dgm:pt>
    <dgm:pt modelId="{93DF5AC4-8537-4A35-9506-E557AB6DEF95}" type="pres">
      <dgm:prSet presAssocID="{32F8A5E2-5892-4DBA-BA1C-1DDE227F4CB9}" presName="tx2" presStyleLbl="revTx" presStyleIdx="8" presStyleCnt="9"/>
      <dgm:spPr/>
    </dgm:pt>
    <dgm:pt modelId="{1BEB69C0-7952-405E-804F-BE04E0D70961}" type="pres">
      <dgm:prSet presAssocID="{32F8A5E2-5892-4DBA-BA1C-1DDE227F4CB9}" presName="vert2" presStyleCnt="0"/>
      <dgm:spPr/>
    </dgm:pt>
    <dgm:pt modelId="{5CFFE470-B342-4291-85AE-466372B558EA}" type="pres">
      <dgm:prSet presAssocID="{32F8A5E2-5892-4DBA-BA1C-1DDE227F4CB9}" presName="thinLine2b" presStyleLbl="callout" presStyleIdx="6" presStyleCnt="7"/>
      <dgm:spPr/>
    </dgm:pt>
    <dgm:pt modelId="{9AA1D215-B60E-4538-8872-B14FB3F7AA0C}" type="pres">
      <dgm:prSet presAssocID="{32F8A5E2-5892-4DBA-BA1C-1DDE227F4CB9}" presName="vertSpace2b" presStyleCnt="0"/>
      <dgm:spPr/>
    </dgm:pt>
  </dgm:ptLst>
  <dgm:cxnLst>
    <dgm:cxn modelId="{A03E610A-3F59-4015-A117-C0F0C9B93BBF}" srcId="{7980335F-9C13-49BC-BAB1-BB866383C6E7}" destId="{A7538804-ACA7-4C73-A7DA-E74911F155A3}" srcOrd="1" destOrd="0" parTransId="{6C75F34A-E745-432F-B226-D41F274769D6}" sibTransId="{2A181527-C177-4981-80C8-AEE6535B59AE}"/>
    <dgm:cxn modelId="{441C1919-08D7-4DE8-BFB2-A1CBF79C89E7}" srcId="{A7538804-ACA7-4C73-A7DA-E74911F155A3}" destId="{D1A04ECC-F4A3-4BE5-B533-646A722F2105}" srcOrd="1" destOrd="0" parTransId="{9B69E97E-7E61-4868-83EC-3E633144A429}" sibTransId="{72E09791-6C19-416B-BB00-C664B2B1A53D}"/>
    <dgm:cxn modelId="{5A2AB11F-4434-4EBF-AA9F-278C5EDA66C2}" type="presOf" srcId="{A6CF7FA2-DC66-4621-8265-3E8DB1E653D5}" destId="{D2889D73-2E4A-40AE-9963-4CD85272A4CB}" srcOrd="0" destOrd="0" presId="urn:microsoft.com/office/officeart/2008/layout/LinedList"/>
    <dgm:cxn modelId="{3B75373D-3E18-4902-B15B-8C1426361D4B}" type="presOf" srcId="{58C5D6CA-888C-4825-97F8-BFDCCBBEADE8}" destId="{9FF00D78-39BF-402F-AFFB-9C9916399173}" srcOrd="0" destOrd="0" presId="urn:microsoft.com/office/officeart/2008/layout/LinedList"/>
    <dgm:cxn modelId="{77071C41-3B0E-4D95-8BE0-38915547D45C}" type="presOf" srcId="{32F8A5E2-5892-4DBA-BA1C-1DDE227F4CB9}" destId="{93DF5AC4-8537-4A35-9506-E557AB6DEF95}" srcOrd="0" destOrd="0" presId="urn:microsoft.com/office/officeart/2008/layout/LinedList"/>
    <dgm:cxn modelId="{36CFB366-D804-4325-B3B1-F397F0A109EA}" type="presOf" srcId="{7980335F-9C13-49BC-BAB1-BB866383C6E7}" destId="{83BF4A42-E192-407E-8FE5-A52E5AB23490}" srcOrd="0" destOrd="0" presId="urn:microsoft.com/office/officeart/2008/layout/LinedList"/>
    <dgm:cxn modelId="{8F68EB46-04B2-423E-ABCC-62A938EB2000}" type="presOf" srcId="{19F1A72B-A6A2-469A-8AB5-15EC2D65F322}" destId="{9546221F-7D08-451E-8720-C1013C55B838}" srcOrd="0" destOrd="0" presId="urn:microsoft.com/office/officeart/2008/layout/LinedList"/>
    <dgm:cxn modelId="{D2D45E49-6DFF-44C7-97FF-0E42205EC011}" srcId="{A7538804-ACA7-4C73-A7DA-E74911F155A3}" destId="{F52997C3-675F-4FA5-B948-AF770FEE856B}" srcOrd="3" destOrd="0" parTransId="{FD52B291-A072-43CF-B466-FA3558097CCB}" sibTransId="{FBA853F2-BEB7-4634-8E9D-204E3B269708}"/>
    <dgm:cxn modelId="{DC863D4C-8301-4323-8864-CF19C98FFDF7}" srcId="{B9C18693-51B5-49EF-96E4-2DF5026140E8}" destId="{A6CF7FA2-DC66-4621-8265-3E8DB1E653D5}" srcOrd="0" destOrd="0" parTransId="{9ECD892E-D9B8-4663-9A9D-664201F015C2}" sibTransId="{5B0A189A-D628-4945-B468-3170FDF4151E}"/>
    <dgm:cxn modelId="{25D74371-DAC9-406A-987A-12CBD9B8B63D}" type="presOf" srcId="{9D5083BB-903A-4391-A24B-A207A418687B}" destId="{8426DDB1-43A3-45F0-B6F4-79451185547F}" srcOrd="0" destOrd="0" presId="urn:microsoft.com/office/officeart/2008/layout/LinedList"/>
    <dgm:cxn modelId="{7A238A93-B003-4A3E-8135-432E802C2CE9}" srcId="{A7538804-ACA7-4C73-A7DA-E74911F155A3}" destId="{58C5D6CA-888C-4825-97F8-BFDCCBBEADE8}" srcOrd="4" destOrd="0" parTransId="{5C6D3B2C-6A74-4B62-AD40-B2D6EBF7B701}" sibTransId="{C1559914-59DD-4926-A193-89D7D7DFD022}"/>
    <dgm:cxn modelId="{15DA40A5-0819-41A7-802E-85274B39D649}" type="presOf" srcId="{D1A04ECC-F4A3-4BE5-B533-646A722F2105}" destId="{FEFFE8EB-83C7-44E3-939B-3B91F0C22D14}" srcOrd="0" destOrd="0" presId="urn:microsoft.com/office/officeart/2008/layout/LinedList"/>
    <dgm:cxn modelId="{9C580CAF-B085-49E2-8D89-9E1BBCC4E7A6}" srcId="{A7538804-ACA7-4C73-A7DA-E74911F155A3}" destId="{32F8A5E2-5892-4DBA-BA1C-1DDE227F4CB9}" srcOrd="5" destOrd="0" parTransId="{500C9774-9C4E-4F80-BD0C-3443FA09DC36}" sibTransId="{58E829CF-3672-43CD-AFF3-41196E44D784}"/>
    <dgm:cxn modelId="{E7829AB4-0658-44BF-AA68-99785826BE8E}" srcId="{7980335F-9C13-49BC-BAB1-BB866383C6E7}" destId="{B9C18693-51B5-49EF-96E4-2DF5026140E8}" srcOrd="0" destOrd="0" parTransId="{4357E68B-095D-47F4-BB5F-79DA7DAC82E5}" sibTransId="{1427CAE0-2905-4815-A8C1-356C0C3A21F0}"/>
    <dgm:cxn modelId="{2593DED1-1280-4845-9830-9E062830F4EB}" srcId="{A7538804-ACA7-4C73-A7DA-E74911F155A3}" destId="{9D5083BB-903A-4391-A24B-A207A418687B}" srcOrd="0" destOrd="0" parTransId="{8E4AD0BD-F86C-4497-9323-4D320E36A01E}" sibTransId="{5E998789-D246-4A10-8B67-549489AC5F6C}"/>
    <dgm:cxn modelId="{877918D5-2CD1-4B59-8E27-9B5532B23AE7}" type="presOf" srcId="{B9C18693-51B5-49EF-96E4-2DF5026140E8}" destId="{BF29BF86-776F-49AC-BB40-CADEA6FDB6ED}" srcOrd="0" destOrd="0" presId="urn:microsoft.com/office/officeart/2008/layout/LinedList"/>
    <dgm:cxn modelId="{7773EBE2-D52D-4B03-A022-EA56B1BEABFA}" type="presOf" srcId="{A7538804-ACA7-4C73-A7DA-E74911F155A3}" destId="{53022C40-E71B-4EB0-8BCF-EAD87360AE60}" srcOrd="0" destOrd="0" presId="urn:microsoft.com/office/officeart/2008/layout/LinedList"/>
    <dgm:cxn modelId="{382DC3E9-29F8-4C87-9239-33FFF59844BB}" type="presOf" srcId="{F52997C3-675F-4FA5-B948-AF770FEE856B}" destId="{8E6ACFFC-92CD-44B2-A661-07F5E7A464B3}" srcOrd="0" destOrd="0" presId="urn:microsoft.com/office/officeart/2008/layout/LinedList"/>
    <dgm:cxn modelId="{8DCD6DF9-BB61-40BB-B36F-62D418802CB1}" srcId="{A7538804-ACA7-4C73-A7DA-E74911F155A3}" destId="{19F1A72B-A6A2-469A-8AB5-15EC2D65F322}" srcOrd="2" destOrd="0" parTransId="{6459D1C3-E332-4E28-85A2-0EE53204B1E9}" sibTransId="{04418B50-8B02-409B-BB65-292B2DEA7F01}"/>
    <dgm:cxn modelId="{724489E6-AE6F-49D8-8ED4-2B6FA5D9F9A5}" type="presParOf" srcId="{83BF4A42-E192-407E-8FE5-A52E5AB23490}" destId="{17FD30ED-660E-4945-A40B-71C42E3B96D1}" srcOrd="0" destOrd="0" presId="urn:microsoft.com/office/officeart/2008/layout/LinedList"/>
    <dgm:cxn modelId="{3FDEC964-2126-4A60-BB84-254BCE682C17}" type="presParOf" srcId="{83BF4A42-E192-407E-8FE5-A52E5AB23490}" destId="{6595CAD8-0665-4F80-94AA-1C3385E44E2D}" srcOrd="1" destOrd="0" presId="urn:microsoft.com/office/officeart/2008/layout/LinedList"/>
    <dgm:cxn modelId="{18C57A99-A69F-4E2B-889B-8CB5EFD80A8C}" type="presParOf" srcId="{6595CAD8-0665-4F80-94AA-1C3385E44E2D}" destId="{BF29BF86-776F-49AC-BB40-CADEA6FDB6ED}" srcOrd="0" destOrd="0" presId="urn:microsoft.com/office/officeart/2008/layout/LinedList"/>
    <dgm:cxn modelId="{DD3057DD-0D32-416E-B335-262BEC010EF4}" type="presParOf" srcId="{6595CAD8-0665-4F80-94AA-1C3385E44E2D}" destId="{69423E96-4FF9-4C7F-8F62-01699BB9F08D}" srcOrd="1" destOrd="0" presId="urn:microsoft.com/office/officeart/2008/layout/LinedList"/>
    <dgm:cxn modelId="{EA3CAA14-8966-4195-BED7-A45C5A6210AE}" type="presParOf" srcId="{69423E96-4FF9-4C7F-8F62-01699BB9F08D}" destId="{23AD34EF-0B37-47DF-8E4B-662745266C3F}" srcOrd="0" destOrd="0" presId="urn:microsoft.com/office/officeart/2008/layout/LinedList"/>
    <dgm:cxn modelId="{7563A99C-A990-49A9-96B4-34EF512C2ED3}" type="presParOf" srcId="{69423E96-4FF9-4C7F-8F62-01699BB9F08D}" destId="{67F0A647-B178-4037-AD37-E75029244B1A}" srcOrd="1" destOrd="0" presId="urn:microsoft.com/office/officeart/2008/layout/LinedList"/>
    <dgm:cxn modelId="{5FE67262-4026-44D2-A068-6C2D242A5895}" type="presParOf" srcId="{67F0A647-B178-4037-AD37-E75029244B1A}" destId="{D76208D5-5D55-4516-8972-4BB89E7D3E63}" srcOrd="0" destOrd="0" presId="urn:microsoft.com/office/officeart/2008/layout/LinedList"/>
    <dgm:cxn modelId="{D8021F32-EB0D-47C0-9035-309E4A5AF7F2}" type="presParOf" srcId="{67F0A647-B178-4037-AD37-E75029244B1A}" destId="{D2889D73-2E4A-40AE-9963-4CD85272A4CB}" srcOrd="1" destOrd="0" presId="urn:microsoft.com/office/officeart/2008/layout/LinedList"/>
    <dgm:cxn modelId="{A4913E31-AFC6-42AB-9AF9-988A0CB85C71}" type="presParOf" srcId="{67F0A647-B178-4037-AD37-E75029244B1A}" destId="{0AAECFAA-532B-4200-A696-CF1B672F94A5}" srcOrd="2" destOrd="0" presId="urn:microsoft.com/office/officeart/2008/layout/LinedList"/>
    <dgm:cxn modelId="{824D1CC6-79C5-4C84-BE0C-CC1E85C871FB}" type="presParOf" srcId="{69423E96-4FF9-4C7F-8F62-01699BB9F08D}" destId="{CC045F16-CD0D-4F3A-91AA-2EDABE859CC6}" srcOrd="2" destOrd="0" presId="urn:microsoft.com/office/officeart/2008/layout/LinedList"/>
    <dgm:cxn modelId="{31952E5A-DA5B-427F-AF3D-C2F45C2F6C0C}" type="presParOf" srcId="{69423E96-4FF9-4C7F-8F62-01699BB9F08D}" destId="{99B7062F-5055-461B-B31D-1016D81F7415}" srcOrd="3" destOrd="0" presId="urn:microsoft.com/office/officeart/2008/layout/LinedList"/>
    <dgm:cxn modelId="{1352FAF7-FB8C-454B-B7ED-1B3DE1439A57}" type="presParOf" srcId="{83BF4A42-E192-407E-8FE5-A52E5AB23490}" destId="{DF3AF126-4C74-4BB2-BC44-9B66D6B440B6}" srcOrd="2" destOrd="0" presId="urn:microsoft.com/office/officeart/2008/layout/LinedList"/>
    <dgm:cxn modelId="{CAA92D77-FDB1-48F3-AD64-C538AC5F1A16}" type="presParOf" srcId="{83BF4A42-E192-407E-8FE5-A52E5AB23490}" destId="{47E300B6-CFA4-4B1E-87A5-4DA96B236383}" srcOrd="3" destOrd="0" presId="urn:microsoft.com/office/officeart/2008/layout/LinedList"/>
    <dgm:cxn modelId="{1C57B56F-35F1-47B7-A2B4-7624BE3532AE}" type="presParOf" srcId="{47E300B6-CFA4-4B1E-87A5-4DA96B236383}" destId="{53022C40-E71B-4EB0-8BCF-EAD87360AE60}" srcOrd="0" destOrd="0" presId="urn:microsoft.com/office/officeart/2008/layout/LinedList"/>
    <dgm:cxn modelId="{3B63DF2F-4A88-4E61-A25B-3413BC736D11}" type="presParOf" srcId="{47E300B6-CFA4-4B1E-87A5-4DA96B236383}" destId="{5CA50229-9481-43F7-9774-8D0408A324F1}" srcOrd="1" destOrd="0" presId="urn:microsoft.com/office/officeart/2008/layout/LinedList"/>
    <dgm:cxn modelId="{E0321F86-DF25-46F5-8732-300647BBAE9E}" type="presParOf" srcId="{5CA50229-9481-43F7-9774-8D0408A324F1}" destId="{EDD788BB-FF18-4F9E-B5BC-B0B93C37E041}" srcOrd="0" destOrd="0" presId="urn:microsoft.com/office/officeart/2008/layout/LinedList"/>
    <dgm:cxn modelId="{9FB7829A-1F77-4097-AD5E-9288FC9F2F7E}" type="presParOf" srcId="{5CA50229-9481-43F7-9774-8D0408A324F1}" destId="{2E6021AA-68CB-4DBC-A78E-B5109F2D9C4D}" srcOrd="1" destOrd="0" presId="urn:microsoft.com/office/officeart/2008/layout/LinedList"/>
    <dgm:cxn modelId="{065EF519-6404-44A0-89F0-161A28BE0B2F}" type="presParOf" srcId="{2E6021AA-68CB-4DBC-A78E-B5109F2D9C4D}" destId="{0B6B0FC1-AE70-4AD1-8985-351924412F8B}" srcOrd="0" destOrd="0" presId="urn:microsoft.com/office/officeart/2008/layout/LinedList"/>
    <dgm:cxn modelId="{99AB4790-D042-4A18-9A3C-0FF456A1CFFE}" type="presParOf" srcId="{2E6021AA-68CB-4DBC-A78E-B5109F2D9C4D}" destId="{8426DDB1-43A3-45F0-B6F4-79451185547F}" srcOrd="1" destOrd="0" presId="urn:microsoft.com/office/officeart/2008/layout/LinedList"/>
    <dgm:cxn modelId="{88AB34DB-3166-459D-8FC0-94B1535D804D}" type="presParOf" srcId="{2E6021AA-68CB-4DBC-A78E-B5109F2D9C4D}" destId="{BF8E1BD0-6171-4BFD-BAB6-A553E4AAB325}" srcOrd="2" destOrd="0" presId="urn:microsoft.com/office/officeart/2008/layout/LinedList"/>
    <dgm:cxn modelId="{D62E4A57-8D00-48B8-8111-0F5A4F9C5D17}" type="presParOf" srcId="{5CA50229-9481-43F7-9774-8D0408A324F1}" destId="{81C0A2D6-50CB-4180-A423-069A4451FBB1}" srcOrd="2" destOrd="0" presId="urn:microsoft.com/office/officeart/2008/layout/LinedList"/>
    <dgm:cxn modelId="{A0C616CB-3F46-45B5-B51D-0A98182488EA}" type="presParOf" srcId="{5CA50229-9481-43F7-9774-8D0408A324F1}" destId="{C2241FAD-00C7-4A73-8DF0-88270F9ACC92}" srcOrd="3" destOrd="0" presId="urn:microsoft.com/office/officeart/2008/layout/LinedList"/>
    <dgm:cxn modelId="{575BA663-D6E9-4B98-A179-1509F6BABEE2}" type="presParOf" srcId="{5CA50229-9481-43F7-9774-8D0408A324F1}" destId="{D0D5BCF1-F707-41B2-A27D-B5ED63D55EE5}" srcOrd="4" destOrd="0" presId="urn:microsoft.com/office/officeart/2008/layout/LinedList"/>
    <dgm:cxn modelId="{D7B97FE5-4FAA-48A2-8D78-0A9DF87C251E}" type="presParOf" srcId="{D0D5BCF1-F707-41B2-A27D-B5ED63D55EE5}" destId="{23624042-B118-47C7-9E7A-423417409142}" srcOrd="0" destOrd="0" presId="urn:microsoft.com/office/officeart/2008/layout/LinedList"/>
    <dgm:cxn modelId="{4DA92F7F-0A13-48FD-8097-527495307278}" type="presParOf" srcId="{D0D5BCF1-F707-41B2-A27D-B5ED63D55EE5}" destId="{FEFFE8EB-83C7-44E3-939B-3B91F0C22D14}" srcOrd="1" destOrd="0" presId="urn:microsoft.com/office/officeart/2008/layout/LinedList"/>
    <dgm:cxn modelId="{606F2E07-8328-4979-8093-B94F4A26657E}" type="presParOf" srcId="{D0D5BCF1-F707-41B2-A27D-B5ED63D55EE5}" destId="{CC47D3C1-B46E-40AD-A487-138A7D32D641}" srcOrd="2" destOrd="0" presId="urn:microsoft.com/office/officeart/2008/layout/LinedList"/>
    <dgm:cxn modelId="{FDE34562-BD80-4101-A77E-A54747F5D764}" type="presParOf" srcId="{5CA50229-9481-43F7-9774-8D0408A324F1}" destId="{F2495AEB-3823-4A24-91E8-E2AE36264635}" srcOrd="5" destOrd="0" presId="urn:microsoft.com/office/officeart/2008/layout/LinedList"/>
    <dgm:cxn modelId="{B698B893-8519-4902-9EA0-064B81409338}" type="presParOf" srcId="{5CA50229-9481-43F7-9774-8D0408A324F1}" destId="{26B2BA16-4279-43EF-AA62-68E2529035FB}" srcOrd="6" destOrd="0" presId="urn:microsoft.com/office/officeart/2008/layout/LinedList"/>
    <dgm:cxn modelId="{838F325F-47B0-4D51-9EF4-ABA3264291B5}" type="presParOf" srcId="{5CA50229-9481-43F7-9774-8D0408A324F1}" destId="{A80B7225-8111-44E3-8F59-2083B09E2B4C}" srcOrd="7" destOrd="0" presId="urn:microsoft.com/office/officeart/2008/layout/LinedList"/>
    <dgm:cxn modelId="{0FAAC2CE-2FE6-4FCF-875C-A9FA70703A42}" type="presParOf" srcId="{A80B7225-8111-44E3-8F59-2083B09E2B4C}" destId="{561FBA54-40F5-4332-96E6-24D0FB62E271}" srcOrd="0" destOrd="0" presId="urn:microsoft.com/office/officeart/2008/layout/LinedList"/>
    <dgm:cxn modelId="{61167695-F8E0-4A34-9818-0845036B7A08}" type="presParOf" srcId="{A80B7225-8111-44E3-8F59-2083B09E2B4C}" destId="{9546221F-7D08-451E-8720-C1013C55B838}" srcOrd="1" destOrd="0" presId="urn:microsoft.com/office/officeart/2008/layout/LinedList"/>
    <dgm:cxn modelId="{0EBE3645-6032-4AD8-AB88-48F1AFB63057}" type="presParOf" srcId="{A80B7225-8111-44E3-8F59-2083B09E2B4C}" destId="{D512FC4C-D7BC-4069-9041-EBAE7A1407EE}" srcOrd="2" destOrd="0" presId="urn:microsoft.com/office/officeart/2008/layout/LinedList"/>
    <dgm:cxn modelId="{6E8F8FED-BC80-426A-9C11-3D6DF72C3FCB}" type="presParOf" srcId="{5CA50229-9481-43F7-9774-8D0408A324F1}" destId="{2742C334-9F8A-4E01-86CA-F1B2D0C41165}" srcOrd="8" destOrd="0" presId="urn:microsoft.com/office/officeart/2008/layout/LinedList"/>
    <dgm:cxn modelId="{E5D8830E-30B5-4DBB-BDBA-2FE43A1A20B4}" type="presParOf" srcId="{5CA50229-9481-43F7-9774-8D0408A324F1}" destId="{4F11E4A1-40F2-46FF-961E-538AB1888D08}" srcOrd="9" destOrd="0" presId="urn:microsoft.com/office/officeart/2008/layout/LinedList"/>
    <dgm:cxn modelId="{59A8B8D6-8784-4F9B-BE93-C59C4C62E9BC}" type="presParOf" srcId="{5CA50229-9481-43F7-9774-8D0408A324F1}" destId="{A0BB7E07-2DB2-41B5-A121-99CDF30C6C39}" srcOrd="10" destOrd="0" presId="urn:microsoft.com/office/officeart/2008/layout/LinedList"/>
    <dgm:cxn modelId="{CB107E3D-D6A1-47DE-8F1C-D45DF2BE509A}" type="presParOf" srcId="{A0BB7E07-2DB2-41B5-A121-99CDF30C6C39}" destId="{AED46BD4-8182-4F17-9569-984A814D833D}" srcOrd="0" destOrd="0" presId="urn:microsoft.com/office/officeart/2008/layout/LinedList"/>
    <dgm:cxn modelId="{2C501364-5F2A-4EDC-8AB6-DA11F0EF1578}" type="presParOf" srcId="{A0BB7E07-2DB2-41B5-A121-99CDF30C6C39}" destId="{8E6ACFFC-92CD-44B2-A661-07F5E7A464B3}" srcOrd="1" destOrd="0" presId="urn:microsoft.com/office/officeart/2008/layout/LinedList"/>
    <dgm:cxn modelId="{8D1C5545-F97B-425E-B586-D358F618AB16}" type="presParOf" srcId="{A0BB7E07-2DB2-41B5-A121-99CDF30C6C39}" destId="{9132399D-5729-49B3-9DB4-3ABA3C10B2A2}" srcOrd="2" destOrd="0" presId="urn:microsoft.com/office/officeart/2008/layout/LinedList"/>
    <dgm:cxn modelId="{DDA0898B-ACF6-4017-BCF0-EDCC3953D046}" type="presParOf" srcId="{5CA50229-9481-43F7-9774-8D0408A324F1}" destId="{0F4D3A24-4BA9-40B7-86D0-5DC236530F9D}" srcOrd="11" destOrd="0" presId="urn:microsoft.com/office/officeart/2008/layout/LinedList"/>
    <dgm:cxn modelId="{F656DFA8-EA2C-4318-9796-02E38BA860DD}" type="presParOf" srcId="{5CA50229-9481-43F7-9774-8D0408A324F1}" destId="{8623E88D-28C1-4EA1-8AB6-258493773F9A}" srcOrd="12" destOrd="0" presId="urn:microsoft.com/office/officeart/2008/layout/LinedList"/>
    <dgm:cxn modelId="{F8995535-AD33-4C50-A5D3-5F0328E4E1F6}" type="presParOf" srcId="{5CA50229-9481-43F7-9774-8D0408A324F1}" destId="{9414525C-6461-4B7C-92E4-ED43FA114D4B}" srcOrd="13" destOrd="0" presId="urn:microsoft.com/office/officeart/2008/layout/LinedList"/>
    <dgm:cxn modelId="{B7464468-5E31-43E2-BE2B-6B4779E9644E}" type="presParOf" srcId="{9414525C-6461-4B7C-92E4-ED43FA114D4B}" destId="{882EEB5E-F31E-4267-AC3C-A1822666A9E3}" srcOrd="0" destOrd="0" presId="urn:microsoft.com/office/officeart/2008/layout/LinedList"/>
    <dgm:cxn modelId="{B3978AEE-7E3E-4C4E-92F9-8B6B1B7E49F5}" type="presParOf" srcId="{9414525C-6461-4B7C-92E4-ED43FA114D4B}" destId="{9FF00D78-39BF-402F-AFFB-9C9916399173}" srcOrd="1" destOrd="0" presId="urn:microsoft.com/office/officeart/2008/layout/LinedList"/>
    <dgm:cxn modelId="{B7A7D837-D03E-4C7D-AC31-C5D5F09B1A26}" type="presParOf" srcId="{9414525C-6461-4B7C-92E4-ED43FA114D4B}" destId="{F7ABE090-737F-462B-903A-9A0463EA0D62}" srcOrd="2" destOrd="0" presId="urn:microsoft.com/office/officeart/2008/layout/LinedList"/>
    <dgm:cxn modelId="{64EFE9F9-854D-4D56-B13A-BD7B31D180D2}" type="presParOf" srcId="{5CA50229-9481-43F7-9774-8D0408A324F1}" destId="{AA3D5679-EEF7-4202-95F9-C05D9DB95167}" srcOrd="14" destOrd="0" presId="urn:microsoft.com/office/officeart/2008/layout/LinedList"/>
    <dgm:cxn modelId="{EBEB9530-8CE1-402A-8C8E-4D69D785E2C6}" type="presParOf" srcId="{5CA50229-9481-43F7-9774-8D0408A324F1}" destId="{AD8975FA-978F-4D90-B05B-428C3C9673E5}" srcOrd="15" destOrd="0" presId="urn:microsoft.com/office/officeart/2008/layout/LinedList"/>
    <dgm:cxn modelId="{DDECF198-5988-47C2-8119-16BBE3E1D8B1}" type="presParOf" srcId="{5CA50229-9481-43F7-9774-8D0408A324F1}" destId="{5F7DD174-8A7B-4A61-9B61-2016B5D5A5AF}" srcOrd="16" destOrd="0" presId="urn:microsoft.com/office/officeart/2008/layout/LinedList"/>
    <dgm:cxn modelId="{762B2E0B-CC9B-4F15-9030-07B4DC45FC15}" type="presParOf" srcId="{5F7DD174-8A7B-4A61-9B61-2016B5D5A5AF}" destId="{799A3D66-A391-454D-A6FC-42228DC62A86}" srcOrd="0" destOrd="0" presId="urn:microsoft.com/office/officeart/2008/layout/LinedList"/>
    <dgm:cxn modelId="{96BC1428-A0CD-4D88-805E-547712EA13D6}" type="presParOf" srcId="{5F7DD174-8A7B-4A61-9B61-2016B5D5A5AF}" destId="{93DF5AC4-8537-4A35-9506-E557AB6DEF95}" srcOrd="1" destOrd="0" presId="urn:microsoft.com/office/officeart/2008/layout/LinedList"/>
    <dgm:cxn modelId="{E66CA72E-7CE4-4A36-A4E6-EB7B881908AE}" type="presParOf" srcId="{5F7DD174-8A7B-4A61-9B61-2016B5D5A5AF}" destId="{1BEB69C0-7952-405E-804F-BE04E0D70961}" srcOrd="2" destOrd="0" presId="urn:microsoft.com/office/officeart/2008/layout/LinedList"/>
    <dgm:cxn modelId="{872DD7AB-35AE-474D-B0E0-9D068727CAFC}" type="presParOf" srcId="{5CA50229-9481-43F7-9774-8D0408A324F1}" destId="{5CFFE470-B342-4291-85AE-466372B558EA}" srcOrd="17" destOrd="0" presId="urn:microsoft.com/office/officeart/2008/layout/LinedList"/>
    <dgm:cxn modelId="{26606000-9C77-4604-B8DE-CD6535CBBDC2}" type="presParOf" srcId="{5CA50229-9481-43F7-9774-8D0408A324F1}" destId="{9AA1D215-B60E-4538-8872-B14FB3F7AA0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B6E0AE2-86C4-494C-9B60-0154DEE1951D}" type="doc">
      <dgm:prSet loTypeId="urn:microsoft.com/office/officeart/2005/8/layout/hList7" loCatId="picture" qsTypeId="urn:microsoft.com/office/officeart/2005/8/quickstyle/simple4" qsCatId="simple" csTypeId="urn:microsoft.com/office/officeart/2005/8/colors/colorful1" csCatId="colorful" phldr="1"/>
      <dgm:spPr/>
      <dgm:t>
        <a:bodyPr/>
        <a:lstStyle/>
        <a:p>
          <a:endParaRPr lang="en-US"/>
        </a:p>
      </dgm:t>
    </dgm:pt>
    <dgm:pt modelId="{1D05D5BB-BC91-4B6F-81EF-6E72938CD9F1}">
      <dgm:prSet/>
      <dgm:spPr/>
      <dgm:t>
        <a:bodyPr/>
        <a:lstStyle/>
        <a:p>
          <a:r>
            <a:rPr lang="en-US" dirty="0"/>
            <a:t>Like and share the video</a:t>
          </a:r>
        </a:p>
      </dgm:t>
    </dgm:pt>
    <dgm:pt modelId="{C63D1D8C-E138-41F3-B498-3921A15BCE31}" type="parTrans" cxnId="{5988EA37-F22C-45AE-BF0C-F0A74AC47287}">
      <dgm:prSet/>
      <dgm:spPr/>
      <dgm:t>
        <a:bodyPr/>
        <a:lstStyle/>
        <a:p>
          <a:endParaRPr lang="en-US"/>
        </a:p>
      </dgm:t>
    </dgm:pt>
    <dgm:pt modelId="{577220A6-C190-4096-A659-4AFF8C4DBBA8}" type="sibTrans" cxnId="{5988EA37-F22C-45AE-BF0C-F0A74AC47287}">
      <dgm:prSet/>
      <dgm:spPr/>
      <dgm:t>
        <a:bodyPr/>
        <a:lstStyle/>
        <a:p>
          <a:endParaRPr lang="en-US"/>
        </a:p>
      </dgm:t>
    </dgm:pt>
    <dgm:pt modelId="{380959FF-B1A3-4C41-8BB1-5C43221508EA}">
      <dgm:prSet/>
      <dgm:spPr/>
      <dgm:t>
        <a:bodyPr/>
        <a:lstStyle/>
        <a:p>
          <a:r>
            <a:rPr lang="en-US" dirty="0"/>
            <a:t>Drop related question if any</a:t>
          </a:r>
        </a:p>
      </dgm:t>
    </dgm:pt>
    <dgm:pt modelId="{709B5731-01D0-4BCA-8A03-A821C22170E4}" type="parTrans" cxnId="{E77940FB-6795-41B6-8B15-47E6F20634CB}">
      <dgm:prSet/>
      <dgm:spPr/>
      <dgm:t>
        <a:bodyPr/>
        <a:lstStyle/>
        <a:p>
          <a:endParaRPr lang="en-US"/>
        </a:p>
      </dgm:t>
    </dgm:pt>
    <dgm:pt modelId="{8ECC7253-5477-407B-8424-6C2CB4637A87}" type="sibTrans" cxnId="{E77940FB-6795-41B6-8B15-47E6F20634CB}">
      <dgm:prSet/>
      <dgm:spPr/>
      <dgm:t>
        <a:bodyPr/>
        <a:lstStyle/>
        <a:p>
          <a:endParaRPr lang="en-US"/>
        </a:p>
      </dgm:t>
    </dgm:pt>
    <dgm:pt modelId="{69D93E34-942E-4310-B3D4-516BDAFDA74B}">
      <dgm:prSet/>
      <dgm:spPr/>
      <dgm:t>
        <a:bodyPr/>
        <a:lstStyle/>
        <a:p>
          <a:r>
            <a:rPr lang="en-US" dirty="0"/>
            <a:t>Subscribe and click the bell button for more updates.</a:t>
          </a:r>
        </a:p>
      </dgm:t>
    </dgm:pt>
    <dgm:pt modelId="{9A9A6486-996F-48D6-BF21-9BCF1AB121BE}" type="parTrans" cxnId="{CFBBFD80-A902-4443-BB83-4069B76FBE52}">
      <dgm:prSet/>
      <dgm:spPr/>
      <dgm:t>
        <a:bodyPr/>
        <a:lstStyle/>
        <a:p>
          <a:endParaRPr lang="en-US"/>
        </a:p>
      </dgm:t>
    </dgm:pt>
    <dgm:pt modelId="{06C806CD-0A04-4C50-8646-BAC2174CABA7}" type="sibTrans" cxnId="{CFBBFD80-A902-4443-BB83-4069B76FBE52}">
      <dgm:prSet/>
      <dgm:spPr/>
      <dgm:t>
        <a:bodyPr/>
        <a:lstStyle/>
        <a:p>
          <a:endParaRPr lang="en-US"/>
        </a:p>
      </dgm:t>
    </dgm:pt>
    <dgm:pt modelId="{C1E875BB-0867-4F73-9ACD-960F62BCCA6C}" type="pres">
      <dgm:prSet presAssocID="{DB6E0AE2-86C4-494C-9B60-0154DEE1951D}" presName="Name0" presStyleCnt="0">
        <dgm:presLayoutVars>
          <dgm:dir/>
          <dgm:resizeHandles val="exact"/>
        </dgm:presLayoutVars>
      </dgm:prSet>
      <dgm:spPr/>
    </dgm:pt>
    <dgm:pt modelId="{B1D3C709-99B2-48BA-BD11-C97EDC42452E}" type="pres">
      <dgm:prSet presAssocID="{DB6E0AE2-86C4-494C-9B60-0154DEE1951D}" presName="fgShape" presStyleLbl="fgShp" presStyleIdx="0" presStyleCnt="1"/>
      <dgm:spPr/>
    </dgm:pt>
    <dgm:pt modelId="{622245E9-3FA0-4EB4-9A96-2CD8778E8C8F}" type="pres">
      <dgm:prSet presAssocID="{DB6E0AE2-86C4-494C-9B60-0154DEE1951D}" presName="linComp" presStyleCnt="0"/>
      <dgm:spPr/>
    </dgm:pt>
    <dgm:pt modelId="{B6C360E9-7FDE-42C5-AE87-D11DE951C280}" type="pres">
      <dgm:prSet presAssocID="{1D05D5BB-BC91-4B6F-81EF-6E72938CD9F1}" presName="compNode" presStyleCnt="0"/>
      <dgm:spPr/>
    </dgm:pt>
    <dgm:pt modelId="{B9BB1A47-A52F-4097-8661-843024F11194}" type="pres">
      <dgm:prSet presAssocID="{1D05D5BB-BC91-4B6F-81EF-6E72938CD9F1}" presName="bkgdShape" presStyleLbl="node1" presStyleIdx="0" presStyleCnt="3"/>
      <dgm:spPr/>
    </dgm:pt>
    <dgm:pt modelId="{80580EFB-39E2-4035-94CD-891C73772022}" type="pres">
      <dgm:prSet presAssocID="{1D05D5BB-BC91-4B6F-81EF-6E72938CD9F1}" presName="nodeTx" presStyleLbl="node1" presStyleIdx="0" presStyleCnt="3">
        <dgm:presLayoutVars>
          <dgm:bulletEnabled val="1"/>
        </dgm:presLayoutVars>
      </dgm:prSet>
      <dgm:spPr/>
    </dgm:pt>
    <dgm:pt modelId="{CE754E48-48BD-4159-B62A-852E8443F820}" type="pres">
      <dgm:prSet presAssocID="{1D05D5BB-BC91-4B6F-81EF-6E72938CD9F1}" presName="invisiNode" presStyleLbl="node1" presStyleIdx="0" presStyleCnt="3"/>
      <dgm:spPr/>
    </dgm:pt>
    <dgm:pt modelId="{22E48CE6-8A9D-45B2-AA8F-DCFDED3F2F8F}" type="pres">
      <dgm:prSet presAssocID="{1D05D5BB-BC91-4B6F-81EF-6E72938CD9F1}"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D63DFD7-DFB9-4625-9716-554A2EAE2381}" type="pres">
      <dgm:prSet presAssocID="{577220A6-C190-4096-A659-4AFF8C4DBBA8}" presName="sibTrans" presStyleLbl="sibTrans2D1" presStyleIdx="0" presStyleCnt="0"/>
      <dgm:spPr/>
    </dgm:pt>
    <dgm:pt modelId="{5C313F8D-47CB-4131-A967-5ECD10304DD2}" type="pres">
      <dgm:prSet presAssocID="{380959FF-B1A3-4C41-8BB1-5C43221508EA}" presName="compNode" presStyleCnt="0"/>
      <dgm:spPr/>
    </dgm:pt>
    <dgm:pt modelId="{778C8AD8-62A8-4AD0-9008-01485F0CA261}" type="pres">
      <dgm:prSet presAssocID="{380959FF-B1A3-4C41-8BB1-5C43221508EA}" presName="bkgdShape" presStyleLbl="node1" presStyleIdx="1" presStyleCnt="3"/>
      <dgm:spPr/>
    </dgm:pt>
    <dgm:pt modelId="{78104195-B915-4E9F-860E-9CAE0A82482D}" type="pres">
      <dgm:prSet presAssocID="{380959FF-B1A3-4C41-8BB1-5C43221508EA}" presName="nodeTx" presStyleLbl="node1" presStyleIdx="1" presStyleCnt="3">
        <dgm:presLayoutVars>
          <dgm:bulletEnabled val="1"/>
        </dgm:presLayoutVars>
      </dgm:prSet>
      <dgm:spPr/>
    </dgm:pt>
    <dgm:pt modelId="{DCDC69E8-9252-4FD3-B458-D602D0860189}" type="pres">
      <dgm:prSet presAssocID="{380959FF-B1A3-4C41-8BB1-5C43221508EA}" presName="invisiNode" presStyleLbl="node1" presStyleIdx="1" presStyleCnt="3"/>
      <dgm:spPr/>
    </dgm:pt>
    <dgm:pt modelId="{D22D1F6C-2339-4E30-9523-879A40EB6C64}" type="pres">
      <dgm:prSet presAssocID="{380959FF-B1A3-4C41-8BB1-5C43221508EA}"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947F5D2D-ECE0-476F-84DA-0FF32B7860D9}" type="pres">
      <dgm:prSet presAssocID="{8ECC7253-5477-407B-8424-6C2CB4637A87}" presName="sibTrans" presStyleLbl="sibTrans2D1" presStyleIdx="0" presStyleCnt="0"/>
      <dgm:spPr/>
    </dgm:pt>
    <dgm:pt modelId="{8B290602-B911-48FE-B05B-AD4645448702}" type="pres">
      <dgm:prSet presAssocID="{69D93E34-942E-4310-B3D4-516BDAFDA74B}" presName="compNode" presStyleCnt="0"/>
      <dgm:spPr/>
    </dgm:pt>
    <dgm:pt modelId="{56D38B95-B16A-4B0F-8E73-C0635A38CA05}" type="pres">
      <dgm:prSet presAssocID="{69D93E34-942E-4310-B3D4-516BDAFDA74B}" presName="bkgdShape" presStyleLbl="node1" presStyleIdx="2" presStyleCnt="3"/>
      <dgm:spPr/>
    </dgm:pt>
    <dgm:pt modelId="{E602D6E1-6103-412F-98B5-30CFB7410732}" type="pres">
      <dgm:prSet presAssocID="{69D93E34-942E-4310-B3D4-516BDAFDA74B}" presName="nodeTx" presStyleLbl="node1" presStyleIdx="2" presStyleCnt="3">
        <dgm:presLayoutVars>
          <dgm:bulletEnabled val="1"/>
        </dgm:presLayoutVars>
      </dgm:prSet>
      <dgm:spPr/>
    </dgm:pt>
    <dgm:pt modelId="{B0990122-08D0-4BCF-BC44-300D285012EB}" type="pres">
      <dgm:prSet presAssocID="{69D93E34-942E-4310-B3D4-516BDAFDA74B}" presName="invisiNode" presStyleLbl="node1" presStyleIdx="2" presStyleCnt="3"/>
      <dgm:spPr/>
    </dgm:pt>
    <dgm:pt modelId="{03E78F84-F9A1-4A1B-B90F-A1F8C8E1F93E}" type="pres">
      <dgm:prSet presAssocID="{69D93E34-942E-4310-B3D4-516BDAFDA74B}" presName="imagNode" presStyleLbl="fgImgPlace1" presStyleIdx="2" presStyleCnt="3"/>
      <dgm:spPr>
        <a:blipFill>
          <a:blip xmlns:r="http://schemas.openxmlformats.org/officeDocument/2006/relationships" r:embed="rId3" cstate="hqprint">
            <a:extLst>
              <a:ext uri="{28A0092B-C50C-407E-A947-70E740481C1C}">
                <a14:useLocalDpi xmlns:a14="http://schemas.microsoft.com/office/drawing/2010/main" val="0"/>
              </a:ext>
            </a:extLst>
          </a:blip>
          <a:srcRect/>
          <a:stretch>
            <a:fillRect t="-1000" b="-1000"/>
          </a:stretch>
        </a:blipFill>
      </dgm:spPr>
    </dgm:pt>
  </dgm:ptLst>
  <dgm:cxnLst>
    <dgm:cxn modelId="{7F3B1D22-F3A8-44F3-960B-C4B06DC739FE}" type="presOf" srcId="{380959FF-B1A3-4C41-8BB1-5C43221508EA}" destId="{778C8AD8-62A8-4AD0-9008-01485F0CA261}" srcOrd="0" destOrd="0" presId="urn:microsoft.com/office/officeart/2005/8/layout/hList7"/>
    <dgm:cxn modelId="{5988EA37-F22C-45AE-BF0C-F0A74AC47287}" srcId="{DB6E0AE2-86C4-494C-9B60-0154DEE1951D}" destId="{1D05D5BB-BC91-4B6F-81EF-6E72938CD9F1}" srcOrd="0" destOrd="0" parTransId="{C63D1D8C-E138-41F3-B498-3921A15BCE31}" sibTransId="{577220A6-C190-4096-A659-4AFF8C4DBBA8}"/>
    <dgm:cxn modelId="{D5224B6C-F4C3-40B9-A1DF-34AC10B23D08}" type="presOf" srcId="{69D93E34-942E-4310-B3D4-516BDAFDA74B}" destId="{E602D6E1-6103-412F-98B5-30CFB7410732}" srcOrd="1" destOrd="0" presId="urn:microsoft.com/office/officeart/2005/8/layout/hList7"/>
    <dgm:cxn modelId="{72322C52-FA03-41FB-9B44-267C32329CB4}" type="presOf" srcId="{69D93E34-942E-4310-B3D4-516BDAFDA74B}" destId="{56D38B95-B16A-4B0F-8E73-C0635A38CA05}" srcOrd="0" destOrd="0" presId="urn:microsoft.com/office/officeart/2005/8/layout/hList7"/>
    <dgm:cxn modelId="{72799C73-5A48-4925-B6B1-4F35DA523617}" type="presOf" srcId="{1D05D5BB-BC91-4B6F-81EF-6E72938CD9F1}" destId="{B9BB1A47-A52F-4097-8661-843024F11194}" srcOrd="0" destOrd="0" presId="urn:microsoft.com/office/officeart/2005/8/layout/hList7"/>
    <dgm:cxn modelId="{CFBBFD80-A902-4443-BB83-4069B76FBE52}" srcId="{DB6E0AE2-86C4-494C-9B60-0154DEE1951D}" destId="{69D93E34-942E-4310-B3D4-516BDAFDA74B}" srcOrd="2" destOrd="0" parTransId="{9A9A6486-996F-48D6-BF21-9BCF1AB121BE}" sibTransId="{06C806CD-0A04-4C50-8646-BAC2174CABA7}"/>
    <dgm:cxn modelId="{7DC123BA-7A50-445E-A3F1-A80DCC209FB9}" type="presOf" srcId="{380959FF-B1A3-4C41-8BB1-5C43221508EA}" destId="{78104195-B915-4E9F-860E-9CAE0A82482D}" srcOrd="1" destOrd="0" presId="urn:microsoft.com/office/officeart/2005/8/layout/hList7"/>
    <dgm:cxn modelId="{C54FD6D7-D264-404A-AEE5-C4C498978C87}" type="presOf" srcId="{577220A6-C190-4096-A659-4AFF8C4DBBA8}" destId="{CD63DFD7-DFB9-4625-9716-554A2EAE2381}" srcOrd="0" destOrd="0" presId="urn:microsoft.com/office/officeart/2005/8/layout/hList7"/>
    <dgm:cxn modelId="{6F0B01F1-0084-4CDA-BC70-41B619FB5B0B}" type="presOf" srcId="{8ECC7253-5477-407B-8424-6C2CB4637A87}" destId="{947F5D2D-ECE0-476F-84DA-0FF32B7860D9}" srcOrd="0" destOrd="0" presId="urn:microsoft.com/office/officeart/2005/8/layout/hList7"/>
    <dgm:cxn modelId="{AB872FFB-7CE3-4265-9E3A-179F895CE1B4}" type="presOf" srcId="{1D05D5BB-BC91-4B6F-81EF-6E72938CD9F1}" destId="{80580EFB-39E2-4035-94CD-891C73772022}" srcOrd="1" destOrd="0" presId="urn:microsoft.com/office/officeart/2005/8/layout/hList7"/>
    <dgm:cxn modelId="{E77940FB-6795-41B6-8B15-47E6F20634CB}" srcId="{DB6E0AE2-86C4-494C-9B60-0154DEE1951D}" destId="{380959FF-B1A3-4C41-8BB1-5C43221508EA}" srcOrd="1" destOrd="0" parTransId="{709B5731-01D0-4BCA-8A03-A821C22170E4}" sibTransId="{8ECC7253-5477-407B-8424-6C2CB4637A87}"/>
    <dgm:cxn modelId="{97C7D4FD-BAAA-458B-85C3-F44B956B42B2}" type="presOf" srcId="{DB6E0AE2-86C4-494C-9B60-0154DEE1951D}" destId="{C1E875BB-0867-4F73-9ACD-960F62BCCA6C}" srcOrd="0" destOrd="0" presId="urn:microsoft.com/office/officeart/2005/8/layout/hList7"/>
    <dgm:cxn modelId="{3D360E46-1492-440C-AB1C-A3BC99FE5063}" type="presParOf" srcId="{C1E875BB-0867-4F73-9ACD-960F62BCCA6C}" destId="{B1D3C709-99B2-48BA-BD11-C97EDC42452E}" srcOrd="0" destOrd="0" presId="urn:microsoft.com/office/officeart/2005/8/layout/hList7"/>
    <dgm:cxn modelId="{9C7E3426-EF02-4D7D-A844-E447A5B2CB98}" type="presParOf" srcId="{C1E875BB-0867-4F73-9ACD-960F62BCCA6C}" destId="{622245E9-3FA0-4EB4-9A96-2CD8778E8C8F}" srcOrd="1" destOrd="0" presId="urn:microsoft.com/office/officeart/2005/8/layout/hList7"/>
    <dgm:cxn modelId="{6EE899DA-4E07-4F3B-91ED-0C9EEF430FC4}" type="presParOf" srcId="{622245E9-3FA0-4EB4-9A96-2CD8778E8C8F}" destId="{B6C360E9-7FDE-42C5-AE87-D11DE951C280}" srcOrd="0" destOrd="0" presId="urn:microsoft.com/office/officeart/2005/8/layout/hList7"/>
    <dgm:cxn modelId="{804BA81F-85E7-4B4A-BE30-9277C6566576}" type="presParOf" srcId="{B6C360E9-7FDE-42C5-AE87-D11DE951C280}" destId="{B9BB1A47-A52F-4097-8661-843024F11194}" srcOrd="0" destOrd="0" presId="urn:microsoft.com/office/officeart/2005/8/layout/hList7"/>
    <dgm:cxn modelId="{D685F052-D75E-438A-8015-C08FEEA6A969}" type="presParOf" srcId="{B6C360E9-7FDE-42C5-AE87-D11DE951C280}" destId="{80580EFB-39E2-4035-94CD-891C73772022}" srcOrd="1" destOrd="0" presId="urn:microsoft.com/office/officeart/2005/8/layout/hList7"/>
    <dgm:cxn modelId="{C20FF894-9100-428A-B501-685C96CE76F2}" type="presParOf" srcId="{B6C360E9-7FDE-42C5-AE87-D11DE951C280}" destId="{CE754E48-48BD-4159-B62A-852E8443F820}" srcOrd="2" destOrd="0" presId="urn:microsoft.com/office/officeart/2005/8/layout/hList7"/>
    <dgm:cxn modelId="{654E1FE2-87E4-4B10-80ED-B38641DA8F4B}" type="presParOf" srcId="{B6C360E9-7FDE-42C5-AE87-D11DE951C280}" destId="{22E48CE6-8A9D-45B2-AA8F-DCFDED3F2F8F}" srcOrd="3" destOrd="0" presId="urn:microsoft.com/office/officeart/2005/8/layout/hList7"/>
    <dgm:cxn modelId="{905F831D-31A9-4929-AAB7-7ECA81DA3954}" type="presParOf" srcId="{622245E9-3FA0-4EB4-9A96-2CD8778E8C8F}" destId="{CD63DFD7-DFB9-4625-9716-554A2EAE2381}" srcOrd="1" destOrd="0" presId="urn:microsoft.com/office/officeart/2005/8/layout/hList7"/>
    <dgm:cxn modelId="{98772EFC-54C5-4289-B4E0-4FB40058BEE2}" type="presParOf" srcId="{622245E9-3FA0-4EB4-9A96-2CD8778E8C8F}" destId="{5C313F8D-47CB-4131-A967-5ECD10304DD2}" srcOrd="2" destOrd="0" presId="urn:microsoft.com/office/officeart/2005/8/layout/hList7"/>
    <dgm:cxn modelId="{936FA712-5924-463E-BDF3-37BC34B46BB6}" type="presParOf" srcId="{5C313F8D-47CB-4131-A967-5ECD10304DD2}" destId="{778C8AD8-62A8-4AD0-9008-01485F0CA261}" srcOrd="0" destOrd="0" presId="urn:microsoft.com/office/officeart/2005/8/layout/hList7"/>
    <dgm:cxn modelId="{8E74797F-9B76-4BFF-A18C-4428A29EB965}" type="presParOf" srcId="{5C313F8D-47CB-4131-A967-5ECD10304DD2}" destId="{78104195-B915-4E9F-860E-9CAE0A82482D}" srcOrd="1" destOrd="0" presId="urn:microsoft.com/office/officeart/2005/8/layout/hList7"/>
    <dgm:cxn modelId="{4E6783EC-B1A1-4894-B43F-65A9A0E9AE0F}" type="presParOf" srcId="{5C313F8D-47CB-4131-A967-5ECD10304DD2}" destId="{DCDC69E8-9252-4FD3-B458-D602D0860189}" srcOrd="2" destOrd="0" presId="urn:microsoft.com/office/officeart/2005/8/layout/hList7"/>
    <dgm:cxn modelId="{38E31908-725B-48C4-B6E5-D0B719994168}" type="presParOf" srcId="{5C313F8D-47CB-4131-A967-5ECD10304DD2}" destId="{D22D1F6C-2339-4E30-9523-879A40EB6C64}" srcOrd="3" destOrd="0" presId="urn:microsoft.com/office/officeart/2005/8/layout/hList7"/>
    <dgm:cxn modelId="{1FB3FA3E-8EA5-40B9-9128-466630D07202}" type="presParOf" srcId="{622245E9-3FA0-4EB4-9A96-2CD8778E8C8F}" destId="{947F5D2D-ECE0-476F-84DA-0FF32B7860D9}" srcOrd="3" destOrd="0" presId="urn:microsoft.com/office/officeart/2005/8/layout/hList7"/>
    <dgm:cxn modelId="{39E3B877-A3F5-4DC3-9AD0-F07E1862C0A8}" type="presParOf" srcId="{622245E9-3FA0-4EB4-9A96-2CD8778E8C8F}" destId="{8B290602-B911-48FE-B05B-AD4645448702}" srcOrd="4" destOrd="0" presId="urn:microsoft.com/office/officeart/2005/8/layout/hList7"/>
    <dgm:cxn modelId="{9A564709-33CD-4B40-9FEB-BF0BB8961236}" type="presParOf" srcId="{8B290602-B911-48FE-B05B-AD4645448702}" destId="{56D38B95-B16A-4B0F-8E73-C0635A38CA05}" srcOrd="0" destOrd="0" presId="urn:microsoft.com/office/officeart/2005/8/layout/hList7"/>
    <dgm:cxn modelId="{6055DC5F-02A6-4244-B7D1-30AD0362D4B0}" type="presParOf" srcId="{8B290602-B911-48FE-B05B-AD4645448702}" destId="{E602D6E1-6103-412F-98B5-30CFB7410732}" srcOrd="1" destOrd="0" presId="urn:microsoft.com/office/officeart/2005/8/layout/hList7"/>
    <dgm:cxn modelId="{67034841-1F0D-4287-92A6-144023C10A6F}" type="presParOf" srcId="{8B290602-B911-48FE-B05B-AD4645448702}" destId="{B0990122-08D0-4BCF-BC44-300D285012EB}" srcOrd="2" destOrd="0" presId="urn:microsoft.com/office/officeart/2005/8/layout/hList7"/>
    <dgm:cxn modelId="{09BACB8D-509B-4CA6-86CC-14306D1922F8}" type="presParOf" srcId="{8B290602-B911-48FE-B05B-AD4645448702}" destId="{03E78F84-F9A1-4A1B-B90F-A1F8C8E1F93E}" srcOrd="3" destOrd="0" presId="urn:microsoft.com/office/officeart/2005/8/layout/hList7"/>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7C7511-6693-4117-AF8E-1BE0EB1456A7}" type="doc">
      <dgm:prSet loTypeId="urn:microsoft.com/office/officeart/2005/8/layout/hProcess10" loCatId="picture" qsTypeId="urn:microsoft.com/office/officeart/2005/8/quickstyle/3d6" qsCatId="3D" csTypeId="urn:microsoft.com/office/officeart/2005/8/colors/colorful1" csCatId="colorful" phldr="1"/>
      <dgm:spPr/>
      <dgm:t>
        <a:bodyPr/>
        <a:lstStyle/>
        <a:p>
          <a:endParaRPr lang="en-US"/>
        </a:p>
      </dgm:t>
    </dgm:pt>
    <dgm:pt modelId="{47768864-2476-4565-901E-6A3FAEEE9594}">
      <dgm:prSet phldrT="[Text]"/>
      <dgm:spPr>
        <a:effectLst>
          <a:outerShdw blurRad="50800" dist="38100" dir="5400000" algn="t" rotWithShape="0">
            <a:prstClr val="black">
              <a:alpha val="40000"/>
            </a:prstClr>
          </a:outerShdw>
        </a:effectLst>
      </dgm:spPr>
      <dgm:t>
        <a:bodyPr/>
        <a:lstStyle/>
        <a:p>
          <a:r>
            <a:rPr lang="en-US" dirty="0"/>
            <a:t>Instagram</a:t>
          </a:r>
        </a:p>
      </dgm:t>
    </dgm:pt>
    <dgm:pt modelId="{BDA846FA-25C3-4F63-804F-F484A6B77A26}" type="parTrans" cxnId="{5A18F42F-41E2-456C-A4F4-7A190DD2A8AA}">
      <dgm:prSet/>
      <dgm:spPr/>
      <dgm:t>
        <a:bodyPr/>
        <a:lstStyle/>
        <a:p>
          <a:endParaRPr lang="en-US"/>
        </a:p>
      </dgm:t>
    </dgm:pt>
    <dgm:pt modelId="{CDFFE309-78AB-4483-BBE7-07F38D7EFFE7}" type="sibTrans" cxnId="{5A18F42F-41E2-456C-A4F4-7A190DD2A8AA}">
      <dgm:prSet/>
      <dgm:spPr/>
      <dgm:t>
        <a:bodyPr/>
        <a:lstStyle/>
        <a:p>
          <a:endParaRPr lang="en-US"/>
        </a:p>
      </dgm:t>
    </dgm:pt>
    <dgm:pt modelId="{3732B5DA-676D-4845-8C9A-E9D9B353DF10}">
      <dgm:prSet phldrT="[Text]"/>
      <dgm:spPr>
        <a:effectLst>
          <a:outerShdw blurRad="50800" dist="38100" dir="5400000" algn="t" rotWithShape="0">
            <a:prstClr val="black">
              <a:alpha val="40000"/>
            </a:prstClr>
          </a:outerShdw>
        </a:effectLst>
      </dgm:spPr>
      <dgm:t>
        <a:bodyPr/>
        <a:lstStyle/>
        <a:p>
          <a:r>
            <a:rPr lang="en-US" dirty="0"/>
            <a:t>Facebook</a:t>
          </a:r>
        </a:p>
      </dgm:t>
    </dgm:pt>
    <dgm:pt modelId="{F0E220BE-4D5F-4ECD-845B-7AB1D3BCE659}" type="parTrans" cxnId="{ED12384E-23B0-46E7-A03F-CCA31463C874}">
      <dgm:prSet/>
      <dgm:spPr/>
      <dgm:t>
        <a:bodyPr/>
        <a:lstStyle/>
        <a:p>
          <a:endParaRPr lang="en-US"/>
        </a:p>
      </dgm:t>
    </dgm:pt>
    <dgm:pt modelId="{5BEF6097-046A-4D21-938E-EFC0081D552D}" type="sibTrans" cxnId="{ED12384E-23B0-46E7-A03F-CCA31463C874}">
      <dgm:prSet/>
      <dgm:spPr/>
      <dgm:t>
        <a:bodyPr/>
        <a:lstStyle/>
        <a:p>
          <a:endParaRPr lang="en-US"/>
        </a:p>
      </dgm:t>
    </dgm:pt>
    <dgm:pt modelId="{A11EBE01-6404-4879-A48B-8EEB337F5AFE}">
      <dgm:prSet phldrT="[Text]"/>
      <dgm:spPr>
        <a:effectLst>
          <a:outerShdw blurRad="50800" dist="38100" dir="5400000" algn="t" rotWithShape="0">
            <a:prstClr val="black">
              <a:alpha val="40000"/>
            </a:prstClr>
          </a:outerShdw>
        </a:effectLst>
      </dgm:spPr>
      <dgm:t>
        <a:bodyPr/>
        <a:lstStyle/>
        <a:p>
          <a:r>
            <a:rPr lang="en-US" dirty="0"/>
            <a:t>TikTok</a:t>
          </a:r>
        </a:p>
      </dgm:t>
    </dgm:pt>
    <dgm:pt modelId="{70A3C457-6768-4107-8F95-73A4772D28C3}" type="parTrans" cxnId="{6A00AA77-FD94-4F53-884E-C9DF53488668}">
      <dgm:prSet/>
      <dgm:spPr/>
      <dgm:t>
        <a:bodyPr/>
        <a:lstStyle/>
        <a:p>
          <a:endParaRPr lang="en-US"/>
        </a:p>
      </dgm:t>
    </dgm:pt>
    <dgm:pt modelId="{9908D465-F5F4-47B6-8921-449B5EF7E175}" type="sibTrans" cxnId="{6A00AA77-FD94-4F53-884E-C9DF53488668}">
      <dgm:prSet/>
      <dgm:spPr/>
      <dgm:t>
        <a:bodyPr/>
        <a:lstStyle/>
        <a:p>
          <a:endParaRPr lang="en-US"/>
        </a:p>
      </dgm:t>
    </dgm:pt>
    <dgm:pt modelId="{D65B938E-3BAF-42EA-B4C9-3701F37F5BC0}">
      <dgm:prSet/>
      <dgm:spPr/>
      <dgm:t>
        <a:bodyPr/>
        <a:lstStyle/>
        <a:p>
          <a:r>
            <a:rPr lang="en-US" dirty="0"/>
            <a:t>Telegram</a:t>
          </a:r>
        </a:p>
      </dgm:t>
    </dgm:pt>
    <dgm:pt modelId="{56C3FA9A-14F8-4EAE-AD0C-362D8A6D57AA}" type="parTrans" cxnId="{E14B528C-C704-4DDE-9FB1-DB42C2522D0D}">
      <dgm:prSet/>
      <dgm:spPr/>
      <dgm:t>
        <a:bodyPr/>
        <a:lstStyle/>
        <a:p>
          <a:endParaRPr lang="en-US"/>
        </a:p>
      </dgm:t>
    </dgm:pt>
    <dgm:pt modelId="{6C35A387-C73F-4F27-B587-8B802FF91C56}" type="sibTrans" cxnId="{E14B528C-C704-4DDE-9FB1-DB42C2522D0D}">
      <dgm:prSet/>
      <dgm:spPr/>
      <dgm:t>
        <a:bodyPr/>
        <a:lstStyle/>
        <a:p>
          <a:endParaRPr lang="en-US"/>
        </a:p>
      </dgm:t>
    </dgm:pt>
    <dgm:pt modelId="{71DFE229-0415-4FE9-8B0C-7B4CBF0C5C1E}" type="pres">
      <dgm:prSet presAssocID="{3A7C7511-6693-4117-AF8E-1BE0EB1456A7}" presName="Name0" presStyleCnt="0">
        <dgm:presLayoutVars>
          <dgm:dir/>
          <dgm:resizeHandles val="exact"/>
        </dgm:presLayoutVars>
      </dgm:prSet>
      <dgm:spPr/>
    </dgm:pt>
    <dgm:pt modelId="{C28DEB18-5F4A-4572-90C2-F442F3C9231E}" type="pres">
      <dgm:prSet presAssocID="{47768864-2476-4565-901E-6A3FAEEE9594}" presName="composite" presStyleCnt="0"/>
      <dgm:spPr/>
    </dgm:pt>
    <dgm:pt modelId="{A7C8F1A0-64DA-49A6-8494-E2E7AF0E2153}" type="pres">
      <dgm:prSet presAssocID="{47768864-2476-4565-901E-6A3FAEEE9594}"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dgm:spPr>
    </dgm:pt>
    <dgm:pt modelId="{0F7BBC9B-565E-4DA0-B2CD-6F83446DE4F1}" type="pres">
      <dgm:prSet presAssocID="{47768864-2476-4565-901E-6A3FAEEE9594}" presName="txNode" presStyleLbl="node1" presStyleIdx="0" presStyleCnt="4" custScaleX="100000" custScaleY="100000">
        <dgm:presLayoutVars>
          <dgm:bulletEnabled val="1"/>
        </dgm:presLayoutVars>
      </dgm:prSet>
      <dgm:spPr/>
    </dgm:pt>
    <dgm:pt modelId="{87495D48-4862-4689-AB23-94BC9ADBF1BE}" type="pres">
      <dgm:prSet presAssocID="{CDFFE309-78AB-4483-BBE7-07F38D7EFFE7}" presName="sibTrans" presStyleLbl="sibTrans2D1" presStyleIdx="0" presStyleCnt="3"/>
      <dgm:spPr/>
    </dgm:pt>
    <dgm:pt modelId="{3851A1C5-3885-408C-9449-CC34AAB52C8C}" type="pres">
      <dgm:prSet presAssocID="{CDFFE309-78AB-4483-BBE7-07F38D7EFFE7}" presName="connTx" presStyleLbl="sibTrans2D1" presStyleIdx="0" presStyleCnt="3"/>
      <dgm:spPr/>
    </dgm:pt>
    <dgm:pt modelId="{49CC13A8-C836-42A0-8A8A-9FB64B244330}" type="pres">
      <dgm:prSet presAssocID="{3732B5DA-676D-4845-8C9A-E9D9B353DF10}" presName="composite" presStyleCnt="0"/>
      <dgm:spPr/>
    </dgm:pt>
    <dgm:pt modelId="{6DAE642B-103A-4E95-B215-D1262B808DC2}" type="pres">
      <dgm:prSet presAssocID="{3732B5DA-676D-4845-8C9A-E9D9B353DF10}" presName="imagSh" presStyleLbl="b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2EC5CABD-EE7D-4AA5-918F-437B36D0CF55}" type="pres">
      <dgm:prSet presAssocID="{3732B5DA-676D-4845-8C9A-E9D9B353DF10}" presName="txNode" presStyleLbl="node1" presStyleIdx="1" presStyleCnt="4" custScaleX="100000" custScaleY="100000">
        <dgm:presLayoutVars>
          <dgm:bulletEnabled val="1"/>
        </dgm:presLayoutVars>
      </dgm:prSet>
      <dgm:spPr/>
    </dgm:pt>
    <dgm:pt modelId="{ABD62672-F6FD-46C0-B63B-C5DF17AFD00A}" type="pres">
      <dgm:prSet presAssocID="{5BEF6097-046A-4D21-938E-EFC0081D552D}" presName="sibTrans" presStyleLbl="sibTrans2D1" presStyleIdx="1" presStyleCnt="3"/>
      <dgm:spPr/>
    </dgm:pt>
    <dgm:pt modelId="{340CFB43-23B7-4A55-B953-9B582F53A372}" type="pres">
      <dgm:prSet presAssocID="{5BEF6097-046A-4D21-938E-EFC0081D552D}" presName="connTx" presStyleLbl="sibTrans2D1" presStyleIdx="1" presStyleCnt="3"/>
      <dgm:spPr/>
    </dgm:pt>
    <dgm:pt modelId="{383F0D20-1965-4703-ADED-B34B5B541E08}" type="pres">
      <dgm:prSet presAssocID="{A11EBE01-6404-4879-A48B-8EEB337F5AFE}" presName="composite" presStyleCnt="0"/>
      <dgm:spPr/>
    </dgm:pt>
    <dgm:pt modelId="{46245A38-77FF-49C8-A7B2-20A368B54809}" type="pres">
      <dgm:prSet presAssocID="{A11EBE01-6404-4879-A48B-8EEB337F5AFE}"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pt>
    <dgm:pt modelId="{78D4AF9C-4321-44D2-BC1A-FBE4FD3A7B28}" type="pres">
      <dgm:prSet presAssocID="{A11EBE01-6404-4879-A48B-8EEB337F5AFE}" presName="txNode" presStyleLbl="node1" presStyleIdx="2" presStyleCnt="4" custScaleX="100000" custScaleY="100000" custLinFactNeighborX="-5136" custLinFactNeighborY="-2969">
        <dgm:presLayoutVars>
          <dgm:bulletEnabled val="1"/>
        </dgm:presLayoutVars>
      </dgm:prSet>
      <dgm:spPr/>
    </dgm:pt>
    <dgm:pt modelId="{9C94CA48-6C86-48CC-944E-D6747BC50DEC}" type="pres">
      <dgm:prSet presAssocID="{9908D465-F5F4-47B6-8921-449B5EF7E175}" presName="sibTrans" presStyleLbl="sibTrans2D1" presStyleIdx="2" presStyleCnt="3"/>
      <dgm:spPr/>
    </dgm:pt>
    <dgm:pt modelId="{70B86533-42D0-4936-AE6C-22F316F01DBD}" type="pres">
      <dgm:prSet presAssocID="{9908D465-F5F4-47B6-8921-449B5EF7E175}" presName="connTx" presStyleLbl="sibTrans2D1" presStyleIdx="2" presStyleCnt="3"/>
      <dgm:spPr/>
    </dgm:pt>
    <dgm:pt modelId="{1DAE2F66-DD3B-4E1D-B9AA-A7E7291558FB}" type="pres">
      <dgm:prSet presAssocID="{D65B938E-3BAF-42EA-B4C9-3701F37F5BC0}" presName="composite" presStyleCnt="0"/>
      <dgm:spPr/>
    </dgm:pt>
    <dgm:pt modelId="{F9AF236B-D600-4783-A2F7-7E6EEFA7F64C}" type="pres">
      <dgm:prSet presAssocID="{D65B938E-3BAF-42EA-B4C9-3701F37F5BC0}" presName="imagSh" presStyleLbl="b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dgm:spPr>
    </dgm:pt>
    <dgm:pt modelId="{217FAEFF-E6A0-41A1-B317-A9FD108C3453}" type="pres">
      <dgm:prSet presAssocID="{D65B938E-3BAF-42EA-B4C9-3701F37F5BC0}" presName="txNode" presStyleLbl="node1" presStyleIdx="3" presStyleCnt="4">
        <dgm:presLayoutVars>
          <dgm:bulletEnabled val="1"/>
        </dgm:presLayoutVars>
      </dgm:prSet>
      <dgm:spPr/>
    </dgm:pt>
  </dgm:ptLst>
  <dgm:cxnLst>
    <dgm:cxn modelId="{5A18F42F-41E2-456C-A4F4-7A190DD2A8AA}" srcId="{3A7C7511-6693-4117-AF8E-1BE0EB1456A7}" destId="{47768864-2476-4565-901E-6A3FAEEE9594}" srcOrd="0" destOrd="0" parTransId="{BDA846FA-25C3-4F63-804F-F484A6B77A26}" sibTransId="{CDFFE309-78AB-4483-BBE7-07F38D7EFFE7}"/>
    <dgm:cxn modelId="{5008655E-D6AD-4C4E-8942-F5EC728BF7EA}" type="presOf" srcId="{5BEF6097-046A-4D21-938E-EFC0081D552D}" destId="{ABD62672-F6FD-46C0-B63B-C5DF17AFD00A}" srcOrd="0" destOrd="0" presId="urn:microsoft.com/office/officeart/2005/8/layout/hProcess10"/>
    <dgm:cxn modelId="{1EC32049-77D4-4228-8B4A-2B3B5A2FCE58}" type="presOf" srcId="{D65B938E-3BAF-42EA-B4C9-3701F37F5BC0}" destId="{217FAEFF-E6A0-41A1-B317-A9FD108C3453}" srcOrd="0" destOrd="0" presId="urn:microsoft.com/office/officeart/2005/8/layout/hProcess10"/>
    <dgm:cxn modelId="{2ED5A46A-FC10-4935-87EE-C51228E6E2B9}" type="presOf" srcId="{CDFFE309-78AB-4483-BBE7-07F38D7EFFE7}" destId="{3851A1C5-3885-408C-9449-CC34AAB52C8C}" srcOrd="1" destOrd="0" presId="urn:microsoft.com/office/officeart/2005/8/layout/hProcess10"/>
    <dgm:cxn modelId="{ED12384E-23B0-46E7-A03F-CCA31463C874}" srcId="{3A7C7511-6693-4117-AF8E-1BE0EB1456A7}" destId="{3732B5DA-676D-4845-8C9A-E9D9B353DF10}" srcOrd="1" destOrd="0" parTransId="{F0E220BE-4D5F-4ECD-845B-7AB1D3BCE659}" sibTransId="{5BEF6097-046A-4D21-938E-EFC0081D552D}"/>
    <dgm:cxn modelId="{2E27EE70-50DE-429C-B482-40DCDA53776E}" type="presOf" srcId="{47768864-2476-4565-901E-6A3FAEEE9594}" destId="{0F7BBC9B-565E-4DA0-B2CD-6F83446DE4F1}" srcOrd="0" destOrd="0" presId="urn:microsoft.com/office/officeart/2005/8/layout/hProcess10"/>
    <dgm:cxn modelId="{6A00AA77-FD94-4F53-884E-C9DF53488668}" srcId="{3A7C7511-6693-4117-AF8E-1BE0EB1456A7}" destId="{A11EBE01-6404-4879-A48B-8EEB337F5AFE}" srcOrd="2" destOrd="0" parTransId="{70A3C457-6768-4107-8F95-73A4772D28C3}" sibTransId="{9908D465-F5F4-47B6-8921-449B5EF7E175}"/>
    <dgm:cxn modelId="{9A2F7080-3C19-492A-B650-9B0A1F2C35D4}" type="presOf" srcId="{3A7C7511-6693-4117-AF8E-1BE0EB1456A7}" destId="{71DFE229-0415-4FE9-8B0C-7B4CBF0C5C1E}" srcOrd="0" destOrd="0" presId="urn:microsoft.com/office/officeart/2005/8/layout/hProcess10"/>
    <dgm:cxn modelId="{A3447281-C0C9-4CBE-B40C-A1EC14ACA837}" type="presOf" srcId="{9908D465-F5F4-47B6-8921-449B5EF7E175}" destId="{70B86533-42D0-4936-AE6C-22F316F01DBD}" srcOrd="1" destOrd="0" presId="urn:microsoft.com/office/officeart/2005/8/layout/hProcess10"/>
    <dgm:cxn modelId="{E14B528C-C704-4DDE-9FB1-DB42C2522D0D}" srcId="{3A7C7511-6693-4117-AF8E-1BE0EB1456A7}" destId="{D65B938E-3BAF-42EA-B4C9-3701F37F5BC0}" srcOrd="3" destOrd="0" parTransId="{56C3FA9A-14F8-4EAE-AD0C-362D8A6D57AA}" sibTransId="{6C35A387-C73F-4F27-B587-8B802FF91C56}"/>
    <dgm:cxn modelId="{6C168AA2-8D57-48A9-847E-57CCE565DC74}" type="presOf" srcId="{3732B5DA-676D-4845-8C9A-E9D9B353DF10}" destId="{2EC5CABD-EE7D-4AA5-918F-437B36D0CF55}" srcOrd="0" destOrd="0" presId="urn:microsoft.com/office/officeart/2005/8/layout/hProcess10"/>
    <dgm:cxn modelId="{E3A635A5-00F3-405D-96E6-32E7D9958B08}" type="presOf" srcId="{5BEF6097-046A-4D21-938E-EFC0081D552D}" destId="{340CFB43-23B7-4A55-B953-9B582F53A372}" srcOrd="1" destOrd="0" presId="urn:microsoft.com/office/officeart/2005/8/layout/hProcess10"/>
    <dgm:cxn modelId="{12F007E0-7C08-4349-8A34-279E196D298B}" type="presOf" srcId="{A11EBE01-6404-4879-A48B-8EEB337F5AFE}" destId="{78D4AF9C-4321-44D2-BC1A-FBE4FD3A7B28}" srcOrd="0" destOrd="0" presId="urn:microsoft.com/office/officeart/2005/8/layout/hProcess10"/>
    <dgm:cxn modelId="{7CB266EC-FDD3-4DD7-9F67-53E179208278}" type="presOf" srcId="{CDFFE309-78AB-4483-BBE7-07F38D7EFFE7}" destId="{87495D48-4862-4689-AB23-94BC9ADBF1BE}" srcOrd="0" destOrd="0" presId="urn:microsoft.com/office/officeart/2005/8/layout/hProcess10"/>
    <dgm:cxn modelId="{5113D2F4-85BF-48C7-9A29-2CE7107372CF}" type="presOf" srcId="{9908D465-F5F4-47B6-8921-449B5EF7E175}" destId="{9C94CA48-6C86-48CC-944E-D6747BC50DEC}" srcOrd="0" destOrd="0" presId="urn:microsoft.com/office/officeart/2005/8/layout/hProcess10"/>
    <dgm:cxn modelId="{64149640-F29E-4D7F-BA52-15AE02104845}" type="presParOf" srcId="{71DFE229-0415-4FE9-8B0C-7B4CBF0C5C1E}" destId="{C28DEB18-5F4A-4572-90C2-F442F3C9231E}" srcOrd="0" destOrd="0" presId="urn:microsoft.com/office/officeart/2005/8/layout/hProcess10"/>
    <dgm:cxn modelId="{B4DD6E3A-CEC2-4F48-AAB7-24812A02AD11}" type="presParOf" srcId="{C28DEB18-5F4A-4572-90C2-F442F3C9231E}" destId="{A7C8F1A0-64DA-49A6-8494-E2E7AF0E2153}" srcOrd="0" destOrd="0" presId="urn:microsoft.com/office/officeart/2005/8/layout/hProcess10"/>
    <dgm:cxn modelId="{2E4F9BD8-2E52-4E67-AFE2-1CC79CD7E82C}" type="presParOf" srcId="{C28DEB18-5F4A-4572-90C2-F442F3C9231E}" destId="{0F7BBC9B-565E-4DA0-B2CD-6F83446DE4F1}" srcOrd="1" destOrd="0" presId="urn:microsoft.com/office/officeart/2005/8/layout/hProcess10"/>
    <dgm:cxn modelId="{80A160D7-966D-4958-8AB2-BE12FC7B52ED}" type="presParOf" srcId="{71DFE229-0415-4FE9-8B0C-7B4CBF0C5C1E}" destId="{87495D48-4862-4689-AB23-94BC9ADBF1BE}" srcOrd="1" destOrd="0" presId="urn:microsoft.com/office/officeart/2005/8/layout/hProcess10"/>
    <dgm:cxn modelId="{AB5850DF-521C-4DA1-944E-A0CF840A880A}" type="presParOf" srcId="{87495D48-4862-4689-AB23-94BC9ADBF1BE}" destId="{3851A1C5-3885-408C-9449-CC34AAB52C8C}" srcOrd="0" destOrd="0" presId="urn:microsoft.com/office/officeart/2005/8/layout/hProcess10"/>
    <dgm:cxn modelId="{5DD1C088-8383-4E2A-A96C-D5C979C7E587}" type="presParOf" srcId="{71DFE229-0415-4FE9-8B0C-7B4CBF0C5C1E}" destId="{49CC13A8-C836-42A0-8A8A-9FB64B244330}" srcOrd="2" destOrd="0" presId="urn:microsoft.com/office/officeart/2005/8/layout/hProcess10"/>
    <dgm:cxn modelId="{28584519-04EA-42DA-AC1D-2BF5C3819DE5}" type="presParOf" srcId="{49CC13A8-C836-42A0-8A8A-9FB64B244330}" destId="{6DAE642B-103A-4E95-B215-D1262B808DC2}" srcOrd="0" destOrd="0" presId="urn:microsoft.com/office/officeart/2005/8/layout/hProcess10"/>
    <dgm:cxn modelId="{EEB8BA3B-C9EA-47A0-900F-28FA6617632F}" type="presParOf" srcId="{49CC13A8-C836-42A0-8A8A-9FB64B244330}" destId="{2EC5CABD-EE7D-4AA5-918F-437B36D0CF55}" srcOrd="1" destOrd="0" presId="urn:microsoft.com/office/officeart/2005/8/layout/hProcess10"/>
    <dgm:cxn modelId="{B3A9C548-513A-45E2-A8AA-0BE6D2B81954}" type="presParOf" srcId="{71DFE229-0415-4FE9-8B0C-7B4CBF0C5C1E}" destId="{ABD62672-F6FD-46C0-B63B-C5DF17AFD00A}" srcOrd="3" destOrd="0" presId="urn:microsoft.com/office/officeart/2005/8/layout/hProcess10"/>
    <dgm:cxn modelId="{FF2E2A1A-DE65-49B6-8556-7C3CEF318C54}" type="presParOf" srcId="{ABD62672-F6FD-46C0-B63B-C5DF17AFD00A}" destId="{340CFB43-23B7-4A55-B953-9B582F53A372}" srcOrd="0" destOrd="0" presId="urn:microsoft.com/office/officeart/2005/8/layout/hProcess10"/>
    <dgm:cxn modelId="{1F604240-B603-4BBA-AC76-71673BB761BE}" type="presParOf" srcId="{71DFE229-0415-4FE9-8B0C-7B4CBF0C5C1E}" destId="{383F0D20-1965-4703-ADED-B34B5B541E08}" srcOrd="4" destOrd="0" presId="urn:microsoft.com/office/officeart/2005/8/layout/hProcess10"/>
    <dgm:cxn modelId="{3D100C77-4195-433D-83FD-45E961D45C9A}" type="presParOf" srcId="{383F0D20-1965-4703-ADED-B34B5B541E08}" destId="{46245A38-77FF-49C8-A7B2-20A368B54809}" srcOrd="0" destOrd="0" presId="urn:microsoft.com/office/officeart/2005/8/layout/hProcess10"/>
    <dgm:cxn modelId="{13CD7A3E-59D4-4ED3-85C5-265DA9255759}" type="presParOf" srcId="{383F0D20-1965-4703-ADED-B34B5B541E08}" destId="{78D4AF9C-4321-44D2-BC1A-FBE4FD3A7B28}" srcOrd="1" destOrd="0" presId="urn:microsoft.com/office/officeart/2005/8/layout/hProcess10"/>
    <dgm:cxn modelId="{4CDEE752-B99B-4494-8A81-27F29AE58B16}" type="presParOf" srcId="{71DFE229-0415-4FE9-8B0C-7B4CBF0C5C1E}" destId="{9C94CA48-6C86-48CC-944E-D6747BC50DEC}" srcOrd="5" destOrd="0" presId="urn:microsoft.com/office/officeart/2005/8/layout/hProcess10"/>
    <dgm:cxn modelId="{D0215541-6B32-4BD2-96B7-876566D01E62}" type="presParOf" srcId="{9C94CA48-6C86-48CC-944E-D6747BC50DEC}" destId="{70B86533-42D0-4936-AE6C-22F316F01DBD}" srcOrd="0" destOrd="0" presId="urn:microsoft.com/office/officeart/2005/8/layout/hProcess10"/>
    <dgm:cxn modelId="{B770CF99-5515-4C27-9055-515CE2902110}" type="presParOf" srcId="{71DFE229-0415-4FE9-8B0C-7B4CBF0C5C1E}" destId="{1DAE2F66-DD3B-4E1D-B9AA-A7E7291558FB}" srcOrd="6" destOrd="0" presId="urn:microsoft.com/office/officeart/2005/8/layout/hProcess10"/>
    <dgm:cxn modelId="{04B5F5B3-5507-46C6-8F35-6D4C76978C13}" type="presParOf" srcId="{1DAE2F66-DD3B-4E1D-B9AA-A7E7291558FB}" destId="{F9AF236B-D600-4783-A2F7-7E6EEFA7F64C}" srcOrd="0" destOrd="0" presId="urn:microsoft.com/office/officeart/2005/8/layout/hProcess10"/>
    <dgm:cxn modelId="{8E805E5E-5127-4C54-B834-D58C1F2B7A5E}" type="presParOf" srcId="{1DAE2F66-DD3B-4E1D-B9AA-A7E7291558FB}" destId="{217FAEFF-E6A0-41A1-B317-A9FD108C3453}" srcOrd="1" destOrd="0" presId="urn:microsoft.com/office/officeart/2005/8/layout/hProcess10"/>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1E2A0-749A-4269-9FD5-12CF879A3627}" type="doc">
      <dgm:prSet loTypeId="urn:microsoft.com/office/officeart/2008/layout/HorizontalMultiLevelHierarchy" loCatId="hierarchy" qsTypeId="urn:microsoft.com/office/officeart/2005/8/quickstyle/3d1" qsCatId="3D" csTypeId="urn:microsoft.com/office/officeart/2005/8/colors/colorful2" csCatId="colorful" phldr="1"/>
      <dgm:spPr/>
      <dgm:t>
        <a:bodyPr/>
        <a:lstStyle/>
        <a:p>
          <a:endParaRPr lang="en-US"/>
        </a:p>
      </dgm:t>
    </dgm:pt>
    <dgm:pt modelId="{34129B68-CEC8-473F-B1C4-65234E645202}">
      <dgm:prSet/>
      <dgm:spPr/>
      <dgm:t>
        <a:bodyPr/>
        <a:lstStyle/>
        <a:p>
          <a:r>
            <a:rPr lang="en-US"/>
            <a:t>The following are rules should obey when writing variables name:</a:t>
          </a:r>
        </a:p>
      </dgm:t>
    </dgm:pt>
    <dgm:pt modelId="{76406925-C34A-4BCA-8E1F-4418927F0890}" type="parTrans" cxnId="{6A54AF97-E3D7-4EC0-B437-A17C903B2379}">
      <dgm:prSet/>
      <dgm:spPr/>
      <dgm:t>
        <a:bodyPr/>
        <a:lstStyle/>
        <a:p>
          <a:endParaRPr lang="en-US"/>
        </a:p>
      </dgm:t>
    </dgm:pt>
    <dgm:pt modelId="{EBD0D099-5040-42B4-8983-60F2FB6E6EAE}" type="sibTrans" cxnId="{6A54AF97-E3D7-4EC0-B437-A17C903B2379}">
      <dgm:prSet/>
      <dgm:spPr/>
      <dgm:t>
        <a:bodyPr/>
        <a:lstStyle/>
        <a:p>
          <a:endParaRPr lang="en-US"/>
        </a:p>
      </dgm:t>
    </dgm:pt>
    <dgm:pt modelId="{3EDDD784-411F-4ED3-9C0D-B96393A22983}">
      <dgm:prSet/>
      <dgm:spPr/>
      <dgm:t>
        <a:bodyPr/>
        <a:lstStyle/>
        <a:p>
          <a:r>
            <a:rPr lang="en-US"/>
            <a:t>Variables are case sensitive</a:t>
          </a:r>
        </a:p>
      </dgm:t>
    </dgm:pt>
    <dgm:pt modelId="{0FB14B66-B347-4F09-846B-DB59485023D2}" type="parTrans" cxnId="{8605BD1B-0C29-4E59-B7C1-046746233343}">
      <dgm:prSet/>
      <dgm:spPr/>
      <dgm:t>
        <a:bodyPr/>
        <a:lstStyle/>
        <a:p>
          <a:endParaRPr lang="en-US"/>
        </a:p>
      </dgm:t>
    </dgm:pt>
    <dgm:pt modelId="{F7AC11F4-880A-4297-B723-EB13E40B5FF3}" type="sibTrans" cxnId="{8605BD1B-0C29-4E59-B7C1-046746233343}">
      <dgm:prSet/>
      <dgm:spPr/>
      <dgm:t>
        <a:bodyPr/>
        <a:lstStyle/>
        <a:p>
          <a:endParaRPr lang="en-US"/>
        </a:p>
      </dgm:t>
    </dgm:pt>
    <dgm:pt modelId="{397F9116-00B0-476B-86DC-32CBDC2E885C}">
      <dgm:prSet/>
      <dgm:spPr/>
      <dgm:t>
        <a:bodyPr/>
        <a:lstStyle/>
        <a:p>
          <a:r>
            <a:rPr lang="en-US"/>
            <a:t>Can start with underscore ( _ ) or alphabet letter</a:t>
          </a:r>
        </a:p>
      </dgm:t>
    </dgm:pt>
    <dgm:pt modelId="{B5148CAC-5380-47FA-9927-B36AEE575713}" type="parTrans" cxnId="{F7688657-3D2E-421D-B1C8-6D1B5416ABAC}">
      <dgm:prSet/>
      <dgm:spPr/>
      <dgm:t>
        <a:bodyPr/>
        <a:lstStyle/>
        <a:p>
          <a:endParaRPr lang="en-US"/>
        </a:p>
      </dgm:t>
    </dgm:pt>
    <dgm:pt modelId="{96B90AE4-8CBD-4DFF-A0D0-F846A7679423}" type="sibTrans" cxnId="{F7688657-3D2E-421D-B1C8-6D1B5416ABAC}">
      <dgm:prSet/>
      <dgm:spPr/>
      <dgm:t>
        <a:bodyPr/>
        <a:lstStyle/>
        <a:p>
          <a:endParaRPr lang="en-US"/>
        </a:p>
      </dgm:t>
    </dgm:pt>
    <dgm:pt modelId="{81921D38-E599-427C-86A4-6C6C736A3C2A}">
      <dgm:prSet/>
      <dgm:spPr/>
      <dgm:t>
        <a:bodyPr/>
        <a:lstStyle/>
        <a:p>
          <a:r>
            <a:rPr lang="en-US"/>
            <a:t>It includes the letter, digits and underscore ( _ )</a:t>
          </a:r>
        </a:p>
      </dgm:t>
    </dgm:pt>
    <dgm:pt modelId="{485D464B-5852-466C-9857-1DADC23C56C7}" type="parTrans" cxnId="{E69BB606-2ACB-4F88-891B-A7FE584858B5}">
      <dgm:prSet/>
      <dgm:spPr/>
      <dgm:t>
        <a:bodyPr/>
        <a:lstStyle/>
        <a:p>
          <a:endParaRPr lang="en-US"/>
        </a:p>
      </dgm:t>
    </dgm:pt>
    <dgm:pt modelId="{70145389-4325-451B-8A12-D6D60127C51B}" type="sibTrans" cxnId="{E69BB606-2ACB-4F88-891B-A7FE584858B5}">
      <dgm:prSet/>
      <dgm:spPr/>
      <dgm:t>
        <a:bodyPr/>
        <a:lstStyle/>
        <a:p>
          <a:endParaRPr lang="en-US"/>
        </a:p>
      </dgm:t>
    </dgm:pt>
    <dgm:pt modelId="{C406F0CD-8075-4432-8A12-76A9DDC59E1B}">
      <dgm:prSet/>
      <dgm:spPr/>
      <dgm:t>
        <a:bodyPr/>
        <a:lstStyle/>
        <a:p>
          <a:r>
            <a:rPr lang="en-US"/>
            <a:t>White spaces are not allowed in variable name</a:t>
          </a:r>
        </a:p>
      </dgm:t>
    </dgm:pt>
    <dgm:pt modelId="{4A3884BE-16BF-46A6-83AD-523EB60445BB}" type="parTrans" cxnId="{7661F730-AF5D-4131-BD19-D9F7133D6E8C}">
      <dgm:prSet/>
      <dgm:spPr/>
      <dgm:t>
        <a:bodyPr/>
        <a:lstStyle/>
        <a:p>
          <a:endParaRPr lang="en-US"/>
        </a:p>
      </dgm:t>
    </dgm:pt>
    <dgm:pt modelId="{75FDBD9E-57F7-4F55-9FFF-3A369118A254}" type="sibTrans" cxnId="{7661F730-AF5D-4131-BD19-D9F7133D6E8C}">
      <dgm:prSet/>
      <dgm:spPr/>
      <dgm:t>
        <a:bodyPr/>
        <a:lstStyle/>
        <a:p>
          <a:endParaRPr lang="en-US"/>
        </a:p>
      </dgm:t>
    </dgm:pt>
    <dgm:pt modelId="{20EB6801-91F9-49C2-8882-7D5254D4C14C}">
      <dgm:prSet/>
      <dgm:spPr/>
      <dgm:t>
        <a:bodyPr/>
        <a:lstStyle/>
        <a:p>
          <a:r>
            <a:rPr lang="en-US" dirty="0"/>
            <a:t>We can’t use any C keyword/reserved keyword </a:t>
          </a:r>
        </a:p>
      </dgm:t>
    </dgm:pt>
    <dgm:pt modelId="{780BBD3C-B536-4CD2-A242-50F8E63732B7}" type="parTrans" cxnId="{E5B181CA-104C-45BD-836F-F6956ADDEE80}">
      <dgm:prSet/>
      <dgm:spPr/>
      <dgm:t>
        <a:bodyPr/>
        <a:lstStyle/>
        <a:p>
          <a:endParaRPr lang="en-US"/>
        </a:p>
      </dgm:t>
    </dgm:pt>
    <dgm:pt modelId="{FB5F43AA-CC84-4592-92A9-BA08EEE03D32}" type="sibTrans" cxnId="{E5B181CA-104C-45BD-836F-F6956ADDEE80}">
      <dgm:prSet/>
      <dgm:spPr/>
      <dgm:t>
        <a:bodyPr/>
        <a:lstStyle/>
        <a:p>
          <a:endParaRPr lang="en-US"/>
        </a:p>
      </dgm:t>
    </dgm:pt>
    <dgm:pt modelId="{D0FFE5EC-E804-4278-ADD3-A908444F6F4A}" type="pres">
      <dgm:prSet presAssocID="{7491E2A0-749A-4269-9FD5-12CF879A3627}" presName="Name0" presStyleCnt="0">
        <dgm:presLayoutVars>
          <dgm:chPref val="1"/>
          <dgm:dir/>
          <dgm:animOne val="branch"/>
          <dgm:animLvl val="lvl"/>
          <dgm:resizeHandles val="exact"/>
        </dgm:presLayoutVars>
      </dgm:prSet>
      <dgm:spPr/>
    </dgm:pt>
    <dgm:pt modelId="{FDD655FA-DBC6-4E02-8D9B-5391C6CBD57B}" type="pres">
      <dgm:prSet presAssocID="{34129B68-CEC8-473F-B1C4-65234E645202}" presName="root1" presStyleCnt="0"/>
      <dgm:spPr/>
    </dgm:pt>
    <dgm:pt modelId="{F0B51C01-1289-4B15-8F7F-F52E57737345}" type="pres">
      <dgm:prSet presAssocID="{34129B68-CEC8-473F-B1C4-65234E645202}" presName="LevelOneTextNode" presStyleLbl="node0" presStyleIdx="0" presStyleCnt="1">
        <dgm:presLayoutVars>
          <dgm:chPref val="3"/>
        </dgm:presLayoutVars>
      </dgm:prSet>
      <dgm:spPr/>
    </dgm:pt>
    <dgm:pt modelId="{0E11416A-C11F-44A8-9096-42092289F6C4}" type="pres">
      <dgm:prSet presAssocID="{34129B68-CEC8-473F-B1C4-65234E645202}" presName="level2hierChild" presStyleCnt="0"/>
      <dgm:spPr/>
    </dgm:pt>
    <dgm:pt modelId="{707DDDD6-D076-4A73-A14A-5F8383C31953}" type="pres">
      <dgm:prSet presAssocID="{0FB14B66-B347-4F09-846B-DB59485023D2}" presName="conn2-1" presStyleLbl="parChTrans1D2" presStyleIdx="0" presStyleCnt="5"/>
      <dgm:spPr/>
    </dgm:pt>
    <dgm:pt modelId="{5632D07A-6F76-4C95-877A-689B469CC995}" type="pres">
      <dgm:prSet presAssocID="{0FB14B66-B347-4F09-846B-DB59485023D2}" presName="connTx" presStyleLbl="parChTrans1D2" presStyleIdx="0" presStyleCnt="5"/>
      <dgm:spPr/>
    </dgm:pt>
    <dgm:pt modelId="{7C756713-4678-4888-B784-599A5335BE4E}" type="pres">
      <dgm:prSet presAssocID="{3EDDD784-411F-4ED3-9C0D-B96393A22983}" presName="root2" presStyleCnt="0"/>
      <dgm:spPr/>
    </dgm:pt>
    <dgm:pt modelId="{BC6FDEF8-6E13-40FE-BA7C-B0DD2EF23DA8}" type="pres">
      <dgm:prSet presAssocID="{3EDDD784-411F-4ED3-9C0D-B96393A22983}" presName="LevelTwoTextNode" presStyleLbl="node2" presStyleIdx="0" presStyleCnt="5" custScaleX="129143">
        <dgm:presLayoutVars>
          <dgm:chPref val="3"/>
        </dgm:presLayoutVars>
      </dgm:prSet>
      <dgm:spPr/>
    </dgm:pt>
    <dgm:pt modelId="{D271BFED-0154-476C-A4D2-16236AD5753A}" type="pres">
      <dgm:prSet presAssocID="{3EDDD784-411F-4ED3-9C0D-B96393A22983}" presName="level3hierChild" presStyleCnt="0"/>
      <dgm:spPr/>
    </dgm:pt>
    <dgm:pt modelId="{447EDFB9-DEF8-4CC0-906E-C65E4C0CEA5A}" type="pres">
      <dgm:prSet presAssocID="{B5148CAC-5380-47FA-9927-B36AEE575713}" presName="conn2-1" presStyleLbl="parChTrans1D2" presStyleIdx="1" presStyleCnt="5"/>
      <dgm:spPr/>
    </dgm:pt>
    <dgm:pt modelId="{0F63BA52-F1F6-4B6F-9B46-013E2A4EC76A}" type="pres">
      <dgm:prSet presAssocID="{B5148CAC-5380-47FA-9927-B36AEE575713}" presName="connTx" presStyleLbl="parChTrans1D2" presStyleIdx="1" presStyleCnt="5"/>
      <dgm:spPr/>
    </dgm:pt>
    <dgm:pt modelId="{0461E12B-AF41-43F0-B35C-D14B059DD713}" type="pres">
      <dgm:prSet presAssocID="{397F9116-00B0-476B-86DC-32CBDC2E885C}" presName="root2" presStyleCnt="0"/>
      <dgm:spPr/>
    </dgm:pt>
    <dgm:pt modelId="{ECE920B3-7F52-424F-8290-301A6ED31E07}" type="pres">
      <dgm:prSet presAssocID="{397F9116-00B0-476B-86DC-32CBDC2E885C}" presName="LevelTwoTextNode" presStyleLbl="node2" presStyleIdx="1" presStyleCnt="5" custScaleX="129143">
        <dgm:presLayoutVars>
          <dgm:chPref val="3"/>
        </dgm:presLayoutVars>
      </dgm:prSet>
      <dgm:spPr/>
    </dgm:pt>
    <dgm:pt modelId="{F003D056-6D20-4453-8D30-AB78C8B63805}" type="pres">
      <dgm:prSet presAssocID="{397F9116-00B0-476B-86DC-32CBDC2E885C}" presName="level3hierChild" presStyleCnt="0"/>
      <dgm:spPr/>
    </dgm:pt>
    <dgm:pt modelId="{63CD5019-C418-4D80-B87E-913CF6E09C34}" type="pres">
      <dgm:prSet presAssocID="{485D464B-5852-466C-9857-1DADC23C56C7}" presName="conn2-1" presStyleLbl="parChTrans1D2" presStyleIdx="2" presStyleCnt="5"/>
      <dgm:spPr/>
    </dgm:pt>
    <dgm:pt modelId="{5C2BF4C0-AE27-4005-B6D0-E9B8D6960121}" type="pres">
      <dgm:prSet presAssocID="{485D464B-5852-466C-9857-1DADC23C56C7}" presName="connTx" presStyleLbl="parChTrans1D2" presStyleIdx="2" presStyleCnt="5"/>
      <dgm:spPr/>
    </dgm:pt>
    <dgm:pt modelId="{75E50696-B078-44BA-AF0B-DCB88E3D228E}" type="pres">
      <dgm:prSet presAssocID="{81921D38-E599-427C-86A4-6C6C736A3C2A}" presName="root2" presStyleCnt="0"/>
      <dgm:spPr/>
    </dgm:pt>
    <dgm:pt modelId="{3CED6BB5-39B0-4978-943C-F0DB0D12285F}" type="pres">
      <dgm:prSet presAssocID="{81921D38-E599-427C-86A4-6C6C736A3C2A}" presName="LevelTwoTextNode" presStyleLbl="node2" presStyleIdx="2" presStyleCnt="5" custScaleX="129143">
        <dgm:presLayoutVars>
          <dgm:chPref val="3"/>
        </dgm:presLayoutVars>
      </dgm:prSet>
      <dgm:spPr/>
    </dgm:pt>
    <dgm:pt modelId="{029F5234-1CEE-4D1B-AE15-9C06F540EC82}" type="pres">
      <dgm:prSet presAssocID="{81921D38-E599-427C-86A4-6C6C736A3C2A}" presName="level3hierChild" presStyleCnt="0"/>
      <dgm:spPr/>
    </dgm:pt>
    <dgm:pt modelId="{5663F319-13CF-4EBC-BADA-EE40DDC4B58C}" type="pres">
      <dgm:prSet presAssocID="{4A3884BE-16BF-46A6-83AD-523EB60445BB}" presName="conn2-1" presStyleLbl="parChTrans1D2" presStyleIdx="3" presStyleCnt="5"/>
      <dgm:spPr/>
    </dgm:pt>
    <dgm:pt modelId="{A1877108-1581-4E17-AC1B-951A47748B8D}" type="pres">
      <dgm:prSet presAssocID="{4A3884BE-16BF-46A6-83AD-523EB60445BB}" presName="connTx" presStyleLbl="parChTrans1D2" presStyleIdx="3" presStyleCnt="5"/>
      <dgm:spPr/>
    </dgm:pt>
    <dgm:pt modelId="{A5F93819-8405-4CD9-81F4-5718D360B36F}" type="pres">
      <dgm:prSet presAssocID="{C406F0CD-8075-4432-8A12-76A9DDC59E1B}" presName="root2" presStyleCnt="0"/>
      <dgm:spPr/>
    </dgm:pt>
    <dgm:pt modelId="{F4A767B6-B338-4694-80C1-C88F101D0572}" type="pres">
      <dgm:prSet presAssocID="{C406F0CD-8075-4432-8A12-76A9DDC59E1B}" presName="LevelTwoTextNode" presStyleLbl="node2" presStyleIdx="3" presStyleCnt="5" custScaleX="129143">
        <dgm:presLayoutVars>
          <dgm:chPref val="3"/>
        </dgm:presLayoutVars>
      </dgm:prSet>
      <dgm:spPr/>
    </dgm:pt>
    <dgm:pt modelId="{8EB1C22B-E4C9-47AE-BEC8-5485F88E68C8}" type="pres">
      <dgm:prSet presAssocID="{C406F0CD-8075-4432-8A12-76A9DDC59E1B}" presName="level3hierChild" presStyleCnt="0"/>
      <dgm:spPr/>
    </dgm:pt>
    <dgm:pt modelId="{4A38455B-50BB-4FFF-9C67-61A114793BA0}" type="pres">
      <dgm:prSet presAssocID="{780BBD3C-B536-4CD2-A242-50F8E63732B7}" presName="conn2-1" presStyleLbl="parChTrans1D2" presStyleIdx="4" presStyleCnt="5"/>
      <dgm:spPr/>
    </dgm:pt>
    <dgm:pt modelId="{FC8AB535-E434-4E99-9C22-22C43B6DD4B2}" type="pres">
      <dgm:prSet presAssocID="{780BBD3C-B536-4CD2-A242-50F8E63732B7}" presName="connTx" presStyleLbl="parChTrans1D2" presStyleIdx="4" presStyleCnt="5"/>
      <dgm:spPr/>
    </dgm:pt>
    <dgm:pt modelId="{869AF0F7-1C3B-48B6-B30A-8EBF41BE3C75}" type="pres">
      <dgm:prSet presAssocID="{20EB6801-91F9-49C2-8882-7D5254D4C14C}" presName="root2" presStyleCnt="0"/>
      <dgm:spPr/>
    </dgm:pt>
    <dgm:pt modelId="{E85A03E9-6565-4C47-BB9F-AF256DEF22F0}" type="pres">
      <dgm:prSet presAssocID="{20EB6801-91F9-49C2-8882-7D5254D4C14C}" presName="LevelTwoTextNode" presStyleLbl="node2" presStyleIdx="4" presStyleCnt="5" custScaleX="129143">
        <dgm:presLayoutVars>
          <dgm:chPref val="3"/>
        </dgm:presLayoutVars>
      </dgm:prSet>
      <dgm:spPr/>
    </dgm:pt>
    <dgm:pt modelId="{520CB9DB-4FC3-4582-9EB2-A7F50F4B7C1C}" type="pres">
      <dgm:prSet presAssocID="{20EB6801-91F9-49C2-8882-7D5254D4C14C}" presName="level3hierChild" presStyleCnt="0"/>
      <dgm:spPr/>
    </dgm:pt>
  </dgm:ptLst>
  <dgm:cxnLst>
    <dgm:cxn modelId="{E69BB606-2ACB-4F88-891B-A7FE584858B5}" srcId="{34129B68-CEC8-473F-B1C4-65234E645202}" destId="{81921D38-E599-427C-86A4-6C6C736A3C2A}" srcOrd="2" destOrd="0" parTransId="{485D464B-5852-466C-9857-1DADC23C56C7}" sibTransId="{70145389-4325-451B-8A12-D6D60127C51B}"/>
    <dgm:cxn modelId="{8605BD1B-0C29-4E59-B7C1-046746233343}" srcId="{34129B68-CEC8-473F-B1C4-65234E645202}" destId="{3EDDD784-411F-4ED3-9C0D-B96393A22983}" srcOrd="0" destOrd="0" parTransId="{0FB14B66-B347-4F09-846B-DB59485023D2}" sibTransId="{F7AC11F4-880A-4297-B723-EB13E40B5FF3}"/>
    <dgm:cxn modelId="{7727F91F-263B-466B-A50C-C4D77A01B80C}" type="presOf" srcId="{397F9116-00B0-476B-86DC-32CBDC2E885C}" destId="{ECE920B3-7F52-424F-8290-301A6ED31E07}" srcOrd="0" destOrd="0" presId="urn:microsoft.com/office/officeart/2008/layout/HorizontalMultiLevelHierarchy"/>
    <dgm:cxn modelId="{9B54BB29-4E7A-421F-9258-4E41FF9DE1E0}" type="presOf" srcId="{B5148CAC-5380-47FA-9927-B36AEE575713}" destId="{0F63BA52-F1F6-4B6F-9B46-013E2A4EC76A}" srcOrd="1" destOrd="0" presId="urn:microsoft.com/office/officeart/2008/layout/HorizontalMultiLevelHierarchy"/>
    <dgm:cxn modelId="{7661F730-AF5D-4131-BD19-D9F7133D6E8C}" srcId="{34129B68-CEC8-473F-B1C4-65234E645202}" destId="{C406F0CD-8075-4432-8A12-76A9DDC59E1B}" srcOrd="3" destOrd="0" parTransId="{4A3884BE-16BF-46A6-83AD-523EB60445BB}" sibTransId="{75FDBD9E-57F7-4F55-9FFF-3A369118A254}"/>
    <dgm:cxn modelId="{66777636-569C-46E0-A37D-9C3CF02352F3}" type="presOf" srcId="{0FB14B66-B347-4F09-846B-DB59485023D2}" destId="{707DDDD6-D076-4A73-A14A-5F8383C31953}" srcOrd="0" destOrd="0" presId="urn:microsoft.com/office/officeart/2008/layout/HorizontalMultiLevelHierarchy"/>
    <dgm:cxn modelId="{D506333F-3078-4AD3-86C9-60C5DB017583}" type="presOf" srcId="{4A3884BE-16BF-46A6-83AD-523EB60445BB}" destId="{5663F319-13CF-4EBC-BADA-EE40DDC4B58C}" srcOrd="0" destOrd="0" presId="urn:microsoft.com/office/officeart/2008/layout/HorizontalMultiLevelHierarchy"/>
    <dgm:cxn modelId="{24C2C03F-1F0F-4F4E-B933-DE7175BD1199}" type="presOf" srcId="{0FB14B66-B347-4F09-846B-DB59485023D2}" destId="{5632D07A-6F76-4C95-877A-689B469CC995}" srcOrd="1" destOrd="0" presId="urn:microsoft.com/office/officeart/2008/layout/HorizontalMultiLevelHierarchy"/>
    <dgm:cxn modelId="{256BEC5D-D35D-4BDE-90F8-E2E3659DCC2C}" type="presOf" srcId="{B5148CAC-5380-47FA-9927-B36AEE575713}" destId="{447EDFB9-DEF8-4CC0-906E-C65E4C0CEA5A}" srcOrd="0" destOrd="0" presId="urn:microsoft.com/office/officeart/2008/layout/HorizontalMultiLevelHierarchy"/>
    <dgm:cxn modelId="{7D320044-1544-43BE-A232-7638100D9632}" type="presOf" srcId="{81921D38-E599-427C-86A4-6C6C736A3C2A}" destId="{3CED6BB5-39B0-4978-943C-F0DB0D12285F}" srcOrd="0" destOrd="0" presId="urn:microsoft.com/office/officeart/2008/layout/HorizontalMultiLevelHierarchy"/>
    <dgm:cxn modelId="{138CA264-F4AD-4B55-9040-D61B15FBE25F}" type="presOf" srcId="{20EB6801-91F9-49C2-8882-7D5254D4C14C}" destId="{E85A03E9-6565-4C47-BB9F-AF256DEF22F0}" srcOrd="0" destOrd="0" presId="urn:microsoft.com/office/officeart/2008/layout/HorizontalMultiLevelHierarchy"/>
    <dgm:cxn modelId="{045CF865-2A14-42B0-B3A6-D29C89F27012}" type="presOf" srcId="{780BBD3C-B536-4CD2-A242-50F8E63732B7}" destId="{4A38455B-50BB-4FFF-9C67-61A114793BA0}" srcOrd="0" destOrd="0" presId="urn:microsoft.com/office/officeart/2008/layout/HorizontalMultiLevelHierarchy"/>
    <dgm:cxn modelId="{E963506F-62FB-4A10-89AD-3DA3D8922898}" type="presOf" srcId="{7491E2A0-749A-4269-9FD5-12CF879A3627}" destId="{D0FFE5EC-E804-4278-ADD3-A908444F6F4A}" srcOrd="0" destOrd="0" presId="urn:microsoft.com/office/officeart/2008/layout/HorizontalMultiLevelHierarchy"/>
    <dgm:cxn modelId="{F7688657-3D2E-421D-B1C8-6D1B5416ABAC}" srcId="{34129B68-CEC8-473F-B1C4-65234E645202}" destId="{397F9116-00B0-476B-86DC-32CBDC2E885C}" srcOrd="1" destOrd="0" parTransId="{B5148CAC-5380-47FA-9927-B36AEE575713}" sibTransId="{96B90AE4-8CBD-4DFF-A0D0-F846A7679423}"/>
    <dgm:cxn modelId="{6A54AF97-E3D7-4EC0-B437-A17C903B2379}" srcId="{7491E2A0-749A-4269-9FD5-12CF879A3627}" destId="{34129B68-CEC8-473F-B1C4-65234E645202}" srcOrd="0" destOrd="0" parTransId="{76406925-C34A-4BCA-8E1F-4418927F0890}" sibTransId="{EBD0D099-5040-42B4-8983-60F2FB6E6EAE}"/>
    <dgm:cxn modelId="{4B3B3FB5-4AAB-4853-BDD8-9424B958335F}" type="presOf" srcId="{485D464B-5852-466C-9857-1DADC23C56C7}" destId="{5C2BF4C0-AE27-4005-B6D0-E9B8D6960121}" srcOrd="1" destOrd="0" presId="urn:microsoft.com/office/officeart/2008/layout/HorizontalMultiLevelHierarchy"/>
    <dgm:cxn modelId="{54EDB1BD-8AAB-4C92-B8DE-3928718A17AC}" type="presOf" srcId="{4A3884BE-16BF-46A6-83AD-523EB60445BB}" destId="{A1877108-1581-4E17-AC1B-951A47748B8D}" srcOrd="1" destOrd="0" presId="urn:microsoft.com/office/officeart/2008/layout/HorizontalMultiLevelHierarchy"/>
    <dgm:cxn modelId="{950FC7C2-7CF4-4890-9C60-C694B9CC2DBB}" type="presOf" srcId="{780BBD3C-B536-4CD2-A242-50F8E63732B7}" destId="{FC8AB535-E434-4E99-9C22-22C43B6DD4B2}" srcOrd="1" destOrd="0" presId="urn:microsoft.com/office/officeart/2008/layout/HorizontalMultiLevelHierarchy"/>
    <dgm:cxn modelId="{E5B181CA-104C-45BD-836F-F6956ADDEE80}" srcId="{34129B68-CEC8-473F-B1C4-65234E645202}" destId="{20EB6801-91F9-49C2-8882-7D5254D4C14C}" srcOrd="4" destOrd="0" parTransId="{780BBD3C-B536-4CD2-A242-50F8E63732B7}" sibTransId="{FB5F43AA-CC84-4592-92A9-BA08EEE03D32}"/>
    <dgm:cxn modelId="{21593FD9-FEE7-4370-9843-0E905C48D1D1}" type="presOf" srcId="{3EDDD784-411F-4ED3-9C0D-B96393A22983}" destId="{BC6FDEF8-6E13-40FE-BA7C-B0DD2EF23DA8}" srcOrd="0" destOrd="0" presId="urn:microsoft.com/office/officeart/2008/layout/HorizontalMultiLevelHierarchy"/>
    <dgm:cxn modelId="{710181DA-5436-47AD-9743-4408DC224471}" type="presOf" srcId="{C406F0CD-8075-4432-8A12-76A9DDC59E1B}" destId="{F4A767B6-B338-4694-80C1-C88F101D0572}" srcOrd="0" destOrd="0" presId="urn:microsoft.com/office/officeart/2008/layout/HorizontalMultiLevelHierarchy"/>
    <dgm:cxn modelId="{C49592E0-78C8-468D-8C68-244302379D3C}" type="presOf" srcId="{485D464B-5852-466C-9857-1DADC23C56C7}" destId="{63CD5019-C418-4D80-B87E-913CF6E09C34}" srcOrd="0" destOrd="0" presId="urn:microsoft.com/office/officeart/2008/layout/HorizontalMultiLevelHierarchy"/>
    <dgm:cxn modelId="{45F05CF0-23DC-4471-8B2A-A02A700760F7}" type="presOf" srcId="{34129B68-CEC8-473F-B1C4-65234E645202}" destId="{F0B51C01-1289-4B15-8F7F-F52E57737345}" srcOrd="0" destOrd="0" presId="urn:microsoft.com/office/officeart/2008/layout/HorizontalMultiLevelHierarchy"/>
    <dgm:cxn modelId="{FDE05F27-21FE-4729-A2AE-EDA45CCC70C5}" type="presParOf" srcId="{D0FFE5EC-E804-4278-ADD3-A908444F6F4A}" destId="{FDD655FA-DBC6-4E02-8D9B-5391C6CBD57B}" srcOrd="0" destOrd="0" presId="urn:microsoft.com/office/officeart/2008/layout/HorizontalMultiLevelHierarchy"/>
    <dgm:cxn modelId="{205A02C0-6793-4730-A5AF-805A66B63C4E}" type="presParOf" srcId="{FDD655FA-DBC6-4E02-8D9B-5391C6CBD57B}" destId="{F0B51C01-1289-4B15-8F7F-F52E57737345}" srcOrd="0" destOrd="0" presId="urn:microsoft.com/office/officeart/2008/layout/HorizontalMultiLevelHierarchy"/>
    <dgm:cxn modelId="{B0AED456-A4BC-4F5B-A128-F91A8647E793}" type="presParOf" srcId="{FDD655FA-DBC6-4E02-8D9B-5391C6CBD57B}" destId="{0E11416A-C11F-44A8-9096-42092289F6C4}" srcOrd="1" destOrd="0" presId="urn:microsoft.com/office/officeart/2008/layout/HorizontalMultiLevelHierarchy"/>
    <dgm:cxn modelId="{57FC9DD1-6C87-42B5-A5E1-CE994821D2A4}" type="presParOf" srcId="{0E11416A-C11F-44A8-9096-42092289F6C4}" destId="{707DDDD6-D076-4A73-A14A-5F8383C31953}" srcOrd="0" destOrd="0" presId="urn:microsoft.com/office/officeart/2008/layout/HorizontalMultiLevelHierarchy"/>
    <dgm:cxn modelId="{ECA67731-E2D4-4DB0-8508-77F09DC56A2D}" type="presParOf" srcId="{707DDDD6-D076-4A73-A14A-5F8383C31953}" destId="{5632D07A-6F76-4C95-877A-689B469CC995}" srcOrd="0" destOrd="0" presId="urn:microsoft.com/office/officeart/2008/layout/HorizontalMultiLevelHierarchy"/>
    <dgm:cxn modelId="{6E39DED1-B8C0-440D-AEFC-3456D3EB81D0}" type="presParOf" srcId="{0E11416A-C11F-44A8-9096-42092289F6C4}" destId="{7C756713-4678-4888-B784-599A5335BE4E}" srcOrd="1" destOrd="0" presId="urn:microsoft.com/office/officeart/2008/layout/HorizontalMultiLevelHierarchy"/>
    <dgm:cxn modelId="{09E1949F-63C3-4A80-BAD0-8C12C3DF563E}" type="presParOf" srcId="{7C756713-4678-4888-B784-599A5335BE4E}" destId="{BC6FDEF8-6E13-40FE-BA7C-B0DD2EF23DA8}" srcOrd="0" destOrd="0" presId="urn:microsoft.com/office/officeart/2008/layout/HorizontalMultiLevelHierarchy"/>
    <dgm:cxn modelId="{43FB59AF-FC77-493E-B5C7-C79F9A93C7E7}" type="presParOf" srcId="{7C756713-4678-4888-B784-599A5335BE4E}" destId="{D271BFED-0154-476C-A4D2-16236AD5753A}" srcOrd="1" destOrd="0" presId="urn:microsoft.com/office/officeart/2008/layout/HorizontalMultiLevelHierarchy"/>
    <dgm:cxn modelId="{0A84812A-3C31-44FF-9C0B-8EEC0929506F}" type="presParOf" srcId="{0E11416A-C11F-44A8-9096-42092289F6C4}" destId="{447EDFB9-DEF8-4CC0-906E-C65E4C0CEA5A}" srcOrd="2" destOrd="0" presId="urn:microsoft.com/office/officeart/2008/layout/HorizontalMultiLevelHierarchy"/>
    <dgm:cxn modelId="{DF3A4238-5C3F-4542-95B4-AA4B18EB6118}" type="presParOf" srcId="{447EDFB9-DEF8-4CC0-906E-C65E4C0CEA5A}" destId="{0F63BA52-F1F6-4B6F-9B46-013E2A4EC76A}" srcOrd="0" destOrd="0" presId="urn:microsoft.com/office/officeart/2008/layout/HorizontalMultiLevelHierarchy"/>
    <dgm:cxn modelId="{A946F2F9-F5FC-4E21-9DAF-80A5600FFB2C}" type="presParOf" srcId="{0E11416A-C11F-44A8-9096-42092289F6C4}" destId="{0461E12B-AF41-43F0-B35C-D14B059DD713}" srcOrd="3" destOrd="0" presId="urn:microsoft.com/office/officeart/2008/layout/HorizontalMultiLevelHierarchy"/>
    <dgm:cxn modelId="{5C96588C-F577-4B45-B110-6D0E9686F73E}" type="presParOf" srcId="{0461E12B-AF41-43F0-B35C-D14B059DD713}" destId="{ECE920B3-7F52-424F-8290-301A6ED31E07}" srcOrd="0" destOrd="0" presId="urn:microsoft.com/office/officeart/2008/layout/HorizontalMultiLevelHierarchy"/>
    <dgm:cxn modelId="{A5F77E4D-1DE4-4A0D-93A5-40109BEFD4E4}" type="presParOf" srcId="{0461E12B-AF41-43F0-B35C-D14B059DD713}" destId="{F003D056-6D20-4453-8D30-AB78C8B63805}" srcOrd="1" destOrd="0" presId="urn:microsoft.com/office/officeart/2008/layout/HorizontalMultiLevelHierarchy"/>
    <dgm:cxn modelId="{DF78CD36-F192-471D-ADCB-8EE71E73191A}" type="presParOf" srcId="{0E11416A-C11F-44A8-9096-42092289F6C4}" destId="{63CD5019-C418-4D80-B87E-913CF6E09C34}" srcOrd="4" destOrd="0" presId="urn:microsoft.com/office/officeart/2008/layout/HorizontalMultiLevelHierarchy"/>
    <dgm:cxn modelId="{AE42A8CB-5FDF-4FFB-8953-48A278D7F04B}" type="presParOf" srcId="{63CD5019-C418-4D80-B87E-913CF6E09C34}" destId="{5C2BF4C0-AE27-4005-B6D0-E9B8D6960121}" srcOrd="0" destOrd="0" presId="urn:microsoft.com/office/officeart/2008/layout/HorizontalMultiLevelHierarchy"/>
    <dgm:cxn modelId="{31A87A48-181E-4CB9-96EE-E5E17EB65E16}" type="presParOf" srcId="{0E11416A-C11F-44A8-9096-42092289F6C4}" destId="{75E50696-B078-44BA-AF0B-DCB88E3D228E}" srcOrd="5" destOrd="0" presId="urn:microsoft.com/office/officeart/2008/layout/HorizontalMultiLevelHierarchy"/>
    <dgm:cxn modelId="{F1CE8161-0627-4B28-A84E-D9BD24AB6043}" type="presParOf" srcId="{75E50696-B078-44BA-AF0B-DCB88E3D228E}" destId="{3CED6BB5-39B0-4978-943C-F0DB0D12285F}" srcOrd="0" destOrd="0" presId="urn:microsoft.com/office/officeart/2008/layout/HorizontalMultiLevelHierarchy"/>
    <dgm:cxn modelId="{479374B4-2216-4B72-B49D-C3997FCABCA4}" type="presParOf" srcId="{75E50696-B078-44BA-AF0B-DCB88E3D228E}" destId="{029F5234-1CEE-4D1B-AE15-9C06F540EC82}" srcOrd="1" destOrd="0" presId="urn:microsoft.com/office/officeart/2008/layout/HorizontalMultiLevelHierarchy"/>
    <dgm:cxn modelId="{2EE82716-5DC0-4244-8095-A750B592E36E}" type="presParOf" srcId="{0E11416A-C11F-44A8-9096-42092289F6C4}" destId="{5663F319-13CF-4EBC-BADA-EE40DDC4B58C}" srcOrd="6" destOrd="0" presId="urn:microsoft.com/office/officeart/2008/layout/HorizontalMultiLevelHierarchy"/>
    <dgm:cxn modelId="{CD12C6F2-18DA-4C73-AD5A-014B45C123F4}" type="presParOf" srcId="{5663F319-13CF-4EBC-BADA-EE40DDC4B58C}" destId="{A1877108-1581-4E17-AC1B-951A47748B8D}" srcOrd="0" destOrd="0" presId="urn:microsoft.com/office/officeart/2008/layout/HorizontalMultiLevelHierarchy"/>
    <dgm:cxn modelId="{7212C726-D79E-4AA8-8200-01F2E40E279D}" type="presParOf" srcId="{0E11416A-C11F-44A8-9096-42092289F6C4}" destId="{A5F93819-8405-4CD9-81F4-5718D360B36F}" srcOrd="7" destOrd="0" presId="urn:microsoft.com/office/officeart/2008/layout/HorizontalMultiLevelHierarchy"/>
    <dgm:cxn modelId="{FE26F3D0-ADD7-44EF-82E6-4172FC2DC85F}" type="presParOf" srcId="{A5F93819-8405-4CD9-81F4-5718D360B36F}" destId="{F4A767B6-B338-4694-80C1-C88F101D0572}" srcOrd="0" destOrd="0" presId="urn:microsoft.com/office/officeart/2008/layout/HorizontalMultiLevelHierarchy"/>
    <dgm:cxn modelId="{965CAAC7-8C94-4BBF-B7E8-72AE0A4F6A97}" type="presParOf" srcId="{A5F93819-8405-4CD9-81F4-5718D360B36F}" destId="{8EB1C22B-E4C9-47AE-BEC8-5485F88E68C8}" srcOrd="1" destOrd="0" presId="urn:microsoft.com/office/officeart/2008/layout/HorizontalMultiLevelHierarchy"/>
    <dgm:cxn modelId="{FAF87058-EF37-45CF-9600-857098B9E662}" type="presParOf" srcId="{0E11416A-C11F-44A8-9096-42092289F6C4}" destId="{4A38455B-50BB-4FFF-9C67-61A114793BA0}" srcOrd="8" destOrd="0" presId="urn:microsoft.com/office/officeart/2008/layout/HorizontalMultiLevelHierarchy"/>
    <dgm:cxn modelId="{987A26FF-14AF-4657-B6FA-FFC5F69B78D1}" type="presParOf" srcId="{4A38455B-50BB-4FFF-9C67-61A114793BA0}" destId="{FC8AB535-E434-4E99-9C22-22C43B6DD4B2}" srcOrd="0" destOrd="0" presId="urn:microsoft.com/office/officeart/2008/layout/HorizontalMultiLevelHierarchy"/>
    <dgm:cxn modelId="{851622D7-0360-43D1-B1AB-8746B87E837F}" type="presParOf" srcId="{0E11416A-C11F-44A8-9096-42092289F6C4}" destId="{869AF0F7-1C3B-48B6-B30A-8EBF41BE3C75}" srcOrd="9" destOrd="0" presId="urn:microsoft.com/office/officeart/2008/layout/HorizontalMultiLevelHierarchy"/>
    <dgm:cxn modelId="{03F7A3BF-1E94-4976-95C4-420FB33CCF24}" type="presParOf" srcId="{869AF0F7-1C3B-48B6-B30A-8EBF41BE3C75}" destId="{E85A03E9-6565-4C47-BB9F-AF256DEF22F0}" srcOrd="0" destOrd="0" presId="urn:microsoft.com/office/officeart/2008/layout/HorizontalMultiLevelHierarchy"/>
    <dgm:cxn modelId="{73328A7F-FCB7-4617-9CF3-3820BFBFCD23}" type="presParOf" srcId="{869AF0F7-1C3B-48B6-B30A-8EBF41BE3C75}" destId="{520CB9DB-4FC3-4582-9EB2-A7F50F4B7C1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1205A4-D2EA-42D8-B0EE-9D3FDE2B93CD}" type="doc">
      <dgm:prSet loTypeId="urn:microsoft.com/office/officeart/2005/8/layout/list1" loCatId="list" qsTypeId="urn:microsoft.com/office/officeart/2005/8/quickstyle/simple3" qsCatId="simple" csTypeId="urn:microsoft.com/office/officeart/2005/8/colors/accent1_3" csCatId="accent1"/>
      <dgm:spPr/>
      <dgm:t>
        <a:bodyPr/>
        <a:lstStyle/>
        <a:p>
          <a:endParaRPr lang="en-US"/>
        </a:p>
      </dgm:t>
    </dgm:pt>
    <dgm:pt modelId="{7B82F7AB-9281-4E57-A5D7-1128999AE2EB}">
      <dgm:prSet/>
      <dgm:spPr/>
      <dgm:t>
        <a:bodyPr/>
        <a:lstStyle/>
        <a:p>
          <a:r>
            <a:rPr lang="en-US"/>
            <a:t>Valid variable names</a:t>
          </a:r>
        </a:p>
      </dgm:t>
    </dgm:pt>
    <dgm:pt modelId="{1AFD8FA0-4E8B-4AA2-A26C-900C54EEB757}" type="parTrans" cxnId="{90AE9E5E-D72E-4FC9-B095-518B636D44AD}">
      <dgm:prSet/>
      <dgm:spPr/>
      <dgm:t>
        <a:bodyPr/>
        <a:lstStyle/>
        <a:p>
          <a:endParaRPr lang="en-US"/>
        </a:p>
      </dgm:t>
    </dgm:pt>
    <dgm:pt modelId="{7CE8BC04-0318-45AB-90C0-28910E6F4314}" type="sibTrans" cxnId="{90AE9E5E-D72E-4FC9-B095-518B636D44AD}">
      <dgm:prSet/>
      <dgm:spPr/>
      <dgm:t>
        <a:bodyPr/>
        <a:lstStyle/>
        <a:p>
          <a:endParaRPr lang="en-US"/>
        </a:p>
      </dgm:t>
    </dgm:pt>
    <dgm:pt modelId="{670E1A73-F1A0-45CB-8056-706120B3FCC5}">
      <dgm:prSet/>
      <dgm:spPr/>
      <dgm:t>
        <a:bodyPr/>
        <a:lstStyle/>
        <a:p>
          <a:r>
            <a:rPr lang="en-US"/>
            <a:t>e.g.:</a:t>
          </a:r>
        </a:p>
      </dgm:t>
    </dgm:pt>
    <dgm:pt modelId="{616ECF38-B9A6-47CC-86E9-67A70F9A82BF}" type="parTrans" cxnId="{587A5AEF-8A73-4429-A3C8-91C3D655CF0C}">
      <dgm:prSet/>
      <dgm:spPr/>
      <dgm:t>
        <a:bodyPr/>
        <a:lstStyle/>
        <a:p>
          <a:endParaRPr lang="en-US"/>
        </a:p>
      </dgm:t>
    </dgm:pt>
    <dgm:pt modelId="{E32E8428-6B68-4318-8A1F-D237E79735E9}" type="sibTrans" cxnId="{587A5AEF-8A73-4429-A3C8-91C3D655CF0C}">
      <dgm:prSet/>
      <dgm:spPr/>
      <dgm:t>
        <a:bodyPr/>
        <a:lstStyle/>
        <a:p>
          <a:endParaRPr lang="en-US"/>
        </a:p>
      </dgm:t>
    </dgm:pt>
    <dgm:pt modelId="{6364C6D4-E6B0-4E4E-B79C-D1A771F77A7C}">
      <dgm:prSet/>
      <dgm:spPr/>
      <dgm:t>
        <a:bodyPr/>
        <a:lstStyle/>
        <a:p>
          <a:r>
            <a:rPr lang="en-US"/>
            <a:t>int age = 21;</a:t>
          </a:r>
        </a:p>
      </dgm:t>
    </dgm:pt>
    <dgm:pt modelId="{763613E2-0C8B-494E-A8A0-C221DD0D71D0}" type="parTrans" cxnId="{DB187534-CFCB-414D-A9BA-F6900CD5A81D}">
      <dgm:prSet/>
      <dgm:spPr/>
      <dgm:t>
        <a:bodyPr/>
        <a:lstStyle/>
        <a:p>
          <a:endParaRPr lang="en-US"/>
        </a:p>
      </dgm:t>
    </dgm:pt>
    <dgm:pt modelId="{B19633EE-8948-4EBC-9B23-3BD913EB2779}" type="sibTrans" cxnId="{DB187534-CFCB-414D-A9BA-F6900CD5A81D}">
      <dgm:prSet/>
      <dgm:spPr/>
      <dgm:t>
        <a:bodyPr/>
        <a:lstStyle/>
        <a:p>
          <a:endParaRPr lang="en-US"/>
        </a:p>
      </dgm:t>
    </dgm:pt>
    <dgm:pt modelId="{3F10935D-69E9-45BE-90F3-04293778FFB3}">
      <dgm:prSet/>
      <dgm:spPr/>
      <dgm:t>
        <a:bodyPr/>
        <a:lstStyle/>
        <a:p>
          <a:r>
            <a:rPr lang="en-US"/>
            <a:t>char _letter1 = ‘S’;</a:t>
          </a:r>
        </a:p>
      </dgm:t>
    </dgm:pt>
    <dgm:pt modelId="{0EE4E4CD-C51A-4A77-8686-3223BA2F035D}" type="parTrans" cxnId="{4782B87B-7F10-4D2A-847E-BA00E5622D07}">
      <dgm:prSet/>
      <dgm:spPr/>
      <dgm:t>
        <a:bodyPr/>
        <a:lstStyle/>
        <a:p>
          <a:endParaRPr lang="en-US"/>
        </a:p>
      </dgm:t>
    </dgm:pt>
    <dgm:pt modelId="{2F0661EA-1E2E-4EF5-B2A6-4D2B7FEF3307}" type="sibTrans" cxnId="{4782B87B-7F10-4D2A-847E-BA00E5622D07}">
      <dgm:prSet/>
      <dgm:spPr/>
      <dgm:t>
        <a:bodyPr/>
        <a:lstStyle/>
        <a:p>
          <a:endParaRPr lang="en-US"/>
        </a:p>
      </dgm:t>
    </dgm:pt>
    <dgm:pt modelId="{96FB8E2C-0EE3-4899-88DF-F3155ADF9324}">
      <dgm:prSet/>
      <dgm:spPr/>
      <dgm:t>
        <a:bodyPr/>
        <a:lstStyle/>
        <a:p>
          <a:r>
            <a:rPr lang="en-US"/>
            <a:t>float marks = 85.7;</a:t>
          </a:r>
        </a:p>
      </dgm:t>
    </dgm:pt>
    <dgm:pt modelId="{D08D7A73-EBE3-4341-83A9-4E28130CB9A4}" type="parTrans" cxnId="{004E99CD-BC05-49C5-B433-2BD883E918A6}">
      <dgm:prSet/>
      <dgm:spPr/>
      <dgm:t>
        <a:bodyPr/>
        <a:lstStyle/>
        <a:p>
          <a:endParaRPr lang="en-US"/>
        </a:p>
      </dgm:t>
    </dgm:pt>
    <dgm:pt modelId="{E769376E-D678-4370-9E9E-F586B58B5B8B}" type="sibTrans" cxnId="{004E99CD-BC05-49C5-B433-2BD883E918A6}">
      <dgm:prSet/>
      <dgm:spPr/>
      <dgm:t>
        <a:bodyPr/>
        <a:lstStyle/>
        <a:p>
          <a:endParaRPr lang="en-US"/>
        </a:p>
      </dgm:t>
    </dgm:pt>
    <dgm:pt modelId="{45A0C4AE-FEE6-4138-A381-EB121AC33CE2}" type="pres">
      <dgm:prSet presAssocID="{5A1205A4-D2EA-42D8-B0EE-9D3FDE2B93CD}" presName="linear" presStyleCnt="0">
        <dgm:presLayoutVars>
          <dgm:dir/>
          <dgm:animLvl val="lvl"/>
          <dgm:resizeHandles val="exact"/>
        </dgm:presLayoutVars>
      </dgm:prSet>
      <dgm:spPr/>
    </dgm:pt>
    <dgm:pt modelId="{EB343CC0-42A2-48A9-AF57-F4503133C4BD}" type="pres">
      <dgm:prSet presAssocID="{7B82F7AB-9281-4E57-A5D7-1128999AE2EB}" presName="parentLin" presStyleCnt="0"/>
      <dgm:spPr/>
    </dgm:pt>
    <dgm:pt modelId="{B38000F6-83CC-49A2-9C01-C39654661609}" type="pres">
      <dgm:prSet presAssocID="{7B82F7AB-9281-4E57-A5D7-1128999AE2EB}" presName="parentLeftMargin" presStyleLbl="node1" presStyleIdx="0" presStyleCnt="5"/>
      <dgm:spPr/>
    </dgm:pt>
    <dgm:pt modelId="{FC37AA64-8457-4ED4-AA95-28583D0D0DBD}" type="pres">
      <dgm:prSet presAssocID="{7B82F7AB-9281-4E57-A5D7-1128999AE2EB}" presName="parentText" presStyleLbl="node1" presStyleIdx="0" presStyleCnt="5">
        <dgm:presLayoutVars>
          <dgm:chMax val="0"/>
          <dgm:bulletEnabled val="1"/>
        </dgm:presLayoutVars>
      </dgm:prSet>
      <dgm:spPr/>
    </dgm:pt>
    <dgm:pt modelId="{D6D0C08E-464A-442C-88F0-8DD55BDF4A67}" type="pres">
      <dgm:prSet presAssocID="{7B82F7AB-9281-4E57-A5D7-1128999AE2EB}" presName="negativeSpace" presStyleCnt="0"/>
      <dgm:spPr/>
    </dgm:pt>
    <dgm:pt modelId="{A540054E-FC6A-4FC1-8808-C97E97612B39}" type="pres">
      <dgm:prSet presAssocID="{7B82F7AB-9281-4E57-A5D7-1128999AE2EB}" presName="childText" presStyleLbl="conFgAcc1" presStyleIdx="0" presStyleCnt="5">
        <dgm:presLayoutVars>
          <dgm:bulletEnabled val="1"/>
        </dgm:presLayoutVars>
      </dgm:prSet>
      <dgm:spPr/>
    </dgm:pt>
    <dgm:pt modelId="{90F584CA-B594-45D1-9638-88EF3F963BA1}" type="pres">
      <dgm:prSet presAssocID="{7CE8BC04-0318-45AB-90C0-28910E6F4314}" presName="spaceBetweenRectangles" presStyleCnt="0"/>
      <dgm:spPr/>
    </dgm:pt>
    <dgm:pt modelId="{48A01FBA-397C-4868-B6D6-6E0A5E8FCED1}" type="pres">
      <dgm:prSet presAssocID="{670E1A73-F1A0-45CB-8056-706120B3FCC5}" presName="parentLin" presStyleCnt="0"/>
      <dgm:spPr/>
    </dgm:pt>
    <dgm:pt modelId="{40C33FD6-516F-4A1C-8B58-E2D54EBF345B}" type="pres">
      <dgm:prSet presAssocID="{670E1A73-F1A0-45CB-8056-706120B3FCC5}" presName="parentLeftMargin" presStyleLbl="node1" presStyleIdx="0" presStyleCnt="5"/>
      <dgm:spPr/>
    </dgm:pt>
    <dgm:pt modelId="{3413EE78-74ED-4814-A93D-7DACF2806F09}" type="pres">
      <dgm:prSet presAssocID="{670E1A73-F1A0-45CB-8056-706120B3FCC5}" presName="parentText" presStyleLbl="node1" presStyleIdx="1" presStyleCnt="5">
        <dgm:presLayoutVars>
          <dgm:chMax val="0"/>
          <dgm:bulletEnabled val="1"/>
        </dgm:presLayoutVars>
      </dgm:prSet>
      <dgm:spPr/>
    </dgm:pt>
    <dgm:pt modelId="{BDB65823-1BD2-4E7B-A253-AE29D7917CC1}" type="pres">
      <dgm:prSet presAssocID="{670E1A73-F1A0-45CB-8056-706120B3FCC5}" presName="negativeSpace" presStyleCnt="0"/>
      <dgm:spPr/>
    </dgm:pt>
    <dgm:pt modelId="{501EC8D7-ABE0-43B6-967F-D685B8C49557}" type="pres">
      <dgm:prSet presAssocID="{670E1A73-F1A0-45CB-8056-706120B3FCC5}" presName="childText" presStyleLbl="conFgAcc1" presStyleIdx="1" presStyleCnt="5">
        <dgm:presLayoutVars>
          <dgm:bulletEnabled val="1"/>
        </dgm:presLayoutVars>
      </dgm:prSet>
      <dgm:spPr/>
    </dgm:pt>
    <dgm:pt modelId="{28EF3E4D-7879-46F6-83B0-B6BF7253A163}" type="pres">
      <dgm:prSet presAssocID="{E32E8428-6B68-4318-8A1F-D237E79735E9}" presName="spaceBetweenRectangles" presStyleCnt="0"/>
      <dgm:spPr/>
    </dgm:pt>
    <dgm:pt modelId="{AE5D9E51-D2B3-4E9F-8AB3-472076D3AC8B}" type="pres">
      <dgm:prSet presAssocID="{6364C6D4-E6B0-4E4E-B79C-D1A771F77A7C}" presName="parentLin" presStyleCnt="0"/>
      <dgm:spPr/>
    </dgm:pt>
    <dgm:pt modelId="{B3ACD926-14A3-4D5F-929C-C2B81618715E}" type="pres">
      <dgm:prSet presAssocID="{6364C6D4-E6B0-4E4E-B79C-D1A771F77A7C}" presName="parentLeftMargin" presStyleLbl="node1" presStyleIdx="1" presStyleCnt="5"/>
      <dgm:spPr/>
    </dgm:pt>
    <dgm:pt modelId="{7B235C94-2AE7-4A2C-B33F-ABBF3F7CA3E6}" type="pres">
      <dgm:prSet presAssocID="{6364C6D4-E6B0-4E4E-B79C-D1A771F77A7C}" presName="parentText" presStyleLbl="node1" presStyleIdx="2" presStyleCnt="5">
        <dgm:presLayoutVars>
          <dgm:chMax val="0"/>
          <dgm:bulletEnabled val="1"/>
        </dgm:presLayoutVars>
      </dgm:prSet>
      <dgm:spPr/>
    </dgm:pt>
    <dgm:pt modelId="{9A217C05-C64F-4E2D-9341-A5E03AE323CC}" type="pres">
      <dgm:prSet presAssocID="{6364C6D4-E6B0-4E4E-B79C-D1A771F77A7C}" presName="negativeSpace" presStyleCnt="0"/>
      <dgm:spPr/>
    </dgm:pt>
    <dgm:pt modelId="{3F833DDE-BC6F-4084-A2B9-4D98E2A30EC0}" type="pres">
      <dgm:prSet presAssocID="{6364C6D4-E6B0-4E4E-B79C-D1A771F77A7C}" presName="childText" presStyleLbl="conFgAcc1" presStyleIdx="2" presStyleCnt="5">
        <dgm:presLayoutVars>
          <dgm:bulletEnabled val="1"/>
        </dgm:presLayoutVars>
      </dgm:prSet>
      <dgm:spPr/>
    </dgm:pt>
    <dgm:pt modelId="{F12B11F7-09F3-4848-A136-5A6EB525336F}" type="pres">
      <dgm:prSet presAssocID="{B19633EE-8948-4EBC-9B23-3BD913EB2779}" presName="spaceBetweenRectangles" presStyleCnt="0"/>
      <dgm:spPr/>
    </dgm:pt>
    <dgm:pt modelId="{3F76F1EC-57F3-470B-B7AB-788F9C10080C}" type="pres">
      <dgm:prSet presAssocID="{3F10935D-69E9-45BE-90F3-04293778FFB3}" presName="parentLin" presStyleCnt="0"/>
      <dgm:spPr/>
    </dgm:pt>
    <dgm:pt modelId="{8B500ABF-3956-45EE-8C56-263CC3913143}" type="pres">
      <dgm:prSet presAssocID="{3F10935D-69E9-45BE-90F3-04293778FFB3}" presName="parentLeftMargin" presStyleLbl="node1" presStyleIdx="2" presStyleCnt="5"/>
      <dgm:spPr/>
    </dgm:pt>
    <dgm:pt modelId="{FB867DAB-2E5F-4CF8-BDAB-5A9744D1CBA0}" type="pres">
      <dgm:prSet presAssocID="{3F10935D-69E9-45BE-90F3-04293778FFB3}" presName="parentText" presStyleLbl="node1" presStyleIdx="3" presStyleCnt="5">
        <dgm:presLayoutVars>
          <dgm:chMax val="0"/>
          <dgm:bulletEnabled val="1"/>
        </dgm:presLayoutVars>
      </dgm:prSet>
      <dgm:spPr/>
    </dgm:pt>
    <dgm:pt modelId="{2071F76F-3126-447E-B2B2-11CD4A615AF4}" type="pres">
      <dgm:prSet presAssocID="{3F10935D-69E9-45BE-90F3-04293778FFB3}" presName="negativeSpace" presStyleCnt="0"/>
      <dgm:spPr/>
    </dgm:pt>
    <dgm:pt modelId="{BFA6ED68-E80A-4D63-9EC8-39790378D4E8}" type="pres">
      <dgm:prSet presAssocID="{3F10935D-69E9-45BE-90F3-04293778FFB3}" presName="childText" presStyleLbl="conFgAcc1" presStyleIdx="3" presStyleCnt="5">
        <dgm:presLayoutVars>
          <dgm:bulletEnabled val="1"/>
        </dgm:presLayoutVars>
      </dgm:prSet>
      <dgm:spPr/>
    </dgm:pt>
    <dgm:pt modelId="{8047B7AD-A116-4353-A9C0-11CC78E529FD}" type="pres">
      <dgm:prSet presAssocID="{2F0661EA-1E2E-4EF5-B2A6-4D2B7FEF3307}" presName="spaceBetweenRectangles" presStyleCnt="0"/>
      <dgm:spPr/>
    </dgm:pt>
    <dgm:pt modelId="{0F113628-FC16-4DD0-87D4-29DE78904BE0}" type="pres">
      <dgm:prSet presAssocID="{96FB8E2C-0EE3-4899-88DF-F3155ADF9324}" presName="parentLin" presStyleCnt="0"/>
      <dgm:spPr/>
    </dgm:pt>
    <dgm:pt modelId="{93120A30-270E-4C0D-923E-06E24AF83F99}" type="pres">
      <dgm:prSet presAssocID="{96FB8E2C-0EE3-4899-88DF-F3155ADF9324}" presName="parentLeftMargin" presStyleLbl="node1" presStyleIdx="3" presStyleCnt="5"/>
      <dgm:spPr/>
    </dgm:pt>
    <dgm:pt modelId="{5EF63B5E-626B-4957-9A20-B59DE9709DD6}" type="pres">
      <dgm:prSet presAssocID="{96FB8E2C-0EE3-4899-88DF-F3155ADF9324}" presName="parentText" presStyleLbl="node1" presStyleIdx="4" presStyleCnt="5">
        <dgm:presLayoutVars>
          <dgm:chMax val="0"/>
          <dgm:bulletEnabled val="1"/>
        </dgm:presLayoutVars>
      </dgm:prSet>
      <dgm:spPr/>
    </dgm:pt>
    <dgm:pt modelId="{90941D82-A9B7-4B22-8779-9DF26C490C2F}" type="pres">
      <dgm:prSet presAssocID="{96FB8E2C-0EE3-4899-88DF-F3155ADF9324}" presName="negativeSpace" presStyleCnt="0"/>
      <dgm:spPr/>
    </dgm:pt>
    <dgm:pt modelId="{94709875-BC65-4A17-B34D-6BEECEBF2728}" type="pres">
      <dgm:prSet presAssocID="{96FB8E2C-0EE3-4899-88DF-F3155ADF9324}" presName="childText" presStyleLbl="conFgAcc1" presStyleIdx="4" presStyleCnt="5">
        <dgm:presLayoutVars>
          <dgm:bulletEnabled val="1"/>
        </dgm:presLayoutVars>
      </dgm:prSet>
      <dgm:spPr/>
    </dgm:pt>
  </dgm:ptLst>
  <dgm:cxnLst>
    <dgm:cxn modelId="{A133EC25-61DF-4EC4-9F60-F5E57522D5F4}" type="presOf" srcId="{3F10935D-69E9-45BE-90F3-04293778FFB3}" destId="{FB867DAB-2E5F-4CF8-BDAB-5A9744D1CBA0}" srcOrd="1" destOrd="0" presId="urn:microsoft.com/office/officeart/2005/8/layout/list1"/>
    <dgm:cxn modelId="{5933BA2D-21FD-4938-B2B6-E34FAC113106}" type="presOf" srcId="{670E1A73-F1A0-45CB-8056-706120B3FCC5}" destId="{40C33FD6-516F-4A1C-8B58-E2D54EBF345B}" srcOrd="0" destOrd="0" presId="urn:microsoft.com/office/officeart/2005/8/layout/list1"/>
    <dgm:cxn modelId="{E8EAC930-B144-43AD-8EC5-7C7118757EC6}" type="presOf" srcId="{6364C6D4-E6B0-4E4E-B79C-D1A771F77A7C}" destId="{7B235C94-2AE7-4A2C-B33F-ABBF3F7CA3E6}" srcOrd="1" destOrd="0" presId="urn:microsoft.com/office/officeart/2005/8/layout/list1"/>
    <dgm:cxn modelId="{DB187534-CFCB-414D-A9BA-F6900CD5A81D}" srcId="{5A1205A4-D2EA-42D8-B0EE-9D3FDE2B93CD}" destId="{6364C6D4-E6B0-4E4E-B79C-D1A771F77A7C}" srcOrd="2" destOrd="0" parTransId="{763613E2-0C8B-494E-A8A0-C221DD0D71D0}" sibTransId="{B19633EE-8948-4EBC-9B23-3BD913EB2779}"/>
    <dgm:cxn modelId="{90AE9E5E-D72E-4FC9-B095-518B636D44AD}" srcId="{5A1205A4-D2EA-42D8-B0EE-9D3FDE2B93CD}" destId="{7B82F7AB-9281-4E57-A5D7-1128999AE2EB}" srcOrd="0" destOrd="0" parTransId="{1AFD8FA0-4E8B-4AA2-A26C-900C54EEB757}" sibTransId="{7CE8BC04-0318-45AB-90C0-28910E6F4314}"/>
    <dgm:cxn modelId="{BA43A469-5199-4C42-AEC2-5480642D0417}" type="presOf" srcId="{96FB8E2C-0EE3-4899-88DF-F3155ADF9324}" destId="{5EF63B5E-626B-4957-9A20-B59DE9709DD6}" srcOrd="1" destOrd="0" presId="urn:microsoft.com/office/officeart/2005/8/layout/list1"/>
    <dgm:cxn modelId="{4782B87B-7F10-4D2A-847E-BA00E5622D07}" srcId="{5A1205A4-D2EA-42D8-B0EE-9D3FDE2B93CD}" destId="{3F10935D-69E9-45BE-90F3-04293778FFB3}" srcOrd="3" destOrd="0" parTransId="{0EE4E4CD-C51A-4A77-8686-3223BA2F035D}" sibTransId="{2F0661EA-1E2E-4EF5-B2A6-4D2B7FEF3307}"/>
    <dgm:cxn modelId="{B0475181-824D-4491-9A43-DB4C644646EF}" type="presOf" srcId="{5A1205A4-D2EA-42D8-B0EE-9D3FDE2B93CD}" destId="{45A0C4AE-FEE6-4138-A381-EB121AC33CE2}" srcOrd="0" destOrd="0" presId="urn:microsoft.com/office/officeart/2005/8/layout/list1"/>
    <dgm:cxn modelId="{C25F4489-E6BC-41F9-8D42-2F28A1B54C1A}" type="presOf" srcId="{7B82F7AB-9281-4E57-A5D7-1128999AE2EB}" destId="{FC37AA64-8457-4ED4-AA95-28583D0D0DBD}" srcOrd="1" destOrd="0" presId="urn:microsoft.com/office/officeart/2005/8/layout/list1"/>
    <dgm:cxn modelId="{2CD67790-678E-4314-9687-0A5F2DA39434}" type="presOf" srcId="{3F10935D-69E9-45BE-90F3-04293778FFB3}" destId="{8B500ABF-3956-45EE-8C56-263CC3913143}" srcOrd="0" destOrd="0" presId="urn:microsoft.com/office/officeart/2005/8/layout/list1"/>
    <dgm:cxn modelId="{B05DC5A6-5DEF-461E-B0D9-DA1F9FDD9159}" type="presOf" srcId="{670E1A73-F1A0-45CB-8056-706120B3FCC5}" destId="{3413EE78-74ED-4814-A93D-7DACF2806F09}" srcOrd="1" destOrd="0" presId="urn:microsoft.com/office/officeart/2005/8/layout/list1"/>
    <dgm:cxn modelId="{D173F5C8-945E-45E6-8D6A-193CBE8FC163}" type="presOf" srcId="{7B82F7AB-9281-4E57-A5D7-1128999AE2EB}" destId="{B38000F6-83CC-49A2-9C01-C39654661609}" srcOrd="0" destOrd="0" presId="urn:microsoft.com/office/officeart/2005/8/layout/list1"/>
    <dgm:cxn modelId="{004E99CD-BC05-49C5-B433-2BD883E918A6}" srcId="{5A1205A4-D2EA-42D8-B0EE-9D3FDE2B93CD}" destId="{96FB8E2C-0EE3-4899-88DF-F3155ADF9324}" srcOrd="4" destOrd="0" parTransId="{D08D7A73-EBE3-4341-83A9-4E28130CB9A4}" sibTransId="{E769376E-D678-4370-9E9E-F586B58B5B8B}"/>
    <dgm:cxn modelId="{7D49C6CE-EA56-4B01-9F16-ACDB9F4A80EF}" type="presOf" srcId="{96FB8E2C-0EE3-4899-88DF-F3155ADF9324}" destId="{93120A30-270E-4C0D-923E-06E24AF83F99}" srcOrd="0" destOrd="0" presId="urn:microsoft.com/office/officeart/2005/8/layout/list1"/>
    <dgm:cxn modelId="{587A5AEF-8A73-4429-A3C8-91C3D655CF0C}" srcId="{5A1205A4-D2EA-42D8-B0EE-9D3FDE2B93CD}" destId="{670E1A73-F1A0-45CB-8056-706120B3FCC5}" srcOrd="1" destOrd="0" parTransId="{616ECF38-B9A6-47CC-86E9-67A70F9A82BF}" sibTransId="{E32E8428-6B68-4318-8A1F-D237E79735E9}"/>
    <dgm:cxn modelId="{04DB3EFD-63A5-41E1-B79E-B94EEB191CB5}" type="presOf" srcId="{6364C6D4-E6B0-4E4E-B79C-D1A771F77A7C}" destId="{B3ACD926-14A3-4D5F-929C-C2B81618715E}" srcOrd="0" destOrd="0" presId="urn:microsoft.com/office/officeart/2005/8/layout/list1"/>
    <dgm:cxn modelId="{917060E1-371C-4841-8B12-7C455F61B311}" type="presParOf" srcId="{45A0C4AE-FEE6-4138-A381-EB121AC33CE2}" destId="{EB343CC0-42A2-48A9-AF57-F4503133C4BD}" srcOrd="0" destOrd="0" presId="urn:microsoft.com/office/officeart/2005/8/layout/list1"/>
    <dgm:cxn modelId="{21A979B1-AEB2-4E7E-95A0-5CC30C249A55}" type="presParOf" srcId="{EB343CC0-42A2-48A9-AF57-F4503133C4BD}" destId="{B38000F6-83CC-49A2-9C01-C39654661609}" srcOrd="0" destOrd="0" presId="urn:microsoft.com/office/officeart/2005/8/layout/list1"/>
    <dgm:cxn modelId="{A4E6805D-2803-427D-B781-1092C4BC8ECF}" type="presParOf" srcId="{EB343CC0-42A2-48A9-AF57-F4503133C4BD}" destId="{FC37AA64-8457-4ED4-AA95-28583D0D0DBD}" srcOrd="1" destOrd="0" presId="urn:microsoft.com/office/officeart/2005/8/layout/list1"/>
    <dgm:cxn modelId="{ABF9720C-699E-4485-981C-F2AD61E01BF3}" type="presParOf" srcId="{45A0C4AE-FEE6-4138-A381-EB121AC33CE2}" destId="{D6D0C08E-464A-442C-88F0-8DD55BDF4A67}" srcOrd="1" destOrd="0" presId="urn:microsoft.com/office/officeart/2005/8/layout/list1"/>
    <dgm:cxn modelId="{EC8ED7DF-056D-43A6-B1B3-EC865F65F8FB}" type="presParOf" srcId="{45A0C4AE-FEE6-4138-A381-EB121AC33CE2}" destId="{A540054E-FC6A-4FC1-8808-C97E97612B39}" srcOrd="2" destOrd="0" presId="urn:microsoft.com/office/officeart/2005/8/layout/list1"/>
    <dgm:cxn modelId="{1559AF05-0B74-471F-BA32-768816B84333}" type="presParOf" srcId="{45A0C4AE-FEE6-4138-A381-EB121AC33CE2}" destId="{90F584CA-B594-45D1-9638-88EF3F963BA1}" srcOrd="3" destOrd="0" presId="urn:microsoft.com/office/officeart/2005/8/layout/list1"/>
    <dgm:cxn modelId="{B8C5764A-B978-4D2D-A321-19197AF75F0D}" type="presParOf" srcId="{45A0C4AE-FEE6-4138-A381-EB121AC33CE2}" destId="{48A01FBA-397C-4868-B6D6-6E0A5E8FCED1}" srcOrd="4" destOrd="0" presId="urn:microsoft.com/office/officeart/2005/8/layout/list1"/>
    <dgm:cxn modelId="{B76FBEFB-2B2B-4322-93B7-4EAF8392ADEC}" type="presParOf" srcId="{48A01FBA-397C-4868-B6D6-6E0A5E8FCED1}" destId="{40C33FD6-516F-4A1C-8B58-E2D54EBF345B}" srcOrd="0" destOrd="0" presId="urn:microsoft.com/office/officeart/2005/8/layout/list1"/>
    <dgm:cxn modelId="{153217EB-7096-484E-B62D-3B642019033A}" type="presParOf" srcId="{48A01FBA-397C-4868-B6D6-6E0A5E8FCED1}" destId="{3413EE78-74ED-4814-A93D-7DACF2806F09}" srcOrd="1" destOrd="0" presId="urn:microsoft.com/office/officeart/2005/8/layout/list1"/>
    <dgm:cxn modelId="{DF15EBFD-DB2E-4396-9AC1-5143D74B4E61}" type="presParOf" srcId="{45A0C4AE-FEE6-4138-A381-EB121AC33CE2}" destId="{BDB65823-1BD2-4E7B-A253-AE29D7917CC1}" srcOrd="5" destOrd="0" presId="urn:microsoft.com/office/officeart/2005/8/layout/list1"/>
    <dgm:cxn modelId="{14BB9BDE-638D-479B-9178-91A9A9089C4C}" type="presParOf" srcId="{45A0C4AE-FEE6-4138-A381-EB121AC33CE2}" destId="{501EC8D7-ABE0-43B6-967F-D685B8C49557}" srcOrd="6" destOrd="0" presId="urn:microsoft.com/office/officeart/2005/8/layout/list1"/>
    <dgm:cxn modelId="{24D71785-B352-4585-9C99-C0B49A6C6B1B}" type="presParOf" srcId="{45A0C4AE-FEE6-4138-A381-EB121AC33CE2}" destId="{28EF3E4D-7879-46F6-83B0-B6BF7253A163}" srcOrd="7" destOrd="0" presId="urn:microsoft.com/office/officeart/2005/8/layout/list1"/>
    <dgm:cxn modelId="{D7BAF570-F988-4DD6-B831-DFDDD5DEB8BD}" type="presParOf" srcId="{45A0C4AE-FEE6-4138-A381-EB121AC33CE2}" destId="{AE5D9E51-D2B3-4E9F-8AB3-472076D3AC8B}" srcOrd="8" destOrd="0" presId="urn:microsoft.com/office/officeart/2005/8/layout/list1"/>
    <dgm:cxn modelId="{C993B26A-AD81-466F-A02D-620EA7B31FC6}" type="presParOf" srcId="{AE5D9E51-D2B3-4E9F-8AB3-472076D3AC8B}" destId="{B3ACD926-14A3-4D5F-929C-C2B81618715E}" srcOrd="0" destOrd="0" presId="urn:microsoft.com/office/officeart/2005/8/layout/list1"/>
    <dgm:cxn modelId="{EE9B5ED6-452F-4C87-ACFD-F460C005E614}" type="presParOf" srcId="{AE5D9E51-D2B3-4E9F-8AB3-472076D3AC8B}" destId="{7B235C94-2AE7-4A2C-B33F-ABBF3F7CA3E6}" srcOrd="1" destOrd="0" presId="urn:microsoft.com/office/officeart/2005/8/layout/list1"/>
    <dgm:cxn modelId="{46009901-92AE-4E92-AF7E-954C9F4AA693}" type="presParOf" srcId="{45A0C4AE-FEE6-4138-A381-EB121AC33CE2}" destId="{9A217C05-C64F-4E2D-9341-A5E03AE323CC}" srcOrd="9" destOrd="0" presId="urn:microsoft.com/office/officeart/2005/8/layout/list1"/>
    <dgm:cxn modelId="{90316410-6966-4967-A645-11FBB68B6990}" type="presParOf" srcId="{45A0C4AE-FEE6-4138-A381-EB121AC33CE2}" destId="{3F833DDE-BC6F-4084-A2B9-4D98E2A30EC0}" srcOrd="10" destOrd="0" presId="urn:microsoft.com/office/officeart/2005/8/layout/list1"/>
    <dgm:cxn modelId="{C6A36816-25E2-46C7-BC5E-98B3683E8596}" type="presParOf" srcId="{45A0C4AE-FEE6-4138-A381-EB121AC33CE2}" destId="{F12B11F7-09F3-4848-A136-5A6EB525336F}" srcOrd="11" destOrd="0" presId="urn:microsoft.com/office/officeart/2005/8/layout/list1"/>
    <dgm:cxn modelId="{FC4946C0-24EC-42CC-B14D-9152271B33D4}" type="presParOf" srcId="{45A0C4AE-FEE6-4138-A381-EB121AC33CE2}" destId="{3F76F1EC-57F3-470B-B7AB-788F9C10080C}" srcOrd="12" destOrd="0" presId="urn:microsoft.com/office/officeart/2005/8/layout/list1"/>
    <dgm:cxn modelId="{054E9C76-286B-4565-99A7-CA2A5E6739C7}" type="presParOf" srcId="{3F76F1EC-57F3-470B-B7AB-788F9C10080C}" destId="{8B500ABF-3956-45EE-8C56-263CC3913143}" srcOrd="0" destOrd="0" presId="urn:microsoft.com/office/officeart/2005/8/layout/list1"/>
    <dgm:cxn modelId="{82590B65-4AFD-4947-A8D5-9FAB00F6C461}" type="presParOf" srcId="{3F76F1EC-57F3-470B-B7AB-788F9C10080C}" destId="{FB867DAB-2E5F-4CF8-BDAB-5A9744D1CBA0}" srcOrd="1" destOrd="0" presId="urn:microsoft.com/office/officeart/2005/8/layout/list1"/>
    <dgm:cxn modelId="{F2532DD6-4D33-4059-A55E-A8AD18CD78FB}" type="presParOf" srcId="{45A0C4AE-FEE6-4138-A381-EB121AC33CE2}" destId="{2071F76F-3126-447E-B2B2-11CD4A615AF4}" srcOrd="13" destOrd="0" presId="urn:microsoft.com/office/officeart/2005/8/layout/list1"/>
    <dgm:cxn modelId="{6007CDFA-8029-4FA6-A025-2EDFF937ECED}" type="presParOf" srcId="{45A0C4AE-FEE6-4138-A381-EB121AC33CE2}" destId="{BFA6ED68-E80A-4D63-9EC8-39790378D4E8}" srcOrd="14" destOrd="0" presId="urn:microsoft.com/office/officeart/2005/8/layout/list1"/>
    <dgm:cxn modelId="{3C04F788-07B1-488F-8FD5-15ECB881916E}" type="presParOf" srcId="{45A0C4AE-FEE6-4138-A381-EB121AC33CE2}" destId="{8047B7AD-A116-4353-A9C0-11CC78E529FD}" srcOrd="15" destOrd="0" presId="urn:microsoft.com/office/officeart/2005/8/layout/list1"/>
    <dgm:cxn modelId="{54A6310F-6C88-4A7B-A3F4-6571DF5AF836}" type="presParOf" srcId="{45A0C4AE-FEE6-4138-A381-EB121AC33CE2}" destId="{0F113628-FC16-4DD0-87D4-29DE78904BE0}" srcOrd="16" destOrd="0" presId="urn:microsoft.com/office/officeart/2005/8/layout/list1"/>
    <dgm:cxn modelId="{DA9EA99A-54CF-43A0-843B-7EA0E6899DBE}" type="presParOf" srcId="{0F113628-FC16-4DD0-87D4-29DE78904BE0}" destId="{93120A30-270E-4C0D-923E-06E24AF83F99}" srcOrd="0" destOrd="0" presId="urn:microsoft.com/office/officeart/2005/8/layout/list1"/>
    <dgm:cxn modelId="{9BD44CDF-CF6D-4B24-9F6C-59B5DBE55668}" type="presParOf" srcId="{0F113628-FC16-4DD0-87D4-29DE78904BE0}" destId="{5EF63B5E-626B-4957-9A20-B59DE9709DD6}" srcOrd="1" destOrd="0" presId="urn:microsoft.com/office/officeart/2005/8/layout/list1"/>
    <dgm:cxn modelId="{0B271A3A-2D84-4C35-8138-784B9DABFEFC}" type="presParOf" srcId="{45A0C4AE-FEE6-4138-A381-EB121AC33CE2}" destId="{90941D82-A9B7-4B22-8779-9DF26C490C2F}" srcOrd="17" destOrd="0" presId="urn:microsoft.com/office/officeart/2005/8/layout/list1"/>
    <dgm:cxn modelId="{01AFB836-FA99-47E5-BE49-33425E518A2B}" type="presParOf" srcId="{45A0C4AE-FEE6-4138-A381-EB121AC33CE2}" destId="{94709875-BC65-4A17-B34D-6BEECEBF2728}"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1205A4-D2EA-42D8-B0EE-9D3FDE2B93CD}" type="doc">
      <dgm:prSet loTypeId="urn:microsoft.com/office/officeart/2005/8/layout/list1" loCatId="list" qsTypeId="urn:microsoft.com/office/officeart/2005/8/quickstyle/simple3" qsCatId="simple" csTypeId="urn:microsoft.com/office/officeart/2005/8/colors/accent1_3" csCatId="accent1" phldr="1"/>
      <dgm:spPr/>
      <dgm:t>
        <a:bodyPr/>
        <a:lstStyle/>
        <a:p>
          <a:endParaRPr lang="en-US"/>
        </a:p>
      </dgm:t>
    </dgm:pt>
    <dgm:pt modelId="{7B82F7AB-9281-4E57-A5D7-1128999AE2EB}">
      <dgm:prSet/>
      <dgm:spPr/>
      <dgm:t>
        <a:bodyPr/>
        <a:lstStyle/>
        <a:p>
          <a:r>
            <a:rPr lang="en-US" dirty="0"/>
            <a:t>Invalid variable names</a:t>
          </a:r>
        </a:p>
      </dgm:t>
    </dgm:pt>
    <dgm:pt modelId="{1AFD8FA0-4E8B-4AA2-A26C-900C54EEB757}" type="parTrans" cxnId="{90AE9E5E-D72E-4FC9-B095-518B636D44AD}">
      <dgm:prSet/>
      <dgm:spPr/>
      <dgm:t>
        <a:bodyPr/>
        <a:lstStyle/>
        <a:p>
          <a:endParaRPr lang="en-US"/>
        </a:p>
      </dgm:t>
    </dgm:pt>
    <dgm:pt modelId="{7CE8BC04-0318-45AB-90C0-28910E6F4314}" type="sibTrans" cxnId="{90AE9E5E-D72E-4FC9-B095-518B636D44AD}">
      <dgm:prSet/>
      <dgm:spPr/>
      <dgm:t>
        <a:bodyPr/>
        <a:lstStyle/>
        <a:p>
          <a:endParaRPr lang="en-US"/>
        </a:p>
      </dgm:t>
    </dgm:pt>
    <dgm:pt modelId="{670E1A73-F1A0-45CB-8056-706120B3FCC5}">
      <dgm:prSet/>
      <dgm:spPr/>
      <dgm:t>
        <a:bodyPr/>
        <a:lstStyle/>
        <a:p>
          <a:r>
            <a:rPr lang="en-US"/>
            <a:t>e.g.:</a:t>
          </a:r>
        </a:p>
      </dgm:t>
    </dgm:pt>
    <dgm:pt modelId="{616ECF38-B9A6-47CC-86E9-67A70F9A82BF}" type="parTrans" cxnId="{587A5AEF-8A73-4429-A3C8-91C3D655CF0C}">
      <dgm:prSet/>
      <dgm:spPr/>
      <dgm:t>
        <a:bodyPr/>
        <a:lstStyle/>
        <a:p>
          <a:endParaRPr lang="en-US"/>
        </a:p>
      </dgm:t>
    </dgm:pt>
    <dgm:pt modelId="{E32E8428-6B68-4318-8A1F-D237E79735E9}" type="sibTrans" cxnId="{587A5AEF-8A73-4429-A3C8-91C3D655CF0C}">
      <dgm:prSet/>
      <dgm:spPr/>
      <dgm:t>
        <a:bodyPr/>
        <a:lstStyle/>
        <a:p>
          <a:endParaRPr lang="en-US"/>
        </a:p>
      </dgm:t>
    </dgm:pt>
    <dgm:pt modelId="{6364C6D4-E6B0-4E4E-B79C-D1A771F77A7C}">
      <dgm:prSet/>
      <dgm:spPr/>
      <dgm:t>
        <a:bodyPr/>
        <a:lstStyle/>
        <a:p>
          <a:r>
            <a:rPr lang="en-US" dirty="0"/>
            <a:t>int 2age = 21;</a:t>
          </a:r>
        </a:p>
      </dgm:t>
    </dgm:pt>
    <dgm:pt modelId="{763613E2-0C8B-494E-A8A0-C221DD0D71D0}" type="parTrans" cxnId="{DB187534-CFCB-414D-A9BA-F6900CD5A81D}">
      <dgm:prSet/>
      <dgm:spPr/>
      <dgm:t>
        <a:bodyPr/>
        <a:lstStyle/>
        <a:p>
          <a:endParaRPr lang="en-US"/>
        </a:p>
      </dgm:t>
    </dgm:pt>
    <dgm:pt modelId="{B19633EE-8948-4EBC-9B23-3BD913EB2779}" type="sibTrans" cxnId="{DB187534-CFCB-414D-A9BA-F6900CD5A81D}">
      <dgm:prSet/>
      <dgm:spPr/>
      <dgm:t>
        <a:bodyPr/>
        <a:lstStyle/>
        <a:p>
          <a:endParaRPr lang="en-US"/>
        </a:p>
      </dgm:t>
    </dgm:pt>
    <dgm:pt modelId="{3F10935D-69E9-45BE-90F3-04293778FFB3}">
      <dgm:prSet/>
      <dgm:spPr/>
      <dgm:t>
        <a:bodyPr/>
        <a:lstStyle/>
        <a:p>
          <a:r>
            <a:rPr lang="en-US" dirty="0"/>
            <a:t>char single letter = ‘S’;</a:t>
          </a:r>
        </a:p>
      </dgm:t>
    </dgm:pt>
    <dgm:pt modelId="{0EE4E4CD-C51A-4A77-8686-3223BA2F035D}" type="parTrans" cxnId="{4782B87B-7F10-4D2A-847E-BA00E5622D07}">
      <dgm:prSet/>
      <dgm:spPr/>
      <dgm:t>
        <a:bodyPr/>
        <a:lstStyle/>
        <a:p>
          <a:endParaRPr lang="en-US"/>
        </a:p>
      </dgm:t>
    </dgm:pt>
    <dgm:pt modelId="{2F0661EA-1E2E-4EF5-B2A6-4D2B7FEF3307}" type="sibTrans" cxnId="{4782B87B-7F10-4D2A-847E-BA00E5622D07}">
      <dgm:prSet/>
      <dgm:spPr/>
      <dgm:t>
        <a:bodyPr/>
        <a:lstStyle/>
        <a:p>
          <a:endParaRPr lang="en-US"/>
        </a:p>
      </dgm:t>
    </dgm:pt>
    <dgm:pt modelId="{96FB8E2C-0EE3-4899-88DF-F3155ADF9324}">
      <dgm:prSet/>
      <dgm:spPr/>
      <dgm:t>
        <a:bodyPr/>
        <a:lstStyle/>
        <a:p>
          <a:r>
            <a:rPr lang="en-US" dirty="0"/>
            <a:t>float </a:t>
          </a:r>
          <a:r>
            <a:rPr lang="en-US" dirty="0" err="1"/>
            <a:t>float</a:t>
          </a:r>
          <a:r>
            <a:rPr lang="en-US" dirty="0"/>
            <a:t> = 85.7;</a:t>
          </a:r>
        </a:p>
      </dgm:t>
    </dgm:pt>
    <dgm:pt modelId="{D08D7A73-EBE3-4341-83A9-4E28130CB9A4}" type="parTrans" cxnId="{004E99CD-BC05-49C5-B433-2BD883E918A6}">
      <dgm:prSet/>
      <dgm:spPr/>
      <dgm:t>
        <a:bodyPr/>
        <a:lstStyle/>
        <a:p>
          <a:endParaRPr lang="en-US"/>
        </a:p>
      </dgm:t>
    </dgm:pt>
    <dgm:pt modelId="{E769376E-D678-4370-9E9E-F586B58B5B8B}" type="sibTrans" cxnId="{004E99CD-BC05-49C5-B433-2BD883E918A6}">
      <dgm:prSet/>
      <dgm:spPr/>
      <dgm:t>
        <a:bodyPr/>
        <a:lstStyle/>
        <a:p>
          <a:endParaRPr lang="en-US"/>
        </a:p>
      </dgm:t>
    </dgm:pt>
    <dgm:pt modelId="{45A0C4AE-FEE6-4138-A381-EB121AC33CE2}" type="pres">
      <dgm:prSet presAssocID="{5A1205A4-D2EA-42D8-B0EE-9D3FDE2B93CD}" presName="linear" presStyleCnt="0">
        <dgm:presLayoutVars>
          <dgm:dir/>
          <dgm:animLvl val="lvl"/>
          <dgm:resizeHandles val="exact"/>
        </dgm:presLayoutVars>
      </dgm:prSet>
      <dgm:spPr/>
    </dgm:pt>
    <dgm:pt modelId="{EB343CC0-42A2-48A9-AF57-F4503133C4BD}" type="pres">
      <dgm:prSet presAssocID="{7B82F7AB-9281-4E57-A5D7-1128999AE2EB}" presName="parentLin" presStyleCnt="0"/>
      <dgm:spPr/>
    </dgm:pt>
    <dgm:pt modelId="{B38000F6-83CC-49A2-9C01-C39654661609}" type="pres">
      <dgm:prSet presAssocID="{7B82F7AB-9281-4E57-A5D7-1128999AE2EB}" presName="parentLeftMargin" presStyleLbl="node1" presStyleIdx="0" presStyleCnt="5"/>
      <dgm:spPr/>
    </dgm:pt>
    <dgm:pt modelId="{FC37AA64-8457-4ED4-AA95-28583D0D0DBD}" type="pres">
      <dgm:prSet presAssocID="{7B82F7AB-9281-4E57-A5D7-1128999AE2EB}" presName="parentText" presStyleLbl="node1" presStyleIdx="0" presStyleCnt="5">
        <dgm:presLayoutVars>
          <dgm:chMax val="0"/>
          <dgm:bulletEnabled val="1"/>
        </dgm:presLayoutVars>
      </dgm:prSet>
      <dgm:spPr/>
    </dgm:pt>
    <dgm:pt modelId="{D6D0C08E-464A-442C-88F0-8DD55BDF4A67}" type="pres">
      <dgm:prSet presAssocID="{7B82F7AB-9281-4E57-A5D7-1128999AE2EB}" presName="negativeSpace" presStyleCnt="0"/>
      <dgm:spPr/>
    </dgm:pt>
    <dgm:pt modelId="{A540054E-FC6A-4FC1-8808-C97E97612B39}" type="pres">
      <dgm:prSet presAssocID="{7B82F7AB-9281-4E57-A5D7-1128999AE2EB}" presName="childText" presStyleLbl="conFgAcc1" presStyleIdx="0" presStyleCnt="5">
        <dgm:presLayoutVars>
          <dgm:bulletEnabled val="1"/>
        </dgm:presLayoutVars>
      </dgm:prSet>
      <dgm:spPr/>
    </dgm:pt>
    <dgm:pt modelId="{90F584CA-B594-45D1-9638-88EF3F963BA1}" type="pres">
      <dgm:prSet presAssocID="{7CE8BC04-0318-45AB-90C0-28910E6F4314}" presName="spaceBetweenRectangles" presStyleCnt="0"/>
      <dgm:spPr/>
    </dgm:pt>
    <dgm:pt modelId="{48A01FBA-397C-4868-B6D6-6E0A5E8FCED1}" type="pres">
      <dgm:prSet presAssocID="{670E1A73-F1A0-45CB-8056-706120B3FCC5}" presName="parentLin" presStyleCnt="0"/>
      <dgm:spPr/>
    </dgm:pt>
    <dgm:pt modelId="{40C33FD6-516F-4A1C-8B58-E2D54EBF345B}" type="pres">
      <dgm:prSet presAssocID="{670E1A73-F1A0-45CB-8056-706120B3FCC5}" presName="parentLeftMargin" presStyleLbl="node1" presStyleIdx="0" presStyleCnt="5"/>
      <dgm:spPr/>
    </dgm:pt>
    <dgm:pt modelId="{3413EE78-74ED-4814-A93D-7DACF2806F09}" type="pres">
      <dgm:prSet presAssocID="{670E1A73-F1A0-45CB-8056-706120B3FCC5}" presName="parentText" presStyleLbl="node1" presStyleIdx="1" presStyleCnt="5">
        <dgm:presLayoutVars>
          <dgm:chMax val="0"/>
          <dgm:bulletEnabled val="1"/>
        </dgm:presLayoutVars>
      </dgm:prSet>
      <dgm:spPr/>
    </dgm:pt>
    <dgm:pt modelId="{BDB65823-1BD2-4E7B-A253-AE29D7917CC1}" type="pres">
      <dgm:prSet presAssocID="{670E1A73-F1A0-45CB-8056-706120B3FCC5}" presName="negativeSpace" presStyleCnt="0"/>
      <dgm:spPr/>
    </dgm:pt>
    <dgm:pt modelId="{501EC8D7-ABE0-43B6-967F-D685B8C49557}" type="pres">
      <dgm:prSet presAssocID="{670E1A73-F1A0-45CB-8056-706120B3FCC5}" presName="childText" presStyleLbl="conFgAcc1" presStyleIdx="1" presStyleCnt="5">
        <dgm:presLayoutVars>
          <dgm:bulletEnabled val="1"/>
        </dgm:presLayoutVars>
      </dgm:prSet>
      <dgm:spPr/>
    </dgm:pt>
    <dgm:pt modelId="{28EF3E4D-7879-46F6-83B0-B6BF7253A163}" type="pres">
      <dgm:prSet presAssocID="{E32E8428-6B68-4318-8A1F-D237E79735E9}" presName="spaceBetweenRectangles" presStyleCnt="0"/>
      <dgm:spPr/>
    </dgm:pt>
    <dgm:pt modelId="{AE5D9E51-D2B3-4E9F-8AB3-472076D3AC8B}" type="pres">
      <dgm:prSet presAssocID="{6364C6D4-E6B0-4E4E-B79C-D1A771F77A7C}" presName="parentLin" presStyleCnt="0"/>
      <dgm:spPr/>
    </dgm:pt>
    <dgm:pt modelId="{B3ACD926-14A3-4D5F-929C-C2B81618715E}" type="pres">
      <dgm:prSet presAssocID="{6364C6D4-E6B0-4E4E-B79C-D1A771F77A7C}" presName="parentLeftMargin" presStyleLbl="node1" presStyleIdx="1" presStyleCnt="5"/>
      <dgm:spPr/>
    </dgm:pt>
    <dgm:pt modelId="{7B235C94-2AE7-4A2C-B33F-ABBF3F7CA3E6}" type="pres">
      <dgm:prSet presAssocID="{6364C6D4-E6B0-4E4E-B79C-D1A771F77A7C}" presName="parentText" presStyleLbl="node1" presStyleIdx="2" presStyleCnt="5">
        <dgm:presLayoutVars>
          <dgm:chMax val="0"/>
          <dgm:bulletEnabled val="1"/>
        </dgm:presLayoutVars>
      </dgm:prSet>
      <dgm:spPr/>
    </dgm:pt>
    <dgm:pt modelId="{9A217C05-C64F-4E2D-9341-A5E03AE323CC}" type="pres">
      <dgm:prSet presAssocID="{6364C6D4-E6B0-4E4E-B79C-D1A771F77A7C}" presName="negativeSpace" presStyleCnt="0"/>
      <dgm:spPr/>
    </dgm:pt>
    <dgm:pt modelId="{3F833DDE-BC6F-4084-A2B9-4D98E2A30EC0}" type="pres">
      <dgm:prSet presAssocID="{6364C6D4-E6B0-4E4E-B79C-D1A771F77A7C}" presName="childText" presStyleLbl="conFgAcc1" presStyleIdx="2" presStyleCnt="5">
        <dgm:presLayoutVars>
          <dgm:bulletEnabled val="1"/>
        </dgm:presLayoutVars>
      </dgm:prSet>
      <dgm:spPr/>
    </dgm:pt>
    <dgm:pt modelId="{F12B11F7-09F3-4848-A136-5A6EB525336F}" type="pres">
      <dgm:prSet presAssocID="{B19633EE-8948-4EBC-9B23-3BD913EB2779}" presName="spaceBetweenRectangles" presStyleCnt="0"/>
      <dgm:spPr/>
    </dgm:pt>
    <dgm:pt modelId="{3F76F1EC-57F3-470B-B7AB-788F9C10080C}" type="pres">
      <dgm:prSet presAssocID="{3F10935D-69E9-45BE-90F3-04293778FFB3}" presName="parentLin" presStyleCnt="0"/>
      <dgm:spPr/>
    </dgm:pt>
    <dgm:pt modelId="{8B500ABF-3956-45EE-8C56-263CC3913143}" type="pres">
      <dgm:prSet presAssocID="{3F10935D-69E9-45BE-90F3-04293778FFB3}" presName="parentLeftMargin" presStyleLbl="node1" presStyleIdx="2" presStyleCnt="5"/>
      <dgm:spPr/>
    </dgm:pt>
    <dgm:pt modelId="{FB867DAB-2E5F-4CF8-BDAB-5A9744D1CBA0}" type="pres">
      <dgm:prSet presAssocID="{3F10935D-69E9-45BE-90F3-04293778FFB3}" presName="parentText" presStyleLbl="node1" presStyleIdx="3" presStyleCnt="5">
        <dgm:presLayoutVars>
          <dgm:chMax val="0"/>
          <dgm:bulletEnabled val="1"/>
        </dgm:presLayoutVars>
      </dgm:prSet>
      <dgm:spPr/>
    </dgm:pt>
    <dgm:pt modelId="{2071F76F-3126-447E-B2B2-11CD4A615AF4}" type="pres">
      <dgm:prSet presAssocID="{3F10935D-69E9-45BE-90F3-04293778FFB3}" presName="negativeSpace" presStyleCnt="0"/>
      <dgm:spPr/>
    </dgm:pt>
    <dgm:pt modelId="{BFA6ED68-E80A-4D63-9EC8-39790378D4E8}" type="pres">
      <dgm:prSet presAssocID="{3F10935D-69E9-45BE-90F3-04293778FFB3}" presName="childText" presStyleLbl="conFgAcc1" presStyleIdx="3" presStyleCnt="5">
        <dgm:presLayoutVars>
          <dgm:bulletEnabled val="1"/>
        </dgm:presLayoutVars>
      </dgm:prSet>
      <dgm:spPr/>
    </dgm:pt>
    <dgm:pt modelId="{8047B7AD-A116-4353-A9C0-11CC78E529FD}" type="pres">
      <dgm:prSet presAssocID="{2F0661EA-1E2E-4EF5-B2A6-4D2B7FEF3307}" presName="spaceBetweenRectangles" presStyleCnt="0"/>
      <dgm:spPr/>
    </dgm:pt>
    <dgm:pt modelId="{0F113628-FC16-4DD0-87D4-29DE78904BE0}" type="pres">
      <dgm:prSet presAssocID="{96FB8E2C-0EE3-4899-88DF-F3155ADF9324}" presName="parentLin" presStyleCnt="0"/>
      <dgm:spPr/>
    </dgm:pt>
    <dgm:pt modelId="{93120A30-270E-4C0D-923E-06E24AF83F99}" type="pres">
      <dgm:prSet presAssocID="{96FB8E2C-0EE3-4899-88DF-F3155ADF9324}" presName="parentLeftMargin" presStyleLbl="node1" presStyleIdx="3" presStyleCnt="5"/>
      <dgm:spPr/>
    </dgm:pt>
    <dgm:pt modelId="{5EF63B5E-626B-4957-9A20-B59DE9709DD6}" type="pres">
      <dgm:prSet presAssocID="{96FB8E2C-0EE3-4899-88DF-F3155ADF9324}" presName="parentText" presStyleLbl="node1" presStyleIdx="4" presStyleCnt="5">
        <dgm:presLayoutVars>
          <dgm:chMax val="0"/>
          <dgm:bulletEnabled val="1"/>
        </dgm:presLayoutVars>
      </dgm:prSet>
      <dgm:spPr/>
    </dgm:pt>
    <dgm:pt modelId="{90941D82-A9B7-4B22-8779-9DF26C490C2F}" type="pres">
      <dgm:prSet presAssocID="{96FB8E2C-0EE3-4899-88DF-F3155ADF9324}" presName="negativeSpace" presStyleCnt="0"/>
      <dgm:spPr/>
    </dgm:pt>
    <dgm:pt modelId="{94709875-BC65-4A17-B34D-6BEECEBF2728}" type="pres">
      <dgm:prSet presAssocID="{96FB8E2C-0EE3-4899-88DF-F3155ADF9324}" presName="childText" presStyleLbl="conFgAcc1" presStyleIdx="4" presStyleCnt="5">
        <dgm:presLayoutVars>
          <dgm:bulletEnabled val="1"/>
        </dgm:presLayoutVars>
      </dgm:prSet>
      <dgm:spPr/>
    </dgm:pt>
  </dgm:ptLst>
  <dgm:cxnLst>
    <dgm:cxn modelId="{A133EC25-61DF-4EC4-9F60-F5E57522D5F4}" type="presOf" srcId="{3F10935D-69E9-45BE-90F3-04293778FFB3}" destId="{FB867DAB-2E5F-4CF8-BDAB-5A9744D1CBA0}" srcOrd="1" destOrd="0" presId="urn:microsoft.com/office/officeart/2005/8/layout/list1"/>
    <dgm:cxn modelId="{5933BA2D-21FD-4938-B2B6-E34FAC113106}" type="presOf" srcId="{670E1A73-F1A0-45CB-8056-706120B3FCC5}" destId="{40C33FD6-516F-4A1C-8B58-E2D54EBF345B}" srcOrd="0" destOrd="0" presId="urn:microsoft.com/office/officeart/2005/8/layout/list1"/>
    <dgm:cxn modelId="{E8EAC930-B144-43AD-8EC5-7C7118757EC6}" type="presOf" srcId="{6364C6D4-E6B0-4E4E-B79C-D1A771F77A7C}" destId="{7B235C94-2AE7-4A2C-B33F-ABBF3F7CA3E6}" srcOrd="1" destOrd="0" presId="urn:microsoft.com/office/officeart/2005/8/layout/list1"/>
    <dgm:cxn modelId="{DB187534-CFCB-414D-A9BA-F6900CD5A81D}" srcId="{5A1205A4-D2EA-42D8-B0EE-9D3FDE2B93CD}" destId="{6364C6D4-E6B0-4E4E-B79C-D1A771F77A7C}" srcOrd="2" destOrd="0" parTransId="{763613E2-0C8B-494E-A8A0-C221DD0D71D0}" sibTransId="{B19633EE-8948-4EBC-9B23-3BD913EB2779}"/>
    <dgm:cxn modelId="{90AE9E5E-D72E-4FC9-B095-518B636D44AD}" srcId="{5A1205A4-D2EA-42D8-B0EE-9D3FDE2B93CD}" destId="{7B82F7AB-9281-4E57-A5D7-1128999AE2EB}" srcOrd="0" destOrd="0" parTransId="{1AFD8FA0-4E8B-4AA2-A26C-900C54EEB757}" sibTransId="{7CE8BC04-0318-45AB-90C0-28910E6F4314}"/>
    <dgm:cxn modelId="{BA43A469-5199-4C42-AEC2-5480642D0417}" type="presOf" srcId="{96FB8E2C-0EE3-4899-88DF-F3155ADF9324}" destId="{5EF63B5E-626B-4957-9A20-B59DE9709DD6}" srcOrd="1" destOrd="0" presId="urn:microsoft.com/office/officeart/2005/8/layout/list1"/>
    <dgm:cxn modelId="{4782B87B-7F10-4D2A-847E-BA00E5622D07}" srcId="{5A1205A4-D2EA-42D8-B0EE-9D3FDE2B93CD}" destId="{3F10935D-69E9-45BE-90F3-04293778FFB3}" srcOrd="3" destOrd="0" parTransId="{0EE4E4CD-C51A-4A77-8686-3223BA2F035D}" sibTransId="{2F0661EA-1E2E-4EF5-B2A6-4D2B7FEF3307}"/>
    <dgm:cxn modelId="{B0475181-824D-4491-9A43-DB4C644646EF}" type="presOf" srcId="{5A1205A4-D2EA-42D8-B0EE-9D3FDE2B93CD}" destId="{45A0C4AE-FEE6-4138-A381-EB121AC33CE2}" srcOrd="0" destOrd="0" presId="urn:microsoft.com/office/officeart/2005/8/layout/list1"/>
    <dgm:cxn modelId="{C25F4489-E6BC-41F9-8D42-2F28A1B54C1A}" type="presOf" srcId="{7B82F7AB-9281-4E57-A5D7-1128999AE2EB}" destId="{FC37AA64-8457-4ED4-AA95-28583D0D0DBD}" srcOrd="1" destOrd="0" presId="urn:microsoft.com/office/officeart/2005/8/layout/list1"/>
    <dgm:cxn modelId="{2CD67790-678E-4314-9687-0A5F2DA39434}" type="presOf" srcId="{3F10935D-69E9-45BE-90F3-04293778FFB3}" destId="{8B500ABF-3956-45EE-8C56-263CC3913143}" srcOrd="0" destOrd="0" presId="urn:microsoft.com/office/officeart/2005/8/layout/list1"/>
    <dgm:cxn modelId="{B05DC5A6-5DEF-461E-B0D9-DA1F9FDD9159}" type="presOf" srcId="{670E1A73-F1A0-45CB-8056-706120B3FCC5}" destId="{3413EE78-74ED-4814-A93D-7DACF2806F09}" srcOrd="1" destOrd="0" presId="urn:microsoft.com/office/officeart/2005/8/layout/list1"/>
    <dgm:cxn modelId="{D173F5C8-945E-45E6-8D6A-193CBE8FC163}" type="presOf" srcId="{7B82F7AB-9281-4E57-A5D7-1128999AE2EB}" destId="{B38000F6-83CC-49A2-9C01-C39654661609}" srcOrd="0" destOrd="0" presId="urn:microsoft.com/office/officeart/2005/8/layout/list1"/>
    <dgm:cxn modelId="{004E99CD-BC05-49C5-B433-2BD883E918A6}" srcId="{5A1205A4-D2EA-42D8-B0EE-9D3FDE2B93CD}" destId="{96FB8E2C-0EE3-4899-88DF-F3155ADF9324}" srcOrd="4" destOrd="0" parTransId="{D08D7A73-EBE3-4341-83A9-4E28130CB9A4}" sibTransId="{E769376E-D678-4370-9E9E-F586B58B5B8B}"/>
    <dgm:cxn modelId="{7D49C6CE-EA56-4B01-9F16-ACDB9F4A80EF}" type="presOf" srcId="{96FB8E2C-0EE3-4899-88DF-F3155ADF9324}" destId="{93120A30-270E-4C0D-923E-06E24AF83F99}" srcOrd="0" destOrd="0" presId="urn:microsoft.com/office/officeart/2005/8/layout/list1"/>
    <dgm:cxn modelId="{587A5AEF-8A73-4429-A3C8-91C3D655CF0C}" srcId="{5A1205A4-D2EA-42D8-B0EE-9D3FDE2B93CD}" destId="{670E1A73-F1A0-45CB-8056-706120B3FCC5}" srcOrd="1" destOrd="0" parTransId="{616ECF38-B9A6-47CC-86E9-67A70F9A82BF}" sibTransId="{E32E8428-6B68-4318-8A1F-D237E79735E9}"/>
    <dgm:cxn modelId="{04DB3EFD-63A5-41E1-B79E-B94EEB191CB5}" type="presOf" srcId="{6364C6D4-E6B0-4E4E-B79C-D1A771F77A7C}" destId="{B3ACD926-14A3-4D5F-929C-C2B81618715E}" srcOrd="0" destOrd="0" presId="urn:microsoft.com/office/officeart/2005/8/layout/list1"/>
    <dgm:cxn modelId="{917060E1-371C-4841-8B12-7C455F61B311}" type="presParOf" srcId="{45A0C4AE-FEE6-4138-A381-EB121AC33CE2}" destId="{EB343CC0-42A2-48A9-AF57-F4503133C4BD}" srcOrd="0" destOrd="0" presId="urn:microsoft.com/office/officeart/2005/8/layout/list1"/>
    <dgm:cxn modelId="{21A979B1-AEB2-4E7E-95A0-5CC30C249A55}" type="presParOf" srcId="{EB343CC0-42A2-48A9-AF57-F4503133C4BD}" destId="{B38000F6-83CC-49A2-9C01-C39654661609}" srcOrd="0" destOrd="0" presId="urn:microsoft.com/office/officeart/2005/8/layout/list1"/>
    <dgm:cxn modelId="{A4E6805D-2803-427D-B781-1092C4BC8ECF}" type="presParOf" srcId="{EB343CC0-42A2-48A9-AF57-F4503133C4BD}" destId="{FC37AA64-8457-4ED4-AA95-28583D0D0DBD}" srcOrd="1" destOrd="0" presId="urn:microsoft.com/office/officeart/2005/8/layout/list1"/>
    <dgm:cxn modelId="{ABF9720C-699E-4485-981C-F2AD61E01BF3}" type="presParOf" srcId="{45A0C4AE-FEE6-4138-A381-EB121AC33CE2}" destId="{D6D0C08E-464A-442C-88F0-8DD55BDF4A67}" srcOrd="1" destOrd="0" presId="urn:microsoft.com/office/officeart/2005/8/layout/list1"/>
    <dgm:cxn modelId="{EC8ED7DF-056D-43A6-B1B3-EC865F65F8FB}" type="presParOf" srcId="{45A0C4AE-FEE6-4138-A381-EB121AC33CE2}" destId="{A540054E-FC6A-4FC1-8808-C97E97612B39}" srcOrd="2" destOrd="0" presId="urn:microsoft.com/office/officeart/2005/8/layout/list1"/>
    <dgm:cxn modelId="{1559AF05-0B74-471F-BA32-768816B84333}" type="presParOf" srcId="{45A0C4AE-FEE6-4138-A381-EB121AC33CE2}" destId="{90F584CA-B594-45D1-9638-88EF3F963BA1}" srcOrd="3" destOrd="0" presId="urn:microsoft.com/office/officeart/2005/8/layout/list1"/>
    <dgm:cxn modelId="{B8C5764A-B978-4D2D-A321-19197AF75F0D}" type="presParOf" srcId="{45A0C4AE-FEE6-4138-A381-EB121AC33CE2}" destId="{48A01FBA-397C-4868-B6D6-6E0A5E8FCED1}" srcOrd="4" destOrd="0" presId="urn:microsoft.com/office/officeart/2005/8/layout/list1"/>
    <dgm:cxn modelId="{B76FBEFB-2B2B-4322-93B7-4EAF8392ADEC}" type="presParOf" srcId="{48A01FBA-397C-4868-B6D6-6E0A5E8FCED1}" destId="{40C33FD6-516F-4A1C-8B58-E2D54EBF345B}" srcOrd="0" destOrd="0" presId="urn:microsoft.com/office/officeart/2005/8/layout/list1"/>
    <dgm:cxn modelId="{153217EB-7096-484E-B62D-3B642019033A}" type="presParOf" srcId="{48A01FBA-397C-4868-B6D6-6E0A5E8FCED1}" destId="{3413EE78-74ED-4814-A93D-7DACF2806F09}" srcOrd="1" destOrd="0" presId="urn:microsoft.com/office/officeart/2005/8/layout/list1"/>
    <dgm:cxn modelId="{DF15EBFD-DB2E-4396-9AC1-5143D74B4E61}" type="presParOf" srcId="{45A0C4AE-FEE6-4138-A381-EB121AC33CE2}" destId="{BDB65823-1BD2-4E7B-A253-AE29D7917CC1}" srcOrd="5" destOrd="0" presId="urn:microsoft.com/office/officeart/2005/8/layout/list1"/>
    <dgm:cxn modelId="{14BB9BDE-638D-479B-9178-91A9A9089C4C}" type="presParOf" srcId="{45A0C4AE-FEE6-4138-A381-EB121AC33CE2}" destId="{501EC8D7-ABE0-43B6-967F-D685B8C49557}" srcOrd="6" destOrd="0" presId="urn:microsoft.com/office/officeart/2005/8/layout/list1"/>
    <dgm:cxn modelId="{24D71785-B352-4585-9C99-C0B49A6C6B1B}" type="presParOf" srcId="{45A0C4AE-FEE6-4138-A381-EB121AC33CE2}" destId="{28EF3E4D-7879-46F6-83B0-B6BF7253A163}" srcOrd="7" destOrd="0" presId="urn:microsoft.com/office/officeart/2005/8/layout/list1"/>
    <dgm:cxn modelId="{D7BAF570-F988-4DD6-B831-DFDDD5DEB8BD}" type="presParOf" srcId="{45A0C4AE-FEE6-4138-A381-EB121AC33CE2}" destId="{AE5D9E51-D2B3-4E9F-8AB3-472076D3AC8B}" srcOrd="8" destOrd="0" presId="urn:microsoft.com/office/officeart/2005/8/layout/list1"/>
    <dgm:cxn modelId="{C993B26A-AD81-466F-A02D-620EA7B31FC6}" type="presParOf" srcId="{AE5D9E51-D2B3-4E9F-8AB3-472076D3AC8B}" destId="{B3ACD926-14A3-4D5F-929C-C2B81618715E}" srcOrd="0" destOrd="0" presId="urn:microsoft.com/office/officeart/2005/8/layout/list1"/>
    <dgm:cxn modelId="{EE9B5ED6-452F-4C87-ACFD-F460C005E614}" type="presParOf" srcId="{AE5D9E51-D2B3-4E9F-8AB3-472076D3AC8B}" destId="{7B235C94-2AE7-4A2C-B33F-ABBF3F7CA3E6}" srcOrd="1" destOrd="0" presId="urn:microsoft.com/office/officeart/2005/8/layout/list1"/>
    <dgm:cxn modelId="{46009901-92AE-4E92-AF7E-954C9F4AA693}" type="presParOf" srcId="{45A0C4AE-FEE6-4138-A381-EB121AC33CE2}" destId="{9A217C05-C64F-4E2D-9341-A5E03AE323CC}" srcOrd="9" destOrd="0" presId="urn:microsoft.com/office/officeart/2005/8/layout/list1"/>
    <dgm:cxn modelId="{90316410-6966-4967-A645-11FBB68B6990}" type="presParOf" srcId="{45A0C4AE-FEE6-4138-A381-EB121AC33CE2}" destId="{3F833DDE-BC6F-4084-A2B9-4D98E2A30EC0}" srcOrd="10" destOrd="0" presId="urn:microsoft.com/office/officeart/2005/8/layout/list1"/>
    <dgm:cxn modelId="{C6A36816-25E2-46C7-BC5E-98B3683E8596}" type="presParOf" srcId="{45A0C4AE-FEE6-4138-A381-EB121AC33CE2}" destId="{F12B11F7-09F3-4848-A136-5A6EB525336F}" srcOrd="11" destOrd="0" presId="urn:microsoft.com/office/officeart/2005/8/layout/list1"/>
    <dgm:cxn modelId="{FC4946C0-24EC-42CC-B14D-9152271B33D4}" type="presParOf" srcId="{45A0C4AE-FEE6-4138-A381-EB121AC33CE2}" destId="{3F76F1EC-57F3-470B-B7AB-788F9C10080C}" srcOrd="12" destOrd="0" presId="urn:microsoft.com/office/officeart/2005/8/layout/list1"/>
    <dgm:cxn modelId="{054E9C76-286B-4565-99A7-CA2A5E6739C7}" type="presParOf" srcId="{3F76F1EC-57F3-470B-B7AB-788F9C10080C}" destId="{8B500ABF-3956-45EE-8C56-263CC3913143}" srcOrd="0" destOrd="0" presId="urn:microsoft.com/office/officeart/2005/8/layout/list1"/>
    <dgm:cxn modelId="{82590B65-4AFD-4947-A8D5-9FAB00F6C461}" type="presParOf" srcId="{3F76F1EC-57F3-470B-B7AB-788F9C10080C}" destId="{FB867DAB-2E5F-4CF8-BDAB-5A9744D1CBA0}" srcOrd="1" destOrd="0" presId="urn:microsoft.com/office/officeart/2005/8/layout/list1"/>
    <dgm:cxn modelId="{F2532DD6-4D33-4059-A55E-A8AD18CD78FB}" type="presParOf" srcId="{45A0C4AE-FEE6-4138-A381-EB121AC33CE2}" destId="{2071F76F-3126-447E-B2B2-11CD4A615AF4}" srcOrd="13" destOrd="0" presId="urn:microsoft.com/office/officeart/2005/8/layout/list1"/>
    <dgm:cxn modelId="{6007CDFA-8029-4FA6-A025-2EDFF937ECED}" type="presParOf" srcId="{45A0C4AE-FEE6-4138-A381-EB121AC33CE2}" destId="{BFA6ED68-E80A-4D63-9EC8-39790378D4E8}" srcOrd="14" destOrd="0" presId="urn:microsoft.com/office/officeart/2005/8/layout/list1"/>
    <dgm:cxn modelId="{3C04F788-07B1-488F-8FD5-15ECB881916E}" type="presParOf" srcId="{45A0C4AE-FEE6-4138-A381-EB121AC33CE2}" destId="{8047B7AD-A116-4353-A9C0-11CC78E529FD}" srcOrd="15" destOrd="0" presId="urn:microsoft.com/office/officeart/2005/8/layout/list1"/>
    <dgm:cxn modelId="{54A6310F-6C88-4A7B-A3F4-6571DF5AF836}" type="presParOf" srcId="{45A0C4AE-FEE6-4138-A381-EB121AC33CE2}" destId="{0F113628-FC16-4DD0-87D4-29DE78904BE0}" srcOrd="16" destOrd="0" presId="urn:microsoft.com/office/officeart/2005/8/layout/list1"/>
    <dgm:cxn modelId="{DA9EA99A-54CF-43A0-843B-7EA0E6899DBE}" type="presParOf" srcId="{0F113628-FC16-4DD0-87D4-29DE78904BE0}" destId="{93120A30-270E-4C0D-923E-06E24AF83F99}" srcOrd="0" destOrd="0" presId="urn:microsoft.com/office/officeart/2005/8/layout/list1"/>
    <dgm:cxn modelId="{9BD44CDF-CF6D-4B24-9F6C-59B5DBE55668}" type="presParOf" srcId="{0F113628-FC16-4DD0-87D4-29DE78904BE0}" destId="{5EF63B5E-626B-4957-9A20-B59DE9709DD6}" srcOrd="1" destOrd="0" presId="urn:microsoft.com/office/officeart/2005/8/layout/list1"/>
    <dgm:cxn modelId="{0B271A3A-2D84-4C35-8138-784B9DABFEFC}" type="presParOf" srcId="{45A0C4AE-FEE6-4138-A381-EB121AC33CE2}" destId="{90941D82-A9B7-4B22-8779-9DF26C490C2F}" srcOrd="17" destOrd="0" presId="urn:microsoft.com/office/officeart/2005/8/layout/list1"/>
    <dgm:cxn modelId="{01AFB836-FA99-47E5-BE49-33425E518A2B}" type="presParOf" srcId="{45A0C4AE-FEE6-4138-A381-EB121AC33CE2}" destId="{94709875-BC65-4A17-B34D-6BEECEBF2728}" srcOrd="18"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3CCCAC-517F-4779-A48F-324BA2858BF1}" type="doc">
      <dgm:prSet loTypeId="urn:microsoft.com/office/officeart/2005/8/layout/hList3" loCatId="list" qsTypeId="urn:microsoft.com/office/officeart/2005/8/quickstyle/3d3" qsCatId="3D" csTypeId="urn:microsoft.com/office/officeart/2005/8/colors/colorful2" csCatId="colorful" phldr="1"/>
      <dgm:spPr/>
      <dgm:t>
        <a:bodyPr/>
        <a:lstStyle/>
        <a:p>
          <a:endParaRPr lang="en-US"/>
        </a:p>
      </dgm:t>
    </dgm:pt>
    <dgm:pt modelId="{3D63B534-C1F0-4BE6-822B-B89AA60F81BA}">
      <dgm:prSet phldrT="[Text]"/>
      <dgm:spPr/>
      <dgm:t>
        <a:bodyPr/>
        <a:lstStyle/>
        <a:p>
          <a:r>
            <a:rPr lang="en-US" dirty="0"/>
            <a:t>What is Constant in C</a:t>
          </a:r>
        </a:p>
      </dgm:t>
    </dgm:pt>
    <dgm:pt modelId="{8796256C-91E5-4A45-AFC4-E1C87BBFB472}" type="parTrans" cxnId="{BA8B06B7-AB9F-43CC-BDE5-5BEF2D69E1E1}">
      <dgm:prSet/>
      <dgm:spPr/>
      <dgm:t>
        <a:bodyPr/>
        <a:lstStyle/>
        <a:p>
          <a:endParaRPr lang="en-US"/>
        </a:p>
      </dgm:t>
    </dgm:pt>
    <dgm:pt modelId="{F4C959C4-7C59-4CAE-BB9E-FE3084A6D9F9}" type="sibTrans" cxnId="{BA8B06B7-AB9F-43CC-BDE5-5BEF2D69E1E1}">
      <dgm:prSet/>
      <dgm:spPr/>
      <dgm:t>
        <a:bodyPr/>
        <a:lstStyle/>
        <a:p>
          <a:endParaRPr lang="en-US"/>
        </a:p>
      </dgm:t>
    </dgm:pt>
    <dgm:pt modelId="{97A68C02-8E3B-4EC5-BC87-426C85AA7D5E}">
      <dgm:prSet phldrT="[Text]"/>
      <dgm:spPr/>
      <dgm:t>
        <a:bodyPr/>
        <a:lstStyle/>
        <a:p>
          <a:pPr algn="l"/>
          <a:r>
            <a:rPr lang="en-US" dirty="0"/>
            <a:t>They are fixed values.</a:t>
          </a:r>
        </a:p>
      </dgm:t>
    </dgm:pt>
    <dgm:pt modelId="{6FFB846E-035C-43FF-BBDD-86BA3B17AC83}" type="parTrans" cxnId="{F5F3DC2A-F50E-4023-BD59-C98B424490EC}">
      <dgm:prSet/>
      <dgm:spPr/>
      <dgm:t>
        <a:bodyPr/>
        <a:lstStyle/>
        <a:p>
          <a:endParaRPr lang="en-US"/>
        </a:p>
      </dgm:t>
    </dgm:pt>
    <dgm:pt modelId="{8CE021F4-D6B1-4478-A752-ED3324C11684}" type="sibTrans" cxnId="{F5F3DC2A-F50E-4023-BD59-C98B424490EC}">
      <dgm:prSet/>
      <dgm:spPr/>
      <dgm:t>
        <a:bodyPr/>
        <a:lstStyle/>
        <a:p>
          <a:endParaRPr lang="en-US"/>
        </a:p>
      </dgm:t>
    </dgm:pt>
    <dgm:pt modelId="{1350892B-FDA7-43EA-AB50-299FA2F700A9}">
      <dgm:prSet phldrT="[Text]"/>
      <dgm:spPr/>
      <dgm:t>
        <a:bodyPr/>
        <a:lstStyle/>
        <a:p>
          <a:pPr algn="l"/>
          <a:r>
            <a:rPr lang="en-US" dirty="0"/>
            <a:t>we can’t change them later once they defined.</a:t>
          </a:r>
        </a:p>
      </dgm:t>
    </dgm:pt>
    <dgm:pt modelId="{8BE6A788-1C87-4C80-B81B-B31D21903A10}" type="parTrans" cxnId="{D2F3C211-4084-416B-9C94-AC16408D86E8}">
      <dgm:prSet/>
      <dgm:spPr/>
      <dgm:t>
        <a:bodyPr/>
        <a:lstStyle/>
        <a:p>
          <a:endParaRPr lang="en-US"/>
        </a:p>
      </dgm:t>
    </dgm:pt>
    <dgm:pt modelId="{BE35911F-C7EA-4EAB-BDE7-CC3CD5360662}" type="sibTrans" cxnId="{D2F3C211-4084-416B-9C94-AC16408D86E8}">
      <dgm:prSet/>
      <dgm:spPr/>
      <dgm:t>
        <a:bodyPr/>
        <a:lstStyle/>
        <a:p>
          <a:endParaRPr lang="en-US"/>
        </a:p>
      </dgm:t>
    </dgm:pt>
    <dgm:pt modelId="{C79C65CE-0ADD-4327-986C-25FCAC8F5208}">
      <dgm:prSet phldrT="[Text]"/>
      <dgm:spPr/>
      <dgm:t>
        <a:bodyPr/>
        <a:lstStyle/>
        <a:p>
          <a:pPr algn="l">
            <a:buNone/>
          </a:pPr>
          <a:r>
            <a:rPr lang="en-US" dirty="0"/>
            <a:t>They can define in two ways:</a:t>
          </a:r>
        </a:p>
        <a:p>
          <a:pPr algn="l">
            <a:buFont typeface="+mj-lt"/>
            <a:buAutoNum type="romanLcPeriod"/>
          </a:pPr>
          <a:r>
            <a:rPr lang="en-US" dirty="0"/>
            <a:t># define preprocessor and const keyword</a:t>
          </a:r>
        </a:p>
      </dgm:t>
    </dgm:pt>
    <dgm:pt modelId="{21C09058-05D5-46CA-B525-F74042C4F6CA}" type="parTrans" cxnId="{42AB273F-4279-486E-B0E3-E0645A8AF914}">
      <dgm:prSet/>
      <dgm:spPr/>
      <dgm:t>
        <a:bodyPr/>
        <a:lstStyle/>
        <a:p>
          <a:endParaRPr lang="en-US"/>
        </a:p>
      </dgm:t>
    </dgm:pt>
    <dgm:pt modelId="{CC56D877-0C78-4DF5-B41F-9784E9BBC9E9}" type="sibTrans" cxnId="{42AB273F-4279-486E-B0E3-E0645A8AF914}">
      <dgm:prSet/>
      <dgm:spPr/>
      <dgm:t>
        <a:bodyPr/>
        <a:lstStyle/>
        <a:p>
          <a:endParaRPr lang="en-US"/>
        </a:p>
      </dgm:t>
    </dgm:pt>
    <dgm:pt modelId="{AADF8A89-2160-4BBD-8600-EA9E2F0433BE}" type="pres">
      <dgm:prSet presAssocID="{D43CCCAC-517F-4779-A48F-324BA2858BF1}" presName="composite" presStyleCnt="0">
        <dgm:presLayoutVars>
          <dgm:chMax val="1"/>
          <dgm:dir/>
          <dgm:resizeHandles val="exact"/>
        </dgm:presLayoutVars>
      </dgm:prSet>
      <dgm:spPr/>
    </dgm:pt>
    <dgm:pt modelId="{DD95FB8F-5FB6-4C65-8D78-7650750E93D0}" type="pres">
      <dgm:prSet presAssocID="{3D63B534-C1F0-4BE6-822B-B89AA60F81BA}" presName="roof" presStyleLbl="dkBgShp" presStyleIdx="0" presStyleCnt="2"/>
      <dgm:spPr/>
    </dgm:pt>
    <dgm:pt modelId="{46AD3C7D-FA3F-4E08-AA2E-7183FF6ABD91}" type="pres">
      <dgm:prSet presAssocID="{3D63B534-C1F0-4BE6-822B-B89AA60F81BA}" presName="pillars" presStyleCnt="0"/>
      <dgm:spPr/>
    </dgm:pt>
    <dgm:pt modelId="{29C21D2E-43A5-4A9F-A622-8C7265486AF8}" type="pres">
      <dgm:prSet presAssocID="{3D63B534-C1F0-4BE6-822B-B89AA60F81BA}" presName="pillar1" presStyleLbl="node1" presStyleIdx="0" presStyleCnt="3">
        <dgm:presLayoutVars>
          <dgm:bulletEnabled val="1"/>
        </dgm:presLayoutVars>
      </dgm:prSet>
      <dgm:spPr/>
    </dgm:pt>
    <dgm:pt modelId="{5B60032E-C1EB-425A-A9FD-31F4FDB9F615}" type="pres">
      <dgm:prSet presAssocID="{1350892B-FDA7-43EA-AB50-299FA2F700A9}" presName="pillarX" presStyleLbl="node1" presStyleIdx="1" presStyleCnt="3">
        <dgm:presLayoutVars>
          <dgm:bulletEnabled val="1"/>
        </dgm:presLayoutVars>
      </dgm:prSet>
      <dgm:spPr/>
    </dgm:pt>
    <dgm:pt modelId="{BE85E981-B74A-4A13-A934-6751BA0C7CD4}" type="pres">
      <dgm:prSet presAssocID="{C79C65CE-0ADD-4327-986C-25FCAC8F5208}" presName="pillarX" presStyleLbl="node1" presStyleIdx="2" presStyleCnt="3">
        <dgm:presLayoutVars>
          <dgm:bulletEnabled val="1"/>
        </dgm:presLayoutVars>
      </dgm:prSet>
      <dgm:spPr/>
    </dgm:pt>
    <dgm:pt modelId="{6EE1BB99-DC3C-47E5-B28F-BD9140B526DF}" type="pres">
      <dgm:prSet presAssocID="{3D63B534-C1F0-4BE6-822B-B89AA60F81BA}" presName="base" presStyleLbl="dkBgShp" presStyleIdx="1" presStyleCnt="2"/>
      <dgm:spPr/>
    </dgm:pt>
  </dgm:ptLst>
  <dgm:cxnLst>
    <dgm:cxn modelId="{D2F3C211-4084-416B-9C94-AC16408D86E8}" srcId="{3D63B534-C1F0-4BE6-822B-B89AA60F81BA}" destId="{1350892B-FDA7-43EA-AB50-299FA2F700A9}" srcOrd="1" destOrd="0" parTransId="{8BE6A788-1C87-4C80-B81B-B31D21903A10}" sibTransId="{BE35911F-C7EA-4EAB-BDE7-CC3CD5360662}"/>
    <dgm:cxn modelId="{23943224-798C-4AAF-BDF0-401C994377D4}" type="presOf" srcId="{97A68C02-8E3B-4EC5-BC87-426C85AA7D5E}" destId="{29C21D2E-43A5-4A9F-A622-8C7265486AF8}" srcOrd="0" destOrd="0" presId="urn:microsoft.com/office/officeart/2005/8/layout/hList3"/>
    <dgm:cxn modelId="{991FB529-77D1-401A-8801-EDB0F4A265C4}" type="presOf" srcId="{3D63B534-C1F0-4BE6-822B-B89AA60F81BA}" destId="{DD95FB8F-5FB6-4C65-8D78-7650750E93D0}" srcOrd="0" destOrd="0" presId="urn:microsoft.com/office/officeart/2005/8/layout/hList3"/>
    <dgm:cxn modelId="{F5F3DC2A-F50E-4023-BD59-C98B424490EC}" srcId="{3D63B534-C1F0-4BE6-822B-B89AA60F81BA}" destId="{97A68C02-8E3B-4EC5-BC87-426C85AA7D5E}" srcOrd="0" destOrd="0" parTransId="{6FFB846E-035C-43FF-BBDD-86BA3B17AC83}" sibTransId="{8CE021F4-D6B1-4478-A752-ED3324C11684}"/>
    <dgm:cxn modelId="{42AB273F-4279-486E-B0E3-E0645A8AF914}" srcId="{3D63B534-C1F0-4BE6-822B-B89AA60F81BA}" destId="{C79C65CE-0ADD-4327-986C-25FCAC8F5208}" srcOrd="2" destOrd="0" parTransId="{21C09058-05D5-46CA-B525-F74042C4F6CA}" sibTransId="{CC56D877-0C78-4DF5-B41F-9784E9BBC9E9}"/>
    <dgm:cxn modelId="{70A94458-E9CF-44B4-93D8-0AA60C4918F7}" type="presOf" srcId="{1350892B-FDA7-43EA-AB50-299FA2F700A9}" destId="{5B60032E-C1EB-425A-A9FD-31F4FDB9F615}" srcOrd="0" destOrd="0" presId="urn:microsoft.com/office/officeart/2005/8/layout/hList3"/>
    <dgm:cxn modelId="{BA8B06B7-AB9F-43CC-BDE5-5BEF2D69E1E1}" srcId="{D43CCCAC-517F-4779-A48F-324BA2858BF1}" destId="{3D63B534-C1F0-4BE6-822B-B89AA60F81BA}" srcOrd="0" destOrd="0" parTransId="{8796256C-91E5-4A45-AFC4-E1C87BBFB472}" sibTransId="{F4C959C4-7C59-4CAE-BB9E-FE3084A6D9F9}"/>
    <dgm:cxn modelId="{D167D5C9-7817-4B49-83E6-67A96BEA003C}" type="presOf" srcId="{D43CCCAC-517F-4779-A48F-324BA2858BF1}" destId="{AADF8A89-2160-4BBD-8600-EA9E2F0433BE}" srcOrd="0" destOrd="0" presId="urn:microsoft.com/office/officeart/2005/8/layout/hList3"/>
    <dgm:cxn modelId="{8D4E15D5-2055-4D33-9C58-0CCE9876EB07}" type="presOf" srcId="{C79C65CE-0ADD-4327-986C-25FCAC8F5208}" destId="{BE85E981-B74A-4A13-A934-6751BA0C7CD4}" srcOrd="0" destOrd="0" presId="urn:microsoft.com/office/officeart/2005/8/layout/hList3"/>
    <dgm:cxn modelId="{CBC0C32F-8911-437F-A36B-CFC635FC9066}" type="presParOf" srcId="{AADF8A89-2160-4BBD-8600-EA9E2F0433BE}" destId="{DD95FB8F-5FB6-4C65-8D78-7650750E93D0}" srcOrd="0" destOrd="0" presId="urn:microsoft.com/office/officeart/2005/8/layout/hList3"/>
    <dgm:cxn modelId="{39EA0EF0-7343-48DF-AD3A-6482BA6AB094}" type="presParOf" srcId="{AADF8A89-2160-4BBD-8600-EA9E2F0433BE}" destId="{46AD3C7D-FA3F-4E08-AA2E-7183FF6ABD91}" srcOrd="1" destOrd="0" presId="urn:microsoft.com/office/officeart/2005/8/layout/hList3"/>
    <dgm:cxn modelId="{83F36B51-AED2-4A21-B33F-2DDB1C8673F2}" type="presParOf" srcId="{46AD3C7D-FA3F-4E08-AA2E-7183FF6ABD91}" destId="{29C21D2E-43A5-4A9F-A622-8C7265486AF8}" srcOrd="0" destOrd="0" presId="urn:microsoft.com/office/officeart/2005/8/layout/hList3"/>
    <dgm:cxn modelId="{FC239279-6CF3-4FA0-B5C2-18DB2C8370A7}" type="presParOf" srcId="{46AD3C7D-FA3F-4E08-AA2E-7183FF6ABD91}" destId="{5B60032E-C1EB-425A-A9FD-31F4FDB9F615}" srcOrd="1" destOrd="0" presId="urn:microsoft.com/office/officeart/2005/8/layout/hList3"/>
    <dgm:cxn modelId="{F6429336-ABFF-4A22-A584-DD83070C0369}" type="presParOf" srcId="{46AD3C7D-FA3F-4E08-AA2E-7183FF6ABD91}" destId="{BE85E981-B74A-4A13-A934-6751BA0C7CD4}" srcOrd="2" destOrd="0" presId="urn:microsoft.com/office/officeart/2005/8/layout/hList3"/>
    <dgm:cxn modelId="{AD438822-CC34-4397-B90C-5538B2BBC66A}" type="presParOf" srcId="{AADF8A89-2160-4BBD-8600-EA9E2F0433BE}" destId="{6EE1BB99-DC3C-47E5-B28F-BD9140B526D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AA0697-1673-4744-9F5C-FCC0A3DDE992}" type="doc">
      <dgm:prSet loTypeId="urn:microsoft.com/office/officeart/2005/8/layout/vList6" loCatId="list" qsTypeId="urn:microsoft.com/office/officeart/2005/8/quickstyle/3d3" qsCatId="3D" csTypeId="urn:microsoft.com/office/officeart/2005/8/colors/colorful1" csCatId="colorful" phldr="1"/>
      <dgm:spPr/>
      <dgm:t>
        <a:bodyPr/>
        <a:lstStyle/>
        <a:p>
          <a:endParaRPr lang="en-US"/>
        </a:p>
      </dgm:t>
    </dgm:pt>
    <dgm:pt modelId="{70312009-8FB9-4385-B441-FE24175ED5BC}">
      <dgm:prSet phldrT="[Text]"/>
      <dgm:spPr/>
      <dgm:t>
        <a:bodyPr/>
        <a:lstStyle/>
        <a:p>
          <a:r>
            <a:rPr lang="en-US" dirty="0"/>
            <a:t>Data-types with their usage</a:t>
          </a:r>
        </a:p>
      </dgm:t>
    </dgm:pt>
    <dgm:pt modelId="{144C6A6B-199B-470C-A9C5-1A86727EC667}" type="parTrans" cxnId="{54062782-33C0-44CA-8986-C570DE1BD8C2}">
      <dgm:prSet/>
      <dgm:spPr/>
      <dgm:t>
        <a:bodyPr/>
        <a:lstStyle/>
        <a:p>
          <a:endParaRPr lang="en-US"/>
        </a:p>
      </dgm:t>
    </dgm:pt>
    <dgm:pt modelId="{67B458A8-0C25-42E5-ACBA-0DF6961158E6}" type="sibTrans" cxnId="{54062782-33C0-44CA-8986-C570DE1BD8C2}">
      <dgm:prSet/>
      <dgm:spPr/>
      <dgm:t>
        <a:bodyPr/>
        <a:lstStyle/>
        <a:p>
          <a:endParaRPr lang="en-US"/>
        </a:p>
      </dgm:t>
    </dgm:pt>
    <dgm:pt modelId="{182FCFD7-620F-48E7-8069-8957C0F1EA35}">
      <dgm:prSet phldrT="[Text]"/>
      <dgm:spPr/>
      <dgm:t>
        <a:bodyPr/>
        <a:lstStyle/>
        <a:p>
          <a:r>
            <a:rPr lang="en-US" dirty="0"/>
            <a:t>int </a:t>
          </a:r>
        </a:p>
      </dgm:t>
    </dgm:pt>
    <dgm:pt modelId="{0F45165A-66D7-4F25-9D55-4A7AED6C460F}" type="parTrans" cxnId="{01378FF1-9CA6-41B9-AB61-C37BF9857360}">
      <dgm:prSet/>
      <dgm:spPr/>
      <dgm:t>
        <a:bodyPr/>
        <a:lstStyle/>
        <a:p>
          <a:endParaRPr lang="en-US"/>
        </a:p>
      </dgm:t>
    </dgm:pt>
    <dgm:pt modelId="{909270A5-48C7-42B0-8E49-758999884700}" type="sibTrans" cxnId="{01378FF1-9CA6-41B9-AB61-C37BF9857360}">
      <dgm:prSet/>
      <dgm:spPr/>
      <dgm:t>
        <a:bodyPr/>
        <a:lstStyle/>
        <a:p>
          <a:endParaRPr lang="en-US"/>
        </a:p>
      </dgm:t>
    </dgm:pt>
    <dgm:pt modelId="{615D416A-0B9B-4DFB-96FD-B0A1ADCD0D1D}">
      <dgm:prSet phldrT="[Text]"/>
      <dgm:spPr/>
      <dgm:t>
        <a:bodyPr/>
        <a:lstStyle/>
        <a:p>
          <a:r>
            <a:rPr lang="en-US" dirty="0"/>
            <a:t>char</a:t>
          </a:r>
        </a:p>
      </dgm:t>
    </dgm:pt>
    <dgm:pt modelId="{B50136F7-9B21-4CC2-BE72-F58C8B6B484F}" type="parTrans" cxnId="{A2663948-E295-42A8-9B06-508C84E7DF2D}">
      <dgm:prSet/>
      <dgm:spPr/>
      <dgm:t>
        <a:bodyPr/>
        <a:lstStyle/>
        <a:p>
          <a:endParaRPr lang="en-US"/>
        </a:p>
      </dgm:t>
    </dgm:pt>
    <dgm:pt modelId="{0BDDC5E6-6B28-464E-AD1A-429F2B1B34E4}" type="sibTrans" cxnId="{A2663948-E295-42A8-9B06-508C84E7DF2D}">
      <dgm:prSet/>
      <dgm:spPr/>
      <dgm:t>
        <a:bodyPr/>
        <a:lstStyle/>
        <a:p>
          <a:endParaRPr lang="en-US"/>
        </a:p>
      </dgm:t>
    </dgm:pt>
    <dgm:pt modelId="{82AF5751-EC8E-4164-AD87-77E5E5DA090D}">
      <dgm:prSet phldrT="[Text]"/>
      <dgm:spPr/>
      <dgm:t>
        <a:bodyPr/>
        <a:lstStyle/>
        <a:p>
          <a:r>
            <a:rPr lang="en-US" dirty="0"/>
            <a:t>Escape sequence characters and their needs</a:t>
          </a:r>
        </a:p>
      </dgm:t>
    </dgm:pt>
    <dgm:pt modelId="{1CFED325-6C3A-4CFC-A290-D871C72B6292}" type="parTrans" cxnId="{EA1A243C-0684-40E2-9F1B-E4C9B8FA7171}">
      <dgm:prSet/>
      <dgm:spPr/>
      <dgm:t>
        <a:bodyPr/>
        <a:lstStyle/>
        <a:p>
          <a:endParaRPr lang="en-US"/>
        </a:p>
      </dgm:t>
    </dgm:pt>
    <dgm:pt modelId="{889EE50E-5B51-443B-86BD-F832AFD7F3EA}" type="sibTrans" cxnId="{EA1A243C-0684-40E2-9F1B-E4C9B8FA7171}">
      <dgm:prSet/>
      <dgm:spPr/>
      <dgm:t>
        <a:bodyPr/>
        <a:lstStyle/>
        <a:p>
          <a:endParaRPr lang="en-US"/>
        </a:p>
      </dgm:t>
    </dgm:pt>
    <dgm:pt modelId="{E2F0DD86-AFB7-405F-AD95-756AD8BD1C88}">
      <dgm:prSet phldrT="[Text]"/>
      <dgm:spPr/>
      <dgm:t>
        <a:bodyPr/>
        <a:lstStyle/>
        <a:p>
          <a:r>
            <a:rPr lang="en-US" dirty="0"/>
            <a:t>\b</a:t>
          </a:r>
        </a:p>
      </dgm:t>
    </dgm:pt>
    <dgm:pt modelId="{02597E72-B012-4A53-B31F-E3E65185F6CC}" type="parTrans" cxnId="{365E819F-3FAB-4CBA-AF89-411B6BF32CC7}">
      <dgm:prSet/>
      <dgm:spPr/>
      <dgm:t>
        <a:bodyPr/>
        <a:lstStyle/>
        <a:p>
          <a:endParaRPr lang="en-US"/>
        </a:p>
      </dgm:t>
    </dgm:pt>
    <dgm:pt modelId="{286C40D7-A5B3-49E7-8C07-22D8FD79310C}" type="sibTrans" cxnId="{365E819F-3FAB-4CBA-AF89-411B6BF32CC7}">
      <dgm:prSet/>
      <dgm:spPr/>
      <dgm:t>
        <a:bodyPr/>
        <a:lstStyle/>
        <a:p>
          <a:endParaRPr lang="en-US"/>
        </a:p>
      </dgm:t>
    </dgm:pt>
    <dgm:pt modelId="{CBA04100-42EC-4017-861C-AE03DE7CEDD4}">
      <dgm:prSet phldrT="[Text]"/>
      <dgm:spPr/>
      <dgm:t>
        <a:bodyPr/>
        <a:lstStyle/>
        <a:p>
          <a:r>
            <a:rPr lang="en-US" dirty="0"/>
            <a:t>\n</a:t>
          </a:r>
        </a:p>
      </dgm:t>
    </dgm:pt>
    <dgm:pt modelId="{D2F77830-3037-424A-9E14-6D88C416B793}" type="parTrans" cxnId="{AD278C15-82B3-46A6-AA07-B47250925718}">
      <dgm:prSet/>
      <dgm:spPr/>
      <dgm:t>
        <a:bodyPr/>
        <a:lstStyle/>
        <a:p>
          <a:endParaRPr lang="en-US"/>
        </a:p>
      </dgm:t>
    </dgm:pt>
    <dgm:pt modelId="{77D2DD0C-8A4D-474B-A95D-8D93BB156D94}" type="sibTrans" cxnId="{AD278C15-82B3-46A6-AA07-B47250925718}">
      <dgm:prSet/>
      <dgm:spPr/>
      <dgm:t>
        <a:bodyPr/>
        <a:lstStyle/>
        <a:p>
          <a:endParaRPr lang="en-US"/>
        </a:p>
      </dgm:t>
    </dgm:pt>
    <dgm:pt modelId="{7FAD7597-94ED-4943-914B-728CA182F444}">
      <dgm:prSet phldrT="[Text]"/>
      <dgm:spPr/>
      <dgm:t>
        <a:bodyPr/>
        <a:lstStyle/>
        <a:p>
          <a:r>
            <a:rPr lang="en-US" dirty="0"/>
            <a:t>float</a:t>
          </a:r>
        </a:p>
      </dgm:t>
    </dgm:pt>
    <dgm:pt modelId="{49CA0D83-4BFA-4BE4-8308-A79662E6AA4F}" type="parTrans" cxnId="{34D00EBF-48F8-4480-99F8-537D5ADE9B05}">
      <dgm:prSet/>
      <dgm:spPr/>
      <dgm:t>
        <a:bodyPr/>
        <a:lstStyle/>
        <a:p>
          <a:endParaRPr lang="en-US"/>
        </a:p>
      </dgm:t>
    </dgm:pt>
    <dgm:pt modelId="{6583799B-8E71-4151-91CC-54EF3327B550}" type="sibTrans" cxnId="{34D00EBF-48F8-4480-99F8-537D5ADE9B05}">
      <dgm:prSet/>
      <dgm:spPr/>
      <dgm:t>
        <a:bodyPr/>
        <a:lstStyle/>
        <a:p>
          <a:endParaRPr lang="en-US"/>
        </a:p>
      </dgm:t>
    </dgm:pt>
    <dgm:pt modelId="{52EE5711-FEDB-4275-AC5E-E867D1AD1A4C}">
      <dgm:prSet phldrT="[Text]"/>
      <dgm:spPr/>
      <dgm:t>
        <a:bodyPr/>
        <a:lstStyle/>
        <a:p>
          <a:r>
            <a:rPr lang="en-US" dirty="0"/>
            <a:t>void etc. </a:t>
          </a:r>
        </a:p>
      </dgm:t>
    </dgm:pt>
    <dgm:pt modelId="{C224FB24-F44B-4143-A56E-CA0F3D16A08A}" type="parTrans" cxnId="{763CA2FF-A0EC-4FB8-8A62-63CF9CB9F0D7}">
      <dgm:prSet/>
      <dgm:spPr/>
      <dgm:t>
        <a:bodyPr/>
        <a:lstStyle/>
        <a:p>
          <a:endParaRPr lang="en-US"/>
        </a:p>
      </dgm:t>
    </dgm:pt>
    <dgm:pt modelId="{D2E3D785-F04F-4ECC-922C-6823E26D04D7}" type="sibTrans" cxnId="{763CA2FF-A0EC-4FB8-8A62-63CF9CB9F0D7}">
      <dgm:prSet/>
      <dgm:spPr/>
      <dgm:t>
        <a:bodyPr/>
        <a:lstStyle/>
        <a:p>
          <a:endParaRPr lang="en-US"/>
        </a:p>
      </dgm:t>
    </dgm:pt>
    <dgm:pt modelId="{69AEE707-5379-4A00-AADE-0A0BAD4D74E1}">
      <dgm:prSet phldrT="[Text]"/>
      <dgm:spPr/>
      <dgm:t>
        <a:bodyPr/>
        <a:lstStyle/>
        <a:p>
          <a:r>
            <a:rPr lang="en-US" dirty="0"/>
            <a:t>\t</a:t>
          </a:r>
        </a:p>
      </dgm:t>
    </dgm:pt>
    <dgm:pt modelId="{0885982F-E584-4E72-B472-25A2D172120B}" type="parTrans" cxnId="{02098FDC-83E9-4F6A-A30A-5F07E20AF5DA}">
      <dgm:prSet/>
      <dgm:spPr/>
      <dgm:t>
        <a:bodyPr/>
        <a:lstStyle/>
        <a:p>
          <a:endParaRPr lang="en-US"/>
        </a:p>
      </dgm:t>
    </dgm:pt>
    <dgm:pt modelId="{99EA3EC5-7C8C-453E-AB4B-FD31817BE9D1}" type="sibTrans" cxnId="{02098FDC-83E9-4F6A-A30A-5F07E20AF5DA}">
      <dgm:prSet/>
      <dgm:spPr/>
      <dgm:t>
        <a:bodyPr/>
        <a:lstStyle/>
        <a:p>
          <a:endParaRPr lang="en-US"/>
        </a:p>
      </dgm:t>
    </dgm:pt>
    <dgm:pt modelId="{336BA93F-8445-4B40-A992-D758267742AA}">
      <dgm:prSet phldrT="[Text]"/>
      <dgm:spPr/>
      <dgm:t>
        <a:bodyPr/>
        <a:lstStyle/>
        <a:p>
          <a:r>
            <a:rPr lang="en-US" dirty="0"/>
            <a:t>\v  etc.</a:t>
          </a:r>
        </a:p>
      </dgm:t>
    </dgm:pt>
    <dgm:pt modelId="{7794ABD7-A2DF-4B23-9C96-083E274855FD}" type="parTrans" cxnId="{47629D9A-8234-4A3D-ACFA-8AB981B5EEF5}">
      <dgm:prSet/>
      <dgm:spPr/>
      <dgm:t>
        <a:bodyPr/>
        <a:lstStyle/>
        <a:p>
          <a:endParaRPr lang="en-US"/>
        </a:p>
      </dgm:t>
    </dgm:pt>
    <dgm:pt modelId="{2971BEE8-EA15-4051-9546-0FBC787EFFE0}" type="sibTrans" cxnId="{47629D9A-8234-4A3D-ACFA-8AB981B5EEF5}">
      <dgm:prSet/>
      <dgm:spPr/>
      <dgm:t>
        <a:bodyPr/>
        <a:lstStyle/>
        <a:p>
          <a:endParaRPr lang="en-US"/>
        </a:p>
      </dgm:t>
    </dgm:pt>
    <dgm:pt modelId="{C752E20A-7000-46D3-B3DF-0EC56587B14B}" type="pres">
      <dgm:prSet presAssocID="{F8AA0697-1673-4744-9F5C-FCC0A3DDE992}" presName="Name0" presStyleCnt="0">
        <dgm:presLayoutVars>
          <dgm:dir/>
          <dgm:animLvl val="lvl"/>
          <dgm:resizeHandles/>
        </dgm:presLayoutVars>
      </dgm:prSet>
      <dgm:spPr/>
    </dgm:pt>
    <dgm:pt modelId="{C4A9A1F6-50A5-4FFE-ADC5-EEC6C980B076}" type="pres">
      <dgm:prSet presAssocID="{70312009-8FB9-4385-B441-FE24175ED5BC}" presName="linNode" presStyleCnt="0"/>
      <dgm:spPr/>
    </dgm:pt>
    <dgm:pt modelId="{D159695D-E888-4AF4-94BF-3F292DF64CEE}" type="pres">
      <dgm:prSet presAssocID="{70312009-8FB9-4385-B441-FE24175ED5BC}" presName="parentShp" presStyleLbl="node1" presStyleIdx="0" presStyleCnt="2">
        <dgm:presLayoutVars>
          <dgm:bulletEnabled val="1"/>
        </dgm:presLayoutVars>
      </dgm:prSet>
      <dgm:spPr/>
    </dgm:pt>
    <dgm:pt modelId="{A6F999F3-3CBF-4AF3-89CA-244C82817D47}" type="pres">
      <dgm:prSet presAssocID="{70312009-8FB9-4385-B441-FE24175ED5BC}" presName="childShp" presStyleLbl="bgAccFollowNode1" presStyleIdx="0" presStyleCnt="2">
        <dgm:presLayoutVars>
          <dgm:bulletEnabled val="1"/>
        </dgm:presLayoutVars>
      </dgm:prSet>
      <dgm:spPr/>
    </dgm:pt>
    <dgm:pt modelId="{B67D0AEC-7F9D-4848-A3E9-3FB146DE8FF9}" type="pres">
      <dgm:prSet presAssocID="{67B458A8-0C25-42E5-ACBA-0DF6961158E6}" presName="spacing" presStyleCnt="0"/>
      <dgm:spPr/>
    </dgm:pt>
    <dgm:pt modelId="{A92F565A-74BF-49D1-B51B-3DFDC70A72C2}" type="pres">
      <dgm:prSet presAssocID="{82AF5751-EC8E-4164-AD87-77E5E5DA090D}" presName="linNode" presStyleCnt="0"/>
      <dgm:spPr/>
    </dgm:pt>
    <dgm:pt modelId="{6BD9DAAC-9463-47BF-A47A-26F80354970D}" type="pres">
      <dgm:prSet presAssocID="{82AF5751-EC8E-4164-AD87-77E5E5DA090D}" presName="parentShp" presStyleLbl="node1" presStyleIdx="1" presStyleCnt="2">
        <dgm:presLayoutVars>
          <dgm:bulletEnabled val="1"/>
        </dgm:presLayoutVars>
      </dgm:prSet>
      <dgm:spPr/>
    </dgm:pt>
    <dgm:pt modelId="{4E4E0367-9640-43BC-80FA-1EED356D780F}" type="pres">
      <dgm:prSet presAssocID="{82AF5751-EC8E-4164-AD87-77E5E5DA090D}" presName="childShp" presStyleLbl="bgAccFollowNode1" presStyleIdx="1" presStyleCnt="2">
        <dgm:presLayoutVars>
          <dgm:bulletEnabled val="1"/>
        </dgm:presLayoutVars>
      </dgm:prSet>
      <dgm:spPr/>
    </dgm:pt>
  </dgm:ptLst>
  <dgm:cxnLst>
    <dgm:cxn modelId="{AD278C15-82B3-46A6-AA07-B47250925718}" srcId="{82AF5751-EC8E-4164-AD87-77E5E5DA090D}" destId="{CBA04100-42EC-4017-861C-AE03DE7CEDD4}" srcOrd="1" destOrd="0" parTransId="{D2F77830-3037-424A-9E14-6D88C416B793}" sibTransId="{77D2DD0C-8A4D-474B-A95D-8D93BB156D94}"/>
    <dgm:cxn modelId="{FC813631-C7A0-4E98-A9D1-ADE2160318E4}" type="presOf" srcId="{E2F0DD86-AFB7-405F-AD95-756AD8BD1C88}" destId="{4E4E0367-9640-43BC-80FA-1EED356D780F}" srcOrd="0" destOrd="0" presId="urn:microsoft.com/office/officeart/2005/8/layout/vList6"/>
    <dgm:cxn modelId="{CD686F31-8E07-439D-B8A9-F891788A1CDD}" type="presOf" srcId="{69AEE707-5379-4A00-AADE-0A0BAD4D74E1}" destId="{4E4E0367-9640-43BC-80FA-1EED356D780F}" srcOrd="0" destOrd="2" presId="urn:microsoft.com/office/officeart/2005/8/layout/vList6"/>
    <dgm:cxn modelId="{EA1A243C-0684-40E2-9F1B-E4C9B8FA7171}" srcId="{F8AA0697-1673-4744-9F5C-FCC0A3DDE992}" destId="{82AF5751-EC8E-4164-AD87-77E5E5DA090D}" srcOrd="1" destOrd="0" parTransId="{1CFED325-6C3A-4CFC-A290-D871C72B6292}" sibTransId="{889EE50E-5B51-443B-86BD-F832AFD7F3EA}"/>
    <dgm:cxn modelId="{C7DCE341-F733-4FA4-B7BC-95C3A86B678D}" type="presOf" srcId="{82AF5751-EC8E-4164-AD87-77E5E5DA090D}" destId="{6BD9DAAC-9463-47BF-A47A-26F80354970D}" srcOrd="0" destOrd="0" presId="urn:microsoft.com/office/officeart/2005/8/layout/vList6"/>
    <dgm:cxn modelId="{A2663948-E295-42A8-9B06-508C84E7DF2D}" srcId="{70312009-8FB9-4385-B441-FE24175ED5BC}" destId="{615D416A-0B9B-4DFB-96FD-B0A1ADCD0D1D}" srcOrd="2" destOrd="0" parTransId="{B50136F7-9B21-4CC2-BE72-F58C8B6B484F}" sibTransId="{0BDDC5E6-6B28-464E-AD1A-429F2B1B34E4}"/>
    <dgm:cxn modelId="{E727306D-65B2-4E97-B74E-01DBB2DB4209}" type="presOf" srcId="{7FAD7597-94ED-4943-914B-728CA182F444}" destId="{A6F999F3-3CBF-4AF3-89CA-244C82817D47}" srcOrd="0" destOrd="1" presId="urn:microsoft.com/office/officeart/2005/8/layout/vList6"/>
    <dgm:cxn modelId="{3FDD7E50-E592-4C30-9310-49EA857AC43C}" type="presOf" srcId="{F8AA0697-1673-4744-9F5C-FCC0A3DDE992}" destId="{C752E20A-7000-46D3-B3DF-0EC56587B14B}" srcOrd="0" destOrd="0" presId="urn:microsoft.com/office/officeart/2005/8/layout/vList6"/>
    <dgm:cxn modelId="{54062782-33C0-44CA-8986-C570DE1BD8C2}" srcId="{F8AA0697-1673-4744-9F5C-FCC0A3DDE992}" destId="{70312009-8FB9-4385-B441-FE24175ED5BC}" srcOrd="0" destOrd="0" parTransId="{144C6A6B-199B-470C-A9C5-1A86727EC667}" sibTransId="{67B458A8-0C25-42E5-ACBA-0DF6961158E6}"/>
    <dgm:cxn modelId="{47629D9A-8234-4A3D-ACFA-8AB981B5EEF5}" srcId="{82AF5751-EC8E-4164-AD87-77E5E5DA090D}" destId="{336BA93F-8445-4B40-A992-D758267742AA}" srcOrd="3" destOrd="0" parTransId="{7794ABD7-A2DF-4B23-9C96-083E274855FD}" sibTransId="{2971BEE8-EA15-4051-9546-0FBC787EFFE0}"/>
    <dgm:cxn modelId="{365E819F-3FAB-4CBA-AF89-411B6BF32CC7}" srcId="{82AF5751-EC8E-4164-AD87-77E5E5DA090D}" destId="{E2F0DD86-AFB7-405F-AD95-756AD8BD1C88}" srcOrd="0" destOrd="0" parTransId="{02597E72-B012-4A53-B31F-E3E65185F6CC}" sibTransId="{286C40D7-A5B3-49E7-8C07-22D8FD79310C}"/>
    <dgm:cxn modelId="{34D00EBF-48F8-4480-99F8-537D5ADE9B05}" srcId="{70312009-8FB9-4385-B441-FE24175ED5BC}" destId="{7FAD7597-94ED-4943-914B-728CA182F444}" srcOrd="1" destOrd="0" parTransId="{49CA0D83-4BFA-4BE4-8308-A79662E6AA4F}" sibTransId="{6583799B-8E71-4151-91CC-54EF3327B550}"/>
    <dgm:cxn modelId="{8ABFFBC0-6731-412E-A6D1-F07E07A8CC36}" type="presOf" srcId="{CBA04100-42EC-4017-861C-AE03DE7CEDD4}" destId="{4E4E0367-9640-43BC-80FA-1EED356D780F}" srcOrd="0" destOrd="1" presId="urn:microsoft.com/office/officeart/2005/8/layout/vList6"/>
    <dgm:cxn modelId="{0C5D8CC4-1B8F-4E99-B6B5-E587E8176E13}" type="presOf" srcId="{615D416A-0B9B-4DFB-96FD-B0A1ADCD0D1D}" destId="{A6F999F3-3CBF-4AF3-89CA-244C82817D47}" srcOrd="0" destOrd="2" presId="urn:microsoft.com/office/officeart/2005/8/layout/vList6"/>
    <dgm:cxn modelId="{0DEEAADB-96C6-418B-9767-4B63D5E43A1F}" type="presOf" srcId="{336BA93F-8445-4B40-A992-D758267742AA}" destId="{4E4E0367-9640-43BC-80FA-1EED356D780F}" srcOrd="0" destOrd="3" presId="urn:microsoft.com/office/officeart/2005/8/layout/vList6"/>
    <dgm:cxn modelId="{02098FDC-83E9-4F6A-A30A-5F07E20AF5DA}" srcId="{82AF5751-EC8E-4164-AD87-77E5E5DA090D}" destId="{69AEE707-5379-4A00-AADE-0A0BAD4D74E1}" srcOrd="2" destOrd="0" parTransId="{0885982F-E584-4E72-B472-25A2D172120B}" sibTransId="{99EA3EC5-7C8C-453E-AB4B-FD31817BE9D1}"/>
    <dgm:cxn modelId="{9D2E7EDE-7186-4572-8FC8-D2C348D82891}" type="presOf" srcId="{182FCFD7-620F-48E7-8069-8957C0F1EA35}" destId="{A6F999F3-3CBF-4AF3-89CA-244C82817D47}" srcOrd="0" destOrd="0" presId="urn:microsoft.com/office/officeart/2005/8/layout/vList6"/>
    <dgm:cxn modelId="{8621B5E4-8A86-4036-8396-FBBD503C84A8}" type="presOf" srcId="{70312009-8FB9-4385-B441-FE24175ED5BC}" destId="{D159695D-E888-4AF4-94BF-3F292DF64CEE}" srcOrd="0" destOrd="0" presId="urn:microsoft.com/office/officeart/2005/8/layout/vList6"/>
    <dgm:cxn modelId="{A1B75AEA-9F43-42F8-942E-9C409706F34B}" type="presOf" srcId="{52EE5711-FEDB-4275-AC5E-E867D1AD1A4C}" destId="{A6F999F3-3CBF-4AF3-89CA-244C82817D47}" srcOrd="0" destOrd="3" presId="urn:microsoft.com/office/officeart/2005/8/layout/vList6"/>
    <dgm:cxn modelId="{01378FF1-9CA6-41B9-AB61-C37BF9857360}" srcId="{70312009-8FB9-4385-B441-FE24175ED5BC}" destId="{182FCFD7-620F-48E7-8069-8957C0F1EA35}" srcOrd="0" destOrd="0" parTransId="{0F45165A-66D7-4F25-9D55-4A7AED6C460F}" sibTransId="{909270A5-48C7-42B0-8E49-758999884700}"/>
    <dgm:cxn modelId="{763CA2FF-A0EC-4FB8-8A62-63CF9CB9F0D7}" srcId="{70312009-8FB9-4385-B441-FE24175ED5BC}" destId="{52EE5711-FEDB-4275-AC5E-E867D1AD1A4C}" srcOrd="3" destOrd="0" parTransId="{C224FB24-F44B-4143-A56E-CA0F3D16A08A}" sibTransId="{D2E3D785-F04F-4ECC-922C-6823E26D04D7}"/>
    <dgm:cxn modelId="{AA8542A2-E736-4D73-8741-4A1CC23AC5B0}" type="presParOf" srcId="{C752E20A-7000-46D3-B3DF-0EC56587B14B}" destId="{C4A9A1F6-50A5-4FFE-ADC5-EEC6C980B076}" srcOrd="0" destOrd="0" presId="urn:microsoft.com/office/officeart/2005/8/layout/vList6"/>
    <dgm:cxn modelId="{941E75D7-8E9B-41E1-8FE2-AF70E3AF47BB}" type="presParOf" srcId="{C4A9A1F6-50A5-4FFE-ADC5-EEC6C980B076}" destId="{D159695D-E888-4AF4-94BF-3F292DF64CEE}" srcOrd="0" destOrd="0" presId="urn:microsoft.com/office/officeart/2005/8/layout/vList6"/>
    <dgm:cxn modelId="{03A57010-E69B-4647-B35C-BC870A154FCF}" type="presParOf" srcId="{C4A9A1F6-50A5-4FFE-ADC5-EEC6C980B076}" destId="{A6F999F3-3CBF-4AF3-89CA-244C82817D47}" srcOrd="1" destOrd="0" presId="urn:microsoft.com/office/officeart/2005/8/layout/vList6"/>
    <dgm:cxn modelId="{FAAAFB6B-6F47-4B4B-A4AB-539ADF332579}" type="presParOf" srcId="{C752E20A-7000-46D3-B3DF-0EC56587B14B}" destId="{B67D0AEC-7F9D-4848-A3E9-3FB146DE8FF9}" srcOrd="1" destOrd="0" presId="urn:microsoft.com/office/officeart/2005/8/layout/vList6"/>
    <dgm:cxn modelId="{62A3BBB3-FFC2-4547-910B-F0740A7D54EA}" type="presParOf" srcId="{C752E20A-7000-46D3-B3DF-0EC56587B14B}" destId="{A92F565A-74BF-49D1-B51B-3DFDC70A72C2}" srcOrd="2" destOrd="0" presId="urn:microsoft.com/office/officeart/2005/8/layout/vList6"/>
    <dgm:cxn modelId="{A2C3991A-54F4-4C66-AF92-A04B51EC2A91}" type="presParOf" srcId="{A92F565A-74BF-49D1-B51B-3DFDC70A72C2}" destId="{6BD9DAAC-9463-47BF-A47A-26F80354970D}" srcOrd="0" destOrd="0" presId="urn:microsoft.com/office/officeart/2005/8/layout/vList6"/>
    <dgm:cxn modelId="{18115666-9048-4769-A0A2-638AC7A38314}" type="presParOf" srcId="{A92F565A-74BF-49D1-B51B-3DFDC70A72C2}" destId="{4E4E0367-9640-43BC-80FA-1EED356D780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F46BFF68-5A4F-4513-AA2E-07732479AD4E}" type="doc">
      <dgm:prSet loTypeId="urn:microsoft.com/office/officeart/2005/8/layout/orgChart1" loCatId="hierarchy" qsTypeId="urn:microsoft.com/office/officeart/2005/8/quickstyle/3d1" qsCatId="3D" csTypeId="urn:microsoft.com/office/officeart/2005/8/colors/colorful1" csCatId="colorful"/>
      <dgm:spPr/>
      <dgm:t>
        <a:bodyPr/>
        <a:lstStyle/>
        <a:p>
          <a:endParaRPr lang="en-US"/>
        </a:p>
      </dgm:t>
    </dgm:pt>
    <dgm:pt modelId="{79943091-9094-4619-8E8D-62E01B5EA34F}">
      <dgm:prSet/>
      <dgm:spPr/>
      <dgm:t>
        <a:bodyPr/>
        <a:lstStyle/>
        <a:p>
          <a:r>
            <a:rPr lang="en-US" dirty="0"/>
            <a:t>There are two types of variable declaration</a:t>
          </a:r>
        </a:p>
      </dgm:t>
    </dgm:pt>
    <dgm:pt modelId="{E524DFF1-EDE1-4F76-AEB1-12AA9CD6D2A4}" type="parTrans" cxnId="{C65531F3-BE60-4D2D-943D-2F6248DC7617}">
      <dgm:prSet/>
      <dgm:spPr/>
      <dgm:t>
        <a:bodyPr/>
        <a:lstStyle/>
        <a:p>
          <a:endParaRPr lang="en-US"/>
        </a:p>
      </dgm:t>
    </dgm:pt>
    <dgm:pt modelId="{462BACD1-878E-4E1D-B3CF-A1C4B8D04869}" type="sibTrans" cxnId="{C65531F3-BE60-4D2D-943D-2F6248DC7617}">
      <dgm:prSet/>
      <dgm:spPr/>
      <dgm:t>
        <a:bodyPr/>
        <a:lstStyle/>
        <a:p>
          <a:endParaRPr lang="en-US"/>
        </a:p>
      </dgm:t>
    </dgm:pt>
    <dgm:pt modelId="{83530B2D-1753-4A7E-828D-F49349A0B898}">
      <dgm:prSet/>
      <dgm:spPr/>
      <dgm:t>
        <a:bodyPr/>
        <a:lstStyle/>
        <a:p>
          <a:r>
            <a:rPr lang="en-US"/>
            <a:t>Primary type declaration</a:t>
          </a:r>
        </a:p>
      </dgm:t>
    </dgm:pt>
    <dgm:pt modelId="{A5A038CC-7921-4C99-8C72-267D657DEB92}" type="parTrans" cxnId="{22DD72A2-5202-4BB1-B8B4-5B258DC79C99}">
      <dgm:prSet/>
      <dgm:spPr/>
      <dgm:t>
        <a:bodyPr/>
        <a:lstStyle/>
        <a:p>
          <a:endParaRPr lang="en-US"/>
        </a:p>
      </dgm:t>
    </dgm:pt>
    <dgm:pt modelId="{82944E00-3188-461A-9900-EEA456C5E17A}" type="sibTrans" cxnId="{22DD72A2-5202-4BB1-B8B4-5B258DC79C99}">
      <dgm:prSet/>
      <dgm:spPr/>
      <dgm:t>
        <a:bodyPr/>
        <a:lstStyle/>
        <a:p>
          <a:endParaRPr lang="en-US"/>
        </a:p>
      </dgm:t>
    </dgm:pt>
    <dgm:pt modelId="{5407EDEA-D5FE-4299-AF34-F9A17BE4B9AB}">
      <dgm:prSet/>
      <dgm:spPr/>
      <dgm:t>
        <a:bodyPr/>
        <a:lstStyle/>
        <a:p>
          <a:r>
            <a:rPr lang="en-US"/>
            <a:t>User-defined type declaration</a:t>
          </a:r>
        </a:p>
      </dgm:t>
    </dgm:pt>
    <dgm:pt modelId="{AACE412D-A8DC-4F70-9A5D-1379DDF1DF54}" type="parTrans" cxnId="{B2340FB0-09AD-4671-A6D4-5042FBCF661B}">
      <dgm:prSet/>
      <dgm:spPr/>
      <dgm:t>
        <a:bodyPr/>
        <a:lstStyle/>
        <a:p>
          <a:endParaRPr lang="en-US"/>
        </a:p>
      </dgm:t>
    </dgm:pt>
    <dgm:pt modelId="{C99A1FB7-B73B-4883-87E1-7EB7E439A0EC}" type="sibTrans" cxnId="{B2340FB0-09AD-4671-A6D4-5042FBCF661B}">
      <dgm:prSet/>
      <dgm:spPr/>
      <dgm:t>
        <a:bodyPr/>
        <a:lstStyle/>
        <a:p>
          <a:endParaRPr lang="en-US"/>
        </a:p>
      </dgm:t>
    </dgm:pt>
    <dgm:pt modelId="{E9F4A424-11C6-4A2D-8575-AB27F3953696}" type="pres">
      <dgm:prSet presAssocID="{F46BFF68-5A4F-4513-AA2E-07732479AD4E}" presName="hierChild1" presStyleCnt="0">
        <dgm:presLayoutVars>
          <dgm:orgChart val="1"/>
          <dgm:chPref val="1"/>
          <dgm:dir/>
          <dgm:animOne val="branch"/>
          <dgm:animLvl val="lvl"/>
          <dgm:resizeHandles/>
        </dgm:presLayoutVars>
      </dgm:prSet>
      <dgm:spPr/>
    </dgm:pt>
    <dgm:pt modelId="{E1228E3E-7EEA-46D9-BFDC-158D692156A5}" type="pres">
      <dgm:prSet presAssocID="{79943091-9094-4619-8E8D-62E01B5EA34F}" presName="hierRoot1" presStyleCnt="0">
        <dgm:presLayoutVars>
          <dgm:hierBranch val="init"/>
        </dgm:presLayoutVars>
      </dgm:prSet>
      <dgm:spPr/>
    </dgm:pt>
    <dgm:pt modelId="{A5B31DE2-C1FD-436A-AA39-5ADDA0EECDE0}" type="pres">
      <dgm:prSet presAssocID="{79943091-9094-4619-8E8D-62E01B5EA34F}" presName="rootComposite1" presStyleCnt="0"/>
      <dgm:spPr/>
    </dgm:pt>
    <dgm:pt modelId="{39F459AB-E530-48B3-9C88-3C393C366BD1}" type="pres">
      <dgm:prSet presAssocID="{79943091-9094-4619-8E8D-62E01B5EA34F}" presName="rootText1" presStyleLbl="node0" presStyleIdx="0" presStyleCnt="1">
        <dgm:presLayoutVars>
          <dgm:chPref val="3"/>
        </dgm:presLayoutVars>
      </dgm:prSet>
      <dgm:spPr/>
    </dgm:pt>
    <dgm:pt modelId="{E654AB1C-97BD-49CF-9A90-B8CB0C29D1AF}" type="pres">
      <dgm:prSet presAssocID="{79943091-9094-4619-8E8D-62E01B5EA34F}" presName="rootConnector1" presStyleLbl="node1" presStyleIdx="0" presStyleCnt="0"/>
      <dgm:spPr/>
    </dgm:pt>
    <dgm:pt modelId="{D64E6EE5-C6DF-40DB-99BE-29B0C285C41D}" type="pres">
      <dgm:prSet presAssocID="{79943091-9094-4619-8E8D-62E01B5EA34F}" presName="hierChild2" presStyleCnt="0"/>
      <dgm:spPr/>
    </dgm:pt>
    <dgm:pt modelId="{48962EC8-7D36-4A7C-8B8F-375851FCB00F}" type="pres">
      <dgm:prSet presAssocID="{A5A038CC-7921-4C99-8C72-267D657DEB92}" presName="Name37" presStyleLbl="parChTrans1D2" presStyleIdx="0" presStyleCnt="2"/>
      <dgm:spPr/>
    </dgm:pt>
    <dgm:pt modelId="{E6623B96-1CC1-4177-B000-4490FCE33B8F}" type="pres">
      <dgm:prSet presAssocID="{83530B2D-1753-4A7E-828D-F49349A0B898}" presName="hierRoot2" presStyleCnt="0">
        <dgm:presLayoutVars>
          <dgm:hierBranch val="init"/>
        </dgm:presLayoutVars>
      </dgm:prSet>
      <dgm:spPr/>
    </dgm:pt>
    <dgm:pt modelId="{F51793C4-E861-4DFD-AC2E-BE00152FF75C}" type="pres">
      <dgm:prSet presAssocID="{83530B2D-1753-4A7E-828D-F49349A0B898}" presName="rootComposite" presStyleCnt="0"/>
      <dgm:spPr/>
    </dgm:pt>
    <dgm:pt modelId="{6725D6A7-1E59-4C6B-87C3-52F5FE55FD5A}" type="pres">
      <dgm:prSet presAssocID="{83530B2D-1753-4A7E-828D-F49349A0B898}" presName="rootText" presStyleLbl="node2" presStyleIdx="0" presStyleCnt="2">
        <dgm:presLayoutVars>
          <dgm:chPref val="3"/>
        </dgm:presLayoutVars>
      </dgm:prSet>
      <dgm:spPr/>
    </dgm:pt>
    <dgm:pt modelId="{69858D49-4CB5-40FE-9418-F2078E031E2F}" type="pres">
      <dgm:prSet presAssocID="{83530B2D-1753-4A7E-828D-F49349A0B898}" presName="rootConnector" presStyleLbl="node2" presStyleIdx="0" presStyleCnt="2"/>
      <dgm:spPr/>
    </dgm:pt>
    <dgm:pt modelId="{8F56438F-A5C1-4B81-90DA-450FBD2F5B6E}" type="pres">
      <dgm:prSet presAssocID="{83530B2D-1753-4A7E-828D-F49349A0B898}" presName="hierChild4" presStyleCnt="0"/>
      <dgm:spPr/>
    </dgm:pt>
    <dgm:pt modelId="{4A709296-5F95-4859-AEC3-B4CAEE270879}" type="pres">
      <dgm:prSet presAssocID="{83530B2D-1753-4A7E-828D-F49349A0B898}" presName="hierChild5" presStyleCnt="0"/>
      <dgm:spPr/>
    </dgm:pt>
    <dgm:pt modelId="{68AF8410-922B-4EBB-9D87-31AD9BE54769}" type="pres">
      <dgm:prSet presAssocID="{AACE412D-A8DC-4F70-9A5D-1379DDF1DF54}" presName="Name37" presStyleLbl="parChTrans1D2" presStyleIdx="1" presStyleCnt="2"/>
      <dgm:spPr/>
    </dgm:pt>
    <dgm:pt modelId="{4341B8D4-A48D-4DCD-953F-3FD53C8B609E}" type="pres">
      <dgm:prSet presAssocID="{5407EDEA-D5FE-4299-AF34-F9A17BE4B9AB}" presName="hierRoot2" presStyleCnt="0">
        <dgm:presLayoutVars>
          <dgm:hierBranch val="init"/>
        </dgm:presLayoutVars>
      </dgm:prSet>
      <dgm:spPr/>
    </dgm:pt>
    <dgm:pt modelId="{EE08399B-13DC-42DE-8483-B0A28234728C}" type="pres">
      <dgm:prSet presAssocID="{5407EDEA-D5FE-4299-AF34-F9A17BE4B9AB}" presName="rootComposite" presStyleCnt="0"/>
      <dgm:spPr/>
    </dgm:pt>
    <dgm:pt modelId="{ED63E05F-FB2A-4C36-BCDE-61E954188DB2}" type="pres">
      <dgm:prSet presAssocID="{5407EDEA-D5FE-4299-AF34-F9A17BE4B9AB}" presName="rootText" presStyleLbl="node2" presStyleIdx="1" presStyleCnt="2">
        <dgm:presLayoutVars>
          <dgm:chPref val="3"/>
        </dgm:presLayoutVars>
      </dgm:prSet>
      <dgm:spPr/>
    </dgm:pt>
    <dgm:pt modelId="{AFD0F565-F257-42EE-A18B-2010DA6AB178}" type="pres">
      <dgm:prSet presAssocID="{5407EDEA-D5FE-4299-AF34-F9A17BE4B9AB}" presName="rootConnector" presStyleLbl="node2" presStyleIdx="1" presStyleCnt="2"/>
      <dgm:spPr/>
    </dgm:pt>
    <dgm:pt modelId="{31CDE2D7-0BBD-427F-B7B5-1FE0857CBB61}" type="pres">
      <dgm:prSet presAssocID="{5407EDEA-D5FE-4299-AF34-F9A17BE4B9AB}" presName="hierChild4" presStyleCnt="0"/>
      <dgm:spPr/>
    </dgm:pt>
    <dgm:pt modelId="{7212DD70-22C8-44E5-9069-C16A87462C3D}" type="pres">
      <dgm:prSet presAssocID="{5407EDEA-D5FE-4299-AF34-F9A17BE4B9AB}" presName="hierChild5" presStyleCnt="0"/>
      <dgm:spPr/>
    </dgm:pt>
    <dgm:pt modelId="{B0515645-E7C3-4C4B-80AF-A89EC4B06B87}" type="pres">
      <dgm:prSet presAssocID="{79943091-9094-4619-8E8D-62E01B5EA34F}" presName="hierChild3" presStyleCnt="0"/>
      <dgm:spPr/>
    </dgm:pt>
  </dgm:ptLst>
  <dgm:cxnLst>
    <dgm:cxn modelId="{62EA2222-4D67-4681-8D90-711898405260}" type="presOf" srcId="{79943091-9094-4619-8E8D-62E01B5EA34F}" destId="{39F459AB-E530-48B3-9C88-3C393C366BD1}" srcOrd="0" destOrd="0" presId="urn:microsoft.com/office/officeart/2005/8/layout/orgChart1"/>
    <dgm:cxn modelId="{A518C33F-036C-4E1C-858B-CA5844DBFF80}" type="presOf" srcId="{F46BFF68-5A4F-4513-AA2E-07732479AD4E}" destId="{E9F4A424-11C6-4A2D-8575-AB27F3953696}" srcOrd="0" destOrd="0" presId="urn:microsoft.com/office/officeart/2005/8/layout/orgChart1"/>
    <dgm:cxn modelId="{E24D4F6C-7564-4F86-85AF-135F94864F12}" type="presOf" srcId="{5407EDEA-D5FE-4299-AF34-F9A17BE4B9AB}" destId="{ED63E05F-FB2A-4C36-BCDE-61E954188DB2}" srcOrd="0" destOrd="0" presId="urn:microsoft.com/office/officeart/2005/8/layout/orgChart1"/>
    <dgm:cxn modelId="{E81A3A7F-4FA1-49A4-AD67-F29D69F1C4BD}" type="presOf" srcId="{83530B2D-1753-4A7E-828D-F49349A0B898}" destId="{6725D6A7-1E59-4C6B-87C3-52F5FE55FD5A}" srcOrd="0" destOrd="0" presId="urn:microsoft.com/office/officeart/2005/8/layout/orgChart1"/>
    <dgm:cxn modelId="{11C5AD87-3451-4D4D-A7BE-87101D747542}" type="presOf" srcId="{5407EDEA-D5FE-4299-AF34-F9A17BE4B9AB}" destId="{AFD0F565-F257-42EE-A18B-2010DA6AB178}" srcOrd="1" destOrd="0" presId="urn:microsoft.com/office/officeart/2005/8/layout/orgChart1"/>
    <dgm:cxn modelId="{22DD72A2-5202-4BB1-B8B4-5B258DC79C99}" srcId="{79943091-9094-4619-8E8D-62E01B5EA34F}" destId="{83530B2D-1753-4A7E-828D-F49349A0B898}" srcOrd="0" destOrd="0" parTransId="{A5A038CC-7921-4C99-8C72-267D657DEB92}" sibTransId="{82944E00-3188-461A-9900-EEA456C5E17A}"/>
    <dgm:cxn modelId="{B2340FB0-09AD-4671-A6D4-5042FBCF661B}" srcId="{79943091-9094-4619-8E8D-62E01B5EA34F}" destId="{5407EDEA-D5FE-4299-AF34-F9A17BE4B9AB}" srcOrd="1" destOrd="0" parTransId="{AACE412D-A8DC-4F70-9A5D-1379DDF1DF54}" sibTransId="{C99A1FB7-B73B-4883-87E1-7EB7E439A0EC}"/>
    <dgm:cxn modelId="{93E30DBA-0F92-445C-BD6E-3D5114EE3638}" type="presOf" srcId="{A5A038CC-7921-4C99-8C72-267D657DEB92}" destId="{48962EC8-7D36-4A7C-8B8F-375851FCB00F}" srcOrd="0" destOrd="0" presId="urn:microsoft.com/office/officeart/2005/8/layout/orgChart1"/>
    <dgm:cxn modelId="{918AB4BF-B5C6-440F-90A9-93254595BD70}" type="presOf" srcId="{79943091-9094-4619-8E8D-62E01B5EA34F}" destId="{E654AB1C-97BD-49CF-9A90-B8CB0C29D1AF}" srcOrd="1" destOrd="0" presId="urn:microsoft.com/office/officeart/2005/8/layout/orgChart1"/>
    <dgm:cxn modelId="{4DD81DDF-C60B-49F8-B408-72CF1F65BC1E}" type="presOf" srcId="{AACE412D-A8DC-4F70-9A5D-1379DDF1DF54}" destId="{68AF8410-922B-4EBB-9D87-31AD9BE54769}" srcOrd="0" destOrd="0" presId="urn:microsoft.com/office/officeart/2005/8/layout/orgChart1"/>
    <dgm:cxn modelId="{C65531F3-BE60-4D2D-943D-2F6248DC7617}" srcId="{F46BFF68-5A4F-4513-AA2E-07732479AD4E}" destId="{79943091-9094-4619-8E8D-62E01B5EA34F}" srcOrd="0" destOrd="0" parTransId="{E524DFF1-EDE1-4F76-AEB1-12AA9CD6D2A4}" sibTransId="{462BACD1-878E-4E1D-B3CF-A1C4B8D04869}"/>
    <dgm:cxn modelId="{ABDD90F7-12DC-4189-8F1C-A36944F78EFC}" type="presOf" srcId="{83530B2D-1753-4A7E-828D-F49349A0B898}" destId="{69858D49-4CB5-40FE-9418-F2078E031E2F}" srcOrd="1" destOrd="0" presId="urn:microsoft.com/office/officeart/2005/8/layout/orgChart1"/>
    <dgm:cxn modelId="{E733862A-CA2B-4778-89FC-6723CAEDC68C}" type="presParOf" srcId="{E9F4A424-11C6-4A2D-8575-AB27F3953696}" destId="{E1228E3E-7EEA-46D9-BFDC-158D692156A5}" srcOrd="0" destOrd="0" presId="urn:microsoft.com/office/officeart/2005/8/layout/orgChart1"/>
    <dgm:cxn modelId="{A758ABD8-8EBD-4C6A-B145-A030DBDEE3DD}" type="presParOf" srcId="{E1228E3E-7EEA-46D9-BFDC-158D692156A5}" destId="{A5B31DE2-C1FD-436A-AA39-5ADDA0EECDE0}" srcOrd="0" destOrd="0" presId="urn:microsoft.com/office/officeart/2005/8/layout/orgChart1"/>
    <dgm:cxn modelId="{C833EAEC-60CD-4A70-9E7F-BBEE38A765AE}" type="presParOf" srcId="{A5B31DE2-C1FD-436A-AA39-5ADDA0EECDE0}" destId="{39F459AB-E530-48B3-9C88-3C393C366BD1}" srcOrd="0" destOrd="0" presId="urn:microsoft.com/office/officeart/2005/8/layout/orgChart1"/>
    <dgm:cxn modelId="{47EF8663-646B-4AA7-830C-B062BC9560E4}" type="presParOf" srcId="{A5B31DE2-C1FD-436A-AA39-5ADDA0EECDE0}" destId="{E654AB1C-97BD-49CF-9A90-B8CB0C29D1AF}" srcOrd="1" destOrd="0" presId="urn:microsoft.com/office/officeart/2005/8/layout/orgChart1"/>
    <dgm:cxn modelId="{AA92496A-2502-45DD-A22F-6F1C164DCC8E}" type="presParOf" srcId="{E1228E3E-7EEA-46D9-BFDC-158D692156A5}" destId="{D64E6EE5-C6DF-40DB-99BE-29B0C285C41D}" srcOrd="1" destOrd="0" presId="urn:microsoft.com/office/officeart/2005/8/layout/orgChart1"/>
    <dgm:cxn modelId="{62C882F2-1C0D-47DE-A555-CCBB662D88F0}" type="presParOf" srcId="{D64E6EE5-C6DF-40DB-99BE-29B0C285C41D}" destId="{48962EC8-7D36-4A7C-8B8F-375851FCB00F}" srcOrd="0" destOrd="0" presId="urn:microsoft.com/office/officeart/2005/8/layout/orgChart1"/>
    <dgm:cxn modelId="{F2A8676F-4987-4D06-9827-BEFDA5322ED0}" type="presParOf" srcId="{D64E6EE5-C6DF-40DB-99BE-29B0C285C41D}" destId="{E6623B96-1CC1-4177-B000-4490FCE33B8F}" srcOrd="1" destOrd="0" presId="urn:microsoft.com/office/officeart/2005/8/layout/orgChart1"/>
    <dgm:cxn modelId="{D5374FC0-9231-402A-8C1A-04BFE2B48D6B}" type="presParOf" srcId="{E6623B96-1CC1-4177-B000-4490FCE33B8F}" destId="{F51793C4-E861-4DFD-AC2E-BE00152FF75C}" srcOrd="0" destOrd="0" presId="urn:microsoft.com/office/officeart/2005/8/layout/orgChart1"/>
    <dgm:cxn modelId="{430127E8-6D03-4C08-B037-7BFE0C0C4445}" type="presParOf" srcId="{F51793C4-E861-4DFD-AC2E-BE00152FF75C}" destId="{6725D6A7-1E59-4C6B-87C3-52F5FE55FD5A}" srcOrd="0" destOrd="0" presId="urn:microsoft.com/office/officeart/2005/8/layout/orgChart1"/>
    <dgm:cxn modelId="{C39DBCD6-4BF2-4346-AE7A-3E224FB93B8E}" type="presParOf" srcId="{F51793C4-E861-4DFD-AC2E-BE00152FF75C}" destId="{69858D49-4CB5-40FE-9418-F2078E031E2F}" srcOrd="1" destOrd="0" presId="urn:microsoft.com/office/officeart/2005/8/layout/orgChart1"/>
    <dgm:cxn modelId="{1E4C149E-C2C9-49E3-A53D-BB8A5AC31A7F}" type="presParOf" srcId="{E6623B96-1CC1-4177-B000-4490FCE33B8F}" destId="{8F56438F-A5C1-4B81-90DA-450FBD2F5B6E}" srcOrd="1" destOrd="0" presId="urn:microsoft.com/office/officeart/2005/8/layout/orgChart1"/>
    <dgm:cxn modelId="{4D32BC48-8453-44AB-B235-ADF9FCCF5E90}" type="presParOf" srcId="{E6623B96-1CC1-4177-B000-4490FCE33B8F}" destId="{4A709296-5F95-4859-AEC3-B4CAEE270879}" srcOrd="2" destOrd="0" presId="urn:microsoft.com/office/officeart/2005/8/layout/orgChart1"/>
    <dgm:cxn modelId="{88CDE268-9140-4241-B4E7-A30656A92141}" type="presParOf" srcId="{D64E6EE5-C6DF-40DB-99BE-29B0C285C41D}" destId="{68AF8410-922B-4EBB-9D87-31AD9BE54769}" srcOrd="2" destOrd="0" presId="urn:microsoft.com/office/officeart/2005/8/layout/orgChart1"/>
    <dgm:cxn modelId="{5C34DCD1-10EE-4B7F-BAB2-BBDC02C4FBA7}" type="presParOf" srcId="{D64E6EE5-C6DF-40DB-99BE-29B0C285C41D}" destId="{4341B8D4-A48D-4DCD-953F-3FD53C8B609E}" srcOrd="3" destOrd="0" presId="urn:microsoft.com/office/officeart/2005/8/layout/orgChart1"/>
    <dgm:cxn modelId="{2C5C44C5-252A-43F7-A73D-09739CE62003}" type="presParOf" srcId="{4341B8D4-A48D-4DCD-953F-3FD53C8B609E}" destId="{EE08399B-13DC-42DE-8483-B0A28234728C}" srcOrd="0" destOrd="0" presId="urn:microsoft.com/office/officeart/2005/8/layout/orgChart1"/>
    <dgm:cxn modelId="{59896239-036D-499E-832B-A1747EC0D2A4}" type="presParOf" srcId="{EE08399B-13DC-42DE-8483-B0A28234728C}" destId="{ED63E05F-FB2A-4C36-BCDE-61E954188DB2}" srcOrd="0" destOrd="0" presId="urn:microsoft.com/office/officeart/2005/8/layout/orgChart1"/>
    <dgm:cxn modelId="{DCC08730-A3C5-412C-A90B-03A8507C5511}" type="presParOf" srcId="{EE08399B-13DC-42DE-8483-B0A28234728C}" destId="{AFD0F565-F257-42EE-A18B-2010DA6AB178}" srcOrd="1" destOrd="0" presId="urn:microsoft.com/office/officeart/2005/8/layout/orgChart1"/>
    <dgm:cxn modelId="{8356C911-7F45-4533-8D50-D329B907E1AA}" type="presParOf" srcId="{4341B8D4-A48D-4DCD-953F-3FD53C8B609E}" destId="{31CDE2D7-0BBD-427F-B7B5-1FE0857CBB61}" srcOrd="1" destOrd="0" presId="urn:microsoft.com/office/officeart/2005/8/layout/orgChart1"/>
    <dgm:cxn modelId="{49321983-D133-49FC-8527-5BB75430DA6A}" type="presParOf" srcId="{4341B8D4-A48D-4DCD-953F-3FD53C8B609E}" destId="{7212DD70-22C8-44E5-9069-C16A87462C3D}" srcOrd="2" destOrd="0" presId="urn:microsoft.com/office/officeart/2005/8/layout/orgChart1"/>
    <dgm:cxn modelId="{607A5690-B329-4BAC-9C52-2EA5103C59F3}" type="presParOf" srcId="{E1228E3E-7EEA-46D9-BFDC-158D692156A5}" destId="{B0515645-E7C3-4C4B-80AF-A89EC4B06B87}" srcOrd="2" destOrd="0" presId="urn:microsoft.com/office/officeart/2005/8/layout/orgChart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6ADF17-3D9B-4698-A37A-DBEAE13FB00E}" type="doc">
      <dgm:prSet loTypeId="urn:microsoft.com/office/officeart/2005/8/layout/StepDownProcess" loCatId="process" qsTypeId="urn:microsoft.com/office/officeart/2005/8/quickstyle/3d3" qsCatId="3D" csTypeId="urn:microsoft.com/office/officeart/2005/8/colors/colorful2" csCatId="colorful" phldr="1"/>
      <dgm:spPr/>
      <dgm:t>
        <a:bodyPr/>
        <a:lstStyle/>
        <a:p>
          <a:endParaRPr lang="en-US"/>
        </a:p>
      </dgm:t>
    </dgm:pt>
    <dgm:pt modelId="{C3E93398-4C89-40DD-B799-AA520575B03E}">
      <dgm:prSet/>
      <dgm:spPr/>
      <dgm:t>
        <a:bodyPr/>
        <a:lstStyle/>
        <a:p>
          <a:r>
            <a:rPr lang="en-US" dirty="0"/>
            <a:t>Integers are whole numbers which can store positive and negative value along with zero.</a:t>
          </a:r>
        </a:p>
      </dgm:t>
    </dgm:pt>
    <dgm:pt modelId="{959B3765-A454-474F-9162-ADD0CCAC1C7E}" type="parTrans" cxnId="{497E1285-5212-49D0-B533-A03A3936E522}">
      <dgm:prSet/>
      <dgm:spPr/>
      <dgm:t>
        <a:bodyPr/>
        <a:lstStyle/>
        <a:p>
          <a:endParaRPr lang="en-US"/>
        </a:p>
      </dgm:t>
    </dgm:pt>
    <dgm:pt modelId="{2C8E61DD-271C-41F3-B95E-16C1A9261EE8}" type="sibTrans" cxnId="{497E1285-5212-49D0-B533-A03A3936E522}">
      <dgm:prSet/>
      <dgm:spPr/>
      <dgm:t>
        <a:bodyPr/>
        <a:lstStyle/>
        <a:p>
          <a:endParaRPr lang="en-US"/>
        </a:p>
      </dgm:t>
    </dgm:pt>
    <dgm:pt modelId="{C47CF441-6CB4-4B7F-901F-8FC61519197B}">
      <dgm:prSet/>
      <dgm:spPr/>
      <dgm:t>
        <a:bodyPr/>
        <a:lstStyle/>
        <a:p>
          <a:r>
            <a:rPr lang="en-US"/>
            <a:t>Usually 4 bites(32 bits) sized.</a:t>
          </a:r>
        </a:p>
      </dgm:t>
    </dgm:pt>
    <dgm:pt modelId="{0CB0C8D5-2E55-46EA-8F2D-35900B2E0468}" type="parTrans" cxnId="{7FAE92CD-3547-4B09-9843-D551BA0AF54D}">
      <dgm:prSet/>
      <dgm:spPr/>
      <dgm:t>
        <a:bodyPr/>
        <a:lstStyle/>
        <a:p>
          <a:endParaRPr lang="en-US"/>
        </a:p>
      </dgm:t>
    </dgm:pt>
    <dgm:pt modelId="{D26C9B4B-FE11-435F-AD63-C29D5F83DE26}" type="sibTrans" cxnId="{7FAE92CD-3547-4B09-9843-D551BA0AF54D}">
      <dgm:prSet/>
      <dgm:spPr/>
      <dgm:t>
        <a:bodyPr/>
        <a:lstStyle/>
        <a:p>
          <a:endParaRPr lang="en-US"/>
        </a:p>
      </dgm:t>
    </dgm:pt>
    <dgm:pt modelId="{1EE09B22-427B-45BF-9B6B-31EE77AB28C4}">
      <dgm:prSet/>
      <dgm:spPr/>
      <dgm:t>
        <a:bodyPr/>
        <a:lstStyle/>
        <a:p>
          <a:r>
            <a:rPr lang="en-US"/>
            <a:t>And can take 2^32 distinct states from -2147483648 to 2147483647.</a:t>
          </a:r>
        </a:p>
      </dgm:t>
    </dgm:pt>
    <dgm:pt modelId="{6997D7F4-A1D7-4E8F-BAA5-8F6B39DA4E94}" type="parTrans" cxnId="{109D87A4-3749-4095-9F75-412A70AAE62A}">
      <dgm:prSet/>
      <dgm:spPr/>
      <dgm:t>
        <a:bodyPr/>
        <a:lstStyle/>
        <a:p>
          <a:endParaRPr lang="en-US"/>
        </a:p>
      </dgm:t>
    </dgm:pt>
    <dgm:pt modelId="{6EDAB298-6F4C-4623-A243-485748197400}" type="sibTrans" cxnId="{109D87A4-3749-4095-9F75-412A70AAE62A}">
      <dgm:prSet/>
      <dgm:spPr/>
      <dgm:t>
        <a:bodyPr/>
        <a:lstStyle/>
        <a:p>
          <a:endParaRPr lang="en-US"/>
        </a:p>
      </dgm:t>
    </dgm:pt>
    <dgm:pt modelId="{6AE0C2EC-262F-4DDC-B975-B477B077FFD7}" type="pres">
      <dgm:prSet presAssocID="{FF6ADF17-3D9B-4698-A37A-DBEAE13FB00E}" presName="rootnode" presStyleCnt="0">
        <dgm:presLayoutVars>
          <dgm:chMax/>
          <dgm:chPref/>
          <dgm:dir/>
          <dgm:animLvl val="lvl"/>
        </dgm:presLayoutVars>
      </dgm:prSet>
      <dgm:spPr/>
    </dgm:pt>
    <dgm:pt modelId="{727EA14C-A371-46FD-8184-A65BA38165C8}" type="pres">
      <dgm:prSet presAssocID="{C3E93398-4C89-40DD-B799-AA520575B03E}" presName="composite" presStyleCnt="0"/>
      <dgm:spPr/>
    </dgm:pt>
    <dgm:pt modelId="{570856C7-4384-4184-8AFC-C1B9C2E7F242}" type="pres">
      <dgm:prSet presAssocID="{C3E93398-4C89-40DD-B799-AA520575B03E}" presName="bentUpArrow1" presStyleLbl="alignImgPlace1" presStyleIdx="0" presStyleCnt="2" custLinFactNeighborX="-26421" custLinFactNeighborY="0"/>
      <dgm:spPr/>
    </dgm:pt>
    <dgm:pt modelId="{C556A75D-3652-4FB8-9813-9CB508EFE215}" type="pres">
      <dgm:prSet presAssocID="{C3E93398-4C89-40DD-B799-AA520575B03E}" presName="ParentText" presStyleLbl="node1" presStyleIdx="0" presStyleCnt="3" custScaleX="183615">
        <dgm:presLayoutVars>
          <dgm:chMax val="1"/>
          <dgm:chPref val="1"/>
          <dgm:bulletEnabled val="1"/>
        </dgm:presLayoutVars>
      </dgm:prSet>
      <dgm:spPr/>
    </dgm:pt>
    <dgm:pt modelId="{EC57FEAB-2492-41EC-B69A-9C3A384880E4}" type="pres">
      <dgm:prSet presAssocID="{C3E93398-4C89-40DD-B799-AA520575B03E}" presName="ChildText" presStyleLbl="revTx" presStyleIdx="0" presStyleCnt="2">
        <dgm:presLayoutVars>
          <dgm:chMax val="0"/>
          <dgm:chPref val="0"/>
          <dgm:bulletEnabled val="1"/>
        </dgm:presLayoutVars>
      </dgm:prSet>
      <dgm:spPr/>
    </dgm:pt>
    <dgm:pt modelId="{8043A29D-D433-42B7-B11B-038F9F7E51E7}" type="pres">
      <dgm:prSet presAssocID="{2C8E61DD-271C-41F3-B95E-16C1A9261EE8}" presName="sibTrans" presStyleCnt="0"/>
      <dgm:spPr/>
    </dgm:pt>
    <dgm:pt modelId="{77D660E1-FC3C-446C-8C51-670E87301CA6}" type="pres">
      <dgm:prSet presAssocID="{C47CF441-6CB4-4B7F-901F-8FC61519197B}" presName="composite" presStyleCnt="0"/>
      <dgm:spPr/>
    </dgm:pt>
    <dgm:pt modelId="{5A22FAC8-5AFE-4942-9D83-5AA095A1862B}" type="pres">
      <dgm:prSet presAssocID="{C47CF441-6CB4-4B7F-901F-8FC61519197B}" presName="bentUpArrow1" presStyleLbl="alignImgPlace1" presStyleIdx="1" presStyleCnt="2" custLinFactNeighborX="-26421" custLinFactNeighborY="0"/>
      <dgm:spPr/>
    </dgm:pt>
    <dgm:pt modelId="{8CD490B9-7F1B-460F-A8FD-9EA5B1C69554}" type="pres">
      <dgm:prSet presAssocID="{C47CF441-6CB4-4B7F-901F-8FC61519197B}" presName="ParentText" presStyleLbl="node1" presStyleIdx="1" presStyleCnt="3" custScaleX="183615">
        <dgm:presLayoutVars>
          <dgm:chMax val="1"/>
          <dgm:chPref val="1"/>
          <dgm:bulletEnabled val="1"/>
        </dgm:presLayoutVars>
      </dgm:prSet>
      <dgm:spPr/>
    </dgm:pt>
    <dgm:pt modelId="{A056DBCF-DBBB-4DC5-A295-926E4FFDBCF1}" type="pres">
      <dgm:prSet presAssocID="{C47CF441-6CB4-4B7F-901F-8FC61519197B}" presName="ChildText" presStyleLbl="revTx" presStyleIdx="1" presStyleCnt="2">
        <dgm:presLayoutVars>
          <dgm:chMax val="0"/>
          <dgm:chPref val="0"/>
          <dgm:bulletEnabled val="1"/>
        </dgm:presLayoutVars>
      </dgm:prSet>
      <dgm:spPr/>
    </dgm:pt>
    <dgm:pt modelId="{FF553BD5-9A65-4471-9314-171B9E06112C}" type="pres">
      <dgm:prSet presAssocID="{D26C9B4B-FE11-435F-AD63-C29D5F83DE26}" presName="sibTrans" presStyleCnt="0"/>
      <dgm:spPr/>
    </dgm:pt>
    <dgm:pt modelId="{A00391FE-2D58-4610-9E4C-66C620ECB457}" type="pres">
      <dgm:prSet presAssocID="{1EE09B22-427B-45BF-9B6B-31EE77AB28C4}" presName="composite" presStyleCnt="0"/>
      <dgm:spPr/>
    </dgm:pt>
    <dgm:pt modelId="{103B3627-C664-45A0-9597-1C631AF2DB66}" type="pres">
      <dgm:prSet presAssocID="{1EE09B22-427B-45BF-9B6B-31EE77AB28C4}" presName="ParentText" presStyleLbl="node1" presStyleIdx="2" presStyleCnt="3" custScaleX="183615">
        <dgm:presLayoutVars>
          <dgm:chMax val="1"/>
          <dgm:chPref val="1"/>
          <dgm:bulletEnabled val="1"/>
        </dgm:presLayoutVars>
      </dgm:prSet>
      <dgm:spPr/>
    </dgm:pt>
  </dgm:ptLst>
  <dgm:cxnLst>
    <dgm:cxn modelId="{B83E4A75-A863-4AB7-AC5C-5CABF7E58525}" type="presOf" srcId="{C3E93398-4C89-40DD-B799-AA520575B03E}" destId="{C556A75D-3652-4FB8-9813-9CB508EFE215}" srcOrd="0" destOrd="0" presId="urn:microsoft.com/office/officeart/2005/8/layout/StepDownProcess"/>
    <dgm:cxn modelId="{D70BBA58-CFF3-4137-8DBC-64E8B2BE6F47}" type="presOf" srcId="{FF6ADF17-3D9B-4698-A37A-DBEAE13FB00E}" destId="{6AE0C2EC-262F-4DDC-B975-B477B077FFD7}" srcOrd="0" destOrd="0" presId="urn:microsoft.com/office/officeart/2005/8/layout/StepDownProcess"/>
    <dgm:cxn modelId="{497E1285-5212-49D0-B533-A03A3936E522}" srcId="{FF6ADF17-3D9B-4698-A37A-DBEAE13FB00E}" destId="{C3E93398-4C89-40DD-B799-AA520575B03E}" srcOrd="0" destOrd="0" parTransId="{959B3765-A454-474F-9162-ADD0CCAC1C7E}" sibTransId="{2C8E61DD-271C-41F3-B95E-16C1A9261EE8}"/>
    <dgm:cxn modelId="{109D87A4-3749-4095-9F75-412A70AAE62A}" srcId="{FF6ADF17-3D9B-4698-A37A-DBEAE13FB00E}" destId="{1EE09B22-427B-45BF-9B6B-31EE77AB28C4}" srcOrd="2" destOrd="0" parTransId="{6997D7F4-A1D7-4E8F-BAA5-8F6B39DA4E94}" sibTransId="{6EDAB298-6F4C-4623-A243-485748197400}"/>
    <dgm:cxn modelId="{7FAE92CD-3547-4B09-9843-D551BA0AF54D}" srcId="{FF6ADF17-3D9B-4698-A37A-DBEAE13FB00E}" destId="{C47CF441-6CB4-4B7F-901F-8FC61519197B}" srcOrd="1" destOrd="0" parTransId="{0CB0C8D5-2E55-46EA-8F2D-35900B2E0468}" sibTransId="{D26C9B4B-FE11-435F-AD63-C29D5F83DE26}"/>
    <dgm:cxn modelId="{F378CFF4-131E-4505-B829-CA829E4C873B}" type="presOf" srcId="{1EE09B22-427B-45BF-9B6B-31EE77AB28C4}" destId="{103B3627-C664-45A0-9597-1C631AF2DB66}" srcOrd="0" destOrd="0" presId="urn:microsoft.com/office/officeart/2005/8/layout/StepDownProcess"/>
    <dgm:cxn modelId="{7110E1FB-30A7-44A0-80D9-CF1B705B1F47}" type="presOf" srcId="{C47CF441-6CB4-4B7F-901F-8FC61519197B}" destId="{8CD490B9-7F1B-460F-A8FD-9EA5B1C69554}" srcOrd="0" destOrd="0" presId="urn:microsoft.com/office/officeart/2005/8/layout/StepDownProcess"/>
    <dgm:cxn modelId="{9A5BE919-A88F-41D0-9A29-D977158F9082}" type="presParOf" srcId="{6AE0C2EC-262F-4DDC-B975-B477B077FFD7}" destId="{727EA14C-A371-46FD-8184-A65BA38165C8}" srcOrd="0" destOrd="0" presId="urn:microsoft.com/office/officeart/2005/8/layout/StepDownProcess"/>
    <dgm:cxn modelId="{22A5D8C3-EBA0-4D21-9839-931FDD5077E1}" type="presParOf" srcId="{727EA14C-A371-46FD-8184-A65BA38165C8}" destId="{570856C7-4384-4184-8AFC-C1B9C2E7F242}" srcOrd="0" destOrd="0" presId="urn:microsoft.com/office/officeart/2005/8/layout/StepDownProcess"/>
    <dgm:cxn modelId="{5A4028BF-6038-4999-BD0C-20D7723AF25E}" type="presParOf" srcId="{727EA14C-A371-46FD-8184-A65BA38165C8}" destId="{C556A75D-3652-4FB8-9813-9CB508EFE215}" srcOrd="1" destOrd="0" presId="urn:microsoft.com/office/officeart/2005/8/layout/StepDownProcess"/>
    <dgm:cxn modelId="{DE1115E0-0900-42CD-9EB8-0BE481835346}" type="presParOf" srcId="{727EA14C-A371-46FD-8184-A65BA38165C8}" destId="{EC57FEAB-2492-41EC-B69A-9C3A384880E4}" srcOrd="2" destOrd="0" presId="urn:microsoft.com/office/officeart/2005/8/layout/StepDownProcess"/>
    <dgm:cxn modelId="{8C97DB89-F615-4071-AF92-2A190168DF26}" type="presParOf" srcId="{6AE0C2EC-262F-4DDC-B975-B477B077FFD7}" destId="{8043A29D-D433-42B7-B11B-038F9F7E51E7}" srcOrd="1" destOrd="0" presId="urn:microsoft.com/office/officeart/2005/8/layout/StepDownProcess"/>
    <dgm:cxn modelId="{BE2A8616-961F-4CBC-A796-C7D29B2E6533}" type="presParOf" srcId="{6AE0C2EC-262F-4DDC-B975-B477B077FFD7}" destId="{77D660E1-FC3C-446C-8C51-670E87301CA6}" srcOrd="2" destOrd="0" presId="urn:microsoft.com/office/officeart/2005/8/layout/StepDownProcess"/>
    <dgm:cxn modelId="{5148635F-4083-4786-92C4-B128A0CF73F4}" type="presParOf" srcId="{77D660E1-FC3C-446C-8C51-670E87301CA6}" destId="{5A22FAC8-5AFE-4942-9D83-5AA095A1862B}" srcOrd="0" destOrd="0" presId="urn:microsoft.com/office/officeart/2005/8/layout/StepDownProcess"/>
    <dgm:cxn modelId="{8FE03645-AFCB-41E1-B473-0B96E1DF2FED}" type="presParOf" srcId="{77D660E1-FC3C-446C-8C51-670E87301CA6}" destId="{8CD490B9-7F1B-460F-A8FD-9EA5B1C69554}" srcOrd="1" destOrd="0" presId="urn:microsoft.com/office/officeart/2005/8/layout/StepDownProcess"/>
    <dgm:cxn modelId="{18D522EE-3838-444A-BBBA-B15A733B143B}" type="presParOf" srcId="{77D660E1-FC3C-446C-8C51-670E87301CA6}" destId="{A056DBCF-DBBB-4DC5-A295-926E4FFDBCF1}" srcOrd="2" destOrd="0" presId="urn:microsoft.com/office/officeart/2005/8/layout/StepDownProcess"/>
    <dgm:cxn modelId="{02371521-D05B-4ED1-A5A4-1700FCF8EA12}" type="presParOf" srcId="{6AE0C2EC-262F-4DDC-B975-B477B077FFD7}" destId="{FF553BD5-9A65-4471-9314-171B9E06112C}" srcOrd="3" destOrd="0" presId="urn:microsoft.com/office/officeart/2005/8/layout/StepDownProcess"/>
    <dgm:cxn modelId="{2B1B2B22-A84A-4C86-8D02-1E6002CE46F3}" type="presParOf" srcId="{6AE0C2EC-262F-4DDC-B975-B477B077FFD7}" destId="{A00391FE-2D58-4610-9E4C-66C620ECB457}" srcOrd="4" destOrd="0" presId="urn:microsoft.com/office/officeart/2005/8/layout/StepDownProcess"/>
    <dgm:cxn modelId="{5B21DC54-81F0-4D31-8545-53FC44373080}" type="presParOf" srcId="{A00391FE-2D58-4610-9E4C-66C620ECB457}" destId="{103B3627-C664-45A0-9597-1C631AF2DB6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47F50-5716-42FA-9406-A906D8DAA80A}">
      <dsp:nvSpPr>
        <dsp:cNvPr id="0" name=""/>
        <dsp:cNvSpPr/>
      </dsp:nvSpPr>
      <dsp:spPr>
        <a:xfrm>
          <a:off x="0" y="353016"/>
          <a:ext cx="8128000" cy="504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9AA48853-B74B-474F-94E8-2FAA8EB12746}">
      <dsp:nvSpPr>
        <dsp:cNvPr id="0" name=""/>
        <dsp:cNvSpPr/>
      </dsp:nvSpPr>
      <dsp:spPr>
        <a:xfrm>
          <a:off x="406400" y="57816"/>
          <a:ext cx="5689600" cy="5904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Variable</a:t>
          </a:r>
        </a:p>
      </dsp:txBody>
      <dsp:txXfrm>
        <a:off x="435221" y="86637"/>
        <a:ext cx="5631958" cy="532758"/>
      </dsp:txXfrm>
    </dsp:sp>
    <dsp:sp modelId="{33C27E28-C381-45A2-BD0F-70B67BB8AA28}">
      <dsp:nvSpPr>
        <dsp:cNvPr id="0" name=""/>
        <dsp:cNvSpPr/>
      </dsp:nvSpPr>
      <dsp:spPr>
        <a:xfrm>
          <a:off x="0" y="1260216"/>
          <a:ext cx="8128000" cy="504000"/>
        </a:xfrm>
        <a:prstGeom prst="rect">
          <a:avLst/>
        </a:prstGeom>
        <a:solidFill>
          <a:schemeClr val="lt1">
            <a:alpha val="90000"/>
            <a:hueOff val="0"/>
            <a:satOff val="0"/>
            <a:lumOff val="0"/>
            <a:alphaOff val="0"/>
          </a:schemeClr>
        </a:solidFill>
        <a:ln w="9525" cap="rnd" cmpd="sng" algn="ctr">
          <a:solidFill>
            <a:schemeClr val="accent2">
              <a:hueOff val="151055"/>
              <a:satOff val="-15998"/>
              <a:lumOff val="-392"/>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BE4B50E1-4969-4BED-B90E-AA00F696FCDE}">
      <dsp:nvSpPr>
        <dsp:cNvPr id="0" name=""/>
        <dsp:cNvSpPr/>
      </dsp:nvSpPr>
      <dsp:spPr>
        <a:xfrm>
          <a:off x="406400" y="965016"/>
          <a:ext cx="5689600" cy="590400"/>
        </a:xfrm>
        <a:prstGeom prst="round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Importance of variable</a:t>
          </a:r>
        </a:p>
      </dsp:txBody>
      <dsp:txXfrm>
        <a:off x="435221" y="993837"/>
        <a:ext cx="5631958" cy="532758"/>
      </dsp:txXfrm>
    </dsp:sp>
    <dsp:sp modelId="{5DD6E333-EA1F-417B-B741-ECA3B668C9C6}">
      <dsp:nvSpPr>
        <dsp:cNvPr id="0" name=""/>
        <dsp:cNvSpPr/>
      </dsp:nvSpPr>
      <dsp:spPr>
        <a:xfrm>
          <a:off x="0" y="2167416"/>
          <a:ext cx="8128000" cy="504000"/>
        </a:xfrm>
        <a:prstGeom prst="rect">
          <a:avLst/>
        </a:prstGeom>
        <a:solidFill>
          <a:schemeClr val="lt1">
            <a:alpha val="90000"/>
            <a:hueOff val="0"/>
            <a:satOff val="0"/>
            <a:lumOff val="0"/>
            <a:alphaOff val="0"/>
          </a:schemeClr>
        </a:solidFill>
        <a:ln w="9525" cap="rnd" cmpd="sng" algn="ctr">
          <a:solidFill>
            <a:schemeClr val="accent2">
              <a:hueOff val="302110"/>
              <a:satOff val="-31995"/>
              <a:lumOff val="-784"/>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43679B0C-1AE2-474A-A5B1-81A6B9861C29}">
      <dsp:nvSpPr>
        <dsp:cNvPr id="0" name=""/>
        <dsp:cNvSpPr/>
      </dsp:nvSpPr>
      <dsp:spPr>
        <a:xfrm>
          <a:off x="406400" y="1872216"/>
          <a:ext cx="5689600" cy="590400"/>
        </a:xfrm>
        <a:prstGeom prst="round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Rules of variable name</a:t>
          </a:r>
        </a:p>
      </dsp:txBody>
      <dsp:txXfrm>
        <a:off x="435221" y="1901037"/>
        <a:ext cx="5631958" cy="532758"/>
      </dsp:txXfrm>
    </dsp:sp>
    <dsp:sp modelId="{C3E01F90-7D09-4757-8F8A-1AA8916695B1}">
      <dsp:nvSpPr>
        <dsp:cNvPr id="0" name=""/>
        <dsp:cNvSpPr/>
      </dsp:nvSpPr>
      <dsp:spPr>
        <a:xfrm>
          <a:off x="0" y="3074616"/>
          <a:ext cx="8128000" cy="504000"/>
        </a:xfrm>
        <a:prstGeom prst="rect">
          <a:avLst/>
        </a:prstGeom>
        <a:solidFill>
          <a:schemeClr val="lt1">
            <a:alpha val="90000"/>
            <a:hueOff val="0"/>
            <a:satOff val="0"/>
            <a:lumOff val="0"/>
            <a:alphaOff val="0"/>
          </a:schemeClr>
        </a:soli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579C2779-55CD-495F-9F0D-E2E3DBB1E0AC}">
      <dsp:nvSpPr>
        <dsp:cNvPr id="0" name=""/>
        <dsp:cNvSpPr/>
      </dsp:nvSpPr>
      <dsp:spPr>
        <a:xfrm>
          <a:off x="406400" y="2779416"/>
          <a:ext cx="5689600" cy="59040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Constant</a:t>
          </a:r>
        </a:p>
      </dsp:txBody>
      <dsp:txXfrm>
        <a:off x="435221" y="2808237"/>
        <a:ext cx="5631958"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1">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Float and double are used to hold real numbers means they are storing numbers in decimal form.</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1">
            <a:tint val="50000"/>
            <a:hueOff val="-16209"/>
            <a:satOff val="-2596"/>
            <a:lumOff val="13249"/>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1">
            <a:shade val="80000"/>
            <a:hueOff val="-245623"/>
            <a:satOff val="-27002"/>
            <a:lumOff val="1814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Float takes 4 bytes while double taking 8 bytes.</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1">
            <a:shade val="80000"/>
            <a:hueOff val="-491245"/>
            <a:satOff val="-54004"/>
            <a:lumOff val="36287"/>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e.g.</a:t>
          </a:r>
        </a:p>
        <a:p>
          <a:pPr marL="0" lvl="0" indent="0" algn="l" defTabSz="755650">
            <a:lnSpc>
              <a:spcPct val="90000"/>
            </a:lnSpc>
            <a:spcBef>
              <a:spcPct val="0"/>
            </a:spcBef>
            <a:spcAft>
              <a:spcPct val="35000"/>
            </a:spcAft>
            <a:buNone/>
          </a:pPr>
          <a:r>
            <a:rPr lang="en-US" sz="1700" kern="1200" dirty="0"/>
            <a:t>float pi = 3.14;</a:t>
          </a:r>
        </a:p>
        <a:p>
          <a:pPr marL="0" lvl="0" indent="0" algn="l" defTabSz="755650">
            <a:lnSpc>
              <a:spcPct val="90000"/>
            </a:lnSpc>
            <a:spcBef>
              <a:spcPct val="0"/>
            </a:spcBef>
            <a:spcAft>
              <a:spcPct val="35000"/>
            </a:spcAft>
            <a:buNone/>
          </a:pPr>
          <a:r>
            <a:rPr lang="en-US" sz="1700" kern="1200" dirty="0"/>
            <a:t>double percentage= 81.7;</a:t>
          </a:r>
        </a:p>
      </dsp:txBody>
      <dsp:txXfrm>
        <a:off x="3942223" y="2878511"/>
        <a:ext cx="3141252" cy="11223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3">
            <a:shade val="5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Char used to declare character type variables and </a:t>
          </a:r>
          <a:r>
            <a:rPr lang="en-US" sz="1700" kern="1200" dirty="0" err="1"/>
            <a:t>inclosed</a:t>
          </a:r>
          <a:r>
            <a:rPr lang="en-US" sz="1700" kern="1200" dirty="0"/>
            <a:t> with single quotations.</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3">
            <a:tint val="50000"/>
            <a:hueOff val="10097"/>
            <a:satOff val="422"/>
            <a:lumOff val="-2398"/>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3">
            <a:shade val="50000"/>
            <a:hueOff val="-181053"/>
            <a:satOff val="-9236"/>
            <a:lumOff val="2920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Size of char is one byte.</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3">
            <a:shade val="50000"/>
            <a:hueOff val="-181053"/>
            <a:satOff val="-9236"/>
            <a:lumOff val="29203"/>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e.g.</a:t>
          </a:r>
        </a:p>
        <a:p>
          <a:pPr marL="0" lvl="0" indent="0" algn="l" defTabSz="755650">
            <a:lnSpc>
              <a:spcPct val="90000"/>
            </a:lnSpc>
            <a:spcBef>
              <a:spcPct val="0"/>
            </a:spcBef>
            <a:spcAft>
              <a:spcPct val="35000"/>
            </a:spcAft>
            <a:buNone/>
          </a:pPr>
          <a:r>
            <a:rPr lang="en-US" sz="1700" kern="1200" dirty="0"/>
            <a:t>char lastAlphabit = ‘Z’;</a:t>
          </a:r>
        </a:p>
      </dsp:txBody>
      <dsp:txXfrm>
        <a:off x="3942223" y="2878511"/>
        <a:ext cx="3141252" cy="11223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5">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Void means (nothing) or “no type”. We can’t create variable of void type.</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5">
            <a:tint val="50000"/>
            <a:hueOff val="43816"/>
            <a:satOff val="-2232"/>
            <a:lumOff val="12274"/>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5">
            <a:shade val="80000"/>
            <a:hueOff val="108371"/>
            <a:satOff val="-5691"/>
            <a:lumOff val="1360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Usually they use in functions.</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5">
            <a:shade val="80000"/>
            <a:hueOff val="216741"/>
            <a:satOff val="-11381"/>
            <a:lumOff val="2720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e.g.</a:t>
          </a:r>
        </a:p>
        <a:p>
          <a:pPr marL="0" lvl="0" indent="0" algn="l" defTabSz="711200">
            <a:lnSpc>
              <a:spcPct val="90000"/>
            </a:lnSpc>
            <a:spcBef>
              <a:spcPct val="0"/>
            </a:spcBef>
            <a:spcAft>
              <a:spcPct val="35000"/>
            </a:spcAft>
            <a:buNone/>
          </a:pPr>
          <a:r>
            <a:rPr lang="en-US" sz="1600" kern="1200" dirty="0"/>
            <a:t>If a function is not returning any thing, its returning type should be void.</a:t>
          </a:r>
        </a:p>
      </dsp:txBody>
      <dsp:txXfrm>
        <a:off x="3942223" y="2878511"/>
        <a:ext cx="3141252" cy="11223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1020514" y="1825021"/>
          <a:ext cx="1526362" cy="1737709"/>
        </a:xfrm>
        <a:prstGeom prst="bentUpArrow">
          <a:avLst>
            <a:gd name="adj1" fmla="val 32840"/>
            <a:gd name="adj2" fmla="val 25000"/>
            <a:gd name="adj3" fmla="val 35780"/>
          </a:avLst>
        </a:prstGeom>
        <a:solidFill>
          <a:schemeClr val="accent3">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999" y="133017"/>
          <a:ext cx="4717979" cy="1798563"/>
        </a:xfrm>
        <a:prstGeom prst="roundRect">
          <a:avLst>
            <a:gd name="adj" fmla="val 16670"/>
          </a:avLst>
        </a:prstGeom>
        <a:solidFill>
          <a:schemeClr val="accent3">
            <a:shade val="80000"/>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Boolean data type used true and false (0,1)</a:t>
          </a:r>
        </a:p>
      </dsp:txBody>
      <dsp:txXfrm>
        <a:off x="88813" y="220831"/>
        <a:ext cx="4542351" cy="1622935"/>
      </dsp:txXfrm>
    </dsp:sp>
    <dsp:sp modelId="{EC57FEAB-2492-41EC-B69A-9C3A384880E4}">
      <dsp:nvSpPr>
        <dsp:cNvPr id="0" name=""/>
        <dsp:cNvSpPr/>
      </dsp:nvSpPr>
      <dsp:spPr>
        <a:xfrm>
          <a:off x="3644736" y="304552"/>
          <a:ext cx="1868806" cy="145367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2647020" y="2153398"/>
          <a:ext cx="4717979" cy="1798563"/>
        </a:xfrm>
        <a:prstGeom prst="roundRect">
          <a:avLst>
            <a:gd name="adj" fmla="val 16670"/>
          </a:avLst>
        </a:prstGeom>
        <a:solidFill>
          <a:schemeClr val="accent3">
            <a:shade val="80000"/>
            <a:hueOff val="-231256"/>
            <a:satOff val="-11306"/>
            <a:lumOff val="27365"/>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e.g.</a:t>
          </a:r>
        </a:p>
        <a:p>
          <a:pPr marL="0" lvl="0" indent="0" algn="l" defTabSz="1066800">
            <a:lnSpc>
              <a:spcPct val="90000"/>
            </a:lnSpc>
            <a:spcBef>
              <a:spcPct val="0"/>
            </a:spcBef>
            <a:spcAft>
              <a:spcPct val="35000"/>
            </a:spcAft>
            <a:buNone/>
          </a:pPr>
          <a:r>
            <a:rPr lang="en-US" sz="2400" kern="1200" dirty="0"/>
            <a:t>If the condition is true it will print true else it will print false.</a:t>
          </a:r>
        </a:p>
      </dsp:txBody>
      <dsp:txXfrm>
        <a:off x="2734834" y="2241212"/>
        <a:ext cx="4542351" cy="16229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75469-3FEA-4BA1-B9A5-A554DDD66797}">
      <dsp:nvSpPr>
        <dsp:cNvPr id="0" name=""/>
        <dsp:cNvSpPr/>
      </dsp:nvSpPr>
      <dsp:spPr>
        <a:xfrm>
          <a:off x="617301" y="1743"/>
          <a:ext cx="2346796" cy="117339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Short and long, signed and unsigned</a:t>
          </a:r>
        </a:p>
      </dsp:txBody>
      <dsp:txXfrm>
        <a:off x="651669" y="36111"/>
        <a:ext cx="2278060" cy="1104662"/>
      </dsp:txXfrm>
    </dsp:sp>
    <dsp:sp modelId="{3E40E266-AC53-4BB6-8965-9BDB1E1E3D51}">
      <dsp:nvSpPr>
        <dsp:cNvPr id="0" name=""/>
        <dsp:cNvSpPr/>
      </dsp:nvSpPr>
      <dsp:spPr>
        <a:xfrm>
          <a:off x="851981" y="1175141"/>
          <a:ext cx="234679" cy="880048"/>
        </a:xfrm>
        <a:custGeom>
          <a:avLst/>
          <a:gdLst/>
          <a:ahLst/>
          <a:cxnLst/>
          <a:rect l="0" t="0" r="0" b="0"/>
          <a:pathLst>
            <a:path>
              <a:moveTo>
                <a:pt x="0" y="0"/>
              </a:moveTo>
              <a:lnTo>
                <a:pt x="0" y="880048"/>
              </a:lnTo>
              <a:lnTo>
                <a:pt x="234679" y="88004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485FE-9636-4187-B186-BA223FBB38A1}">
      <dsp:nvSpPr>
        <dsp:cNvPr id="0" name=""/>
        <dsp:cNvSpPr/>
      </dsp:nvSpPr>
      <dsp:spPr>
        <a:xfrm>
          <a:off x="1086661" y="1468490"/>
          <a:ext cx="1877437" cy="1173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Short and long</a:t>
          </a:r>
        </a:p>
      </dsp:txBody>
      <dsp:txXfrm>
        <a:off x="1121029" y="1502858"/>
        <a:ext cx="1808701" cy="1104662"/>
      </dsp:txXfrm>
    </dsp:sp>
    <dsp:sp modelId="{B98F6E2E-BB11-4B07-BC95-BCD2FCAE595B}">
      <dsp:nvSpPr>
        <dsp:cNvPr id="0" name=""/>
        <dsp:cNvSpPr/>
      </dsp:nvSpPr>
      <dsp:spPr>
        <a:xfrm>
          <a:off x="851981" y="1175141"/>
          <a:ext cx="234679" cy="2346796"/>
        </a:xfrm>
        <a:custGeom>
          <a:avLst/>
          <a:gdLst/>
          <a:ahLst/>
          <a:cxnLst/>
          <a:rect l="0" t="0" r="0" b="0"/>
          <a:pathLst>
            <a:path>
              <a:moveTo>
                <a:pt x="0" y="0"/>
              </a:moveTo>
              <a:lnTo>
                <a:pt x="0" y="2346796"/>
              </a:lnTo>
              <a:lnTo>
                <a:pt x="234679" y="23467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F825BB-4817-4C5F-B1CB-FF7A1943AA70}">
      <dsp:nvSpPr>
        <dsp:cNvPr id="0" name=""/>
        <dsp:cNvSpPr/>
      </dsp:nvSpPr>
      <dsp:spPr>
        <a:xfrm>
          <a:off x="1086661" y="2935238"/>
          <a:ext cx="1877437" cy="117339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signed and unsigned</a:t>
          </a:r>
        </a:p>
      </dsp:txBody>
      <dsp:txXfrm>
        <a:off x="1121029" y="2969606"/>
        <a:ext cx="1808701" cy="11046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479C9-52DC-4DE4-B9C0-D18A00F9A5C3}">
      <dsp:nvSpPr>
        <dsp:cNvPr id="0" name=""/>
        <dsp:cNvSpPr/>
      </dsp:nvSpPr>
      <dsp:spPr>
        <a:xfrm rot="5400000">
          <a:off x="-277689" y="1196687"/>
          <a:ext cx="1235497" cy="1494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46A8F87C-D9F6-4C47-83BA-4CEFE61587A4}">
      <dsp:nvSpPr>
        <dsp:cNvPr id="0" name=""/>
        <dsp:cNvSpPr/>
      </dsp:nvSpPr>
      <dsp:spPr>
        <a:xfrm>
          <a:off x="3059" y="403069"/>
          <a:ext cx="1660431" cy="99625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\b</a:t>
          </a:r>
        </a:p>
      </dsp:txBody>
      <dsp:txXfrm>
        <a:off x="32238" y="432248"/>
        <a:ext cx="1602073" cy="937901"/>
      </dsp:txXfrm>
    </dsp:sp>
    <dsp:sp modelId="{961D78B2-426E-472D-9B2C-F73CF8121434}">
      <dsp:nvSpPr>
        <dsp:cNvPr id="0" name=""/>
        <dsp:cNvSpPr/>
      </dsp:nvSpPr>
      <dsp:spPr>
        <a:xfrm rot="5400000">
          <a:off x="-277689" y="2442011"/>
          <a:ext cx="1235497" cy="14943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920BE3ED-ED08-4491-8C97-D070ECFDE644}">
      <dsp:nvSpPr>
        <dsp:cNvPr id="0" name=""/>
        <dsp:cNvSpPr/>
      </dsp:nvSpPr>
      <dsp:spPr>
        <a:xfrm>
          <a:off x="3059" y="1648393"/>
          <a:ext cx="1660431" cy="99625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\n</a:t>
          </a:r>
        </a:p>
      </dsp:txBody>
      <dsp:txXfrm>
        <a:off x="32238" y="1677572"/>
        <a:ext cx="1602073" cy="937901"/>
      </dsp:txXfrm>
    </dsp:sp>
    <dsp:sp modelId="{6018D462-94FC-47E4-92D1-819F24EF9C14}">
      <dsp:nvSpPr>
        <dsp:cNvPr id="0" name=""/>
        <dsp:cNvSpPr/>
      </dsp:nvSpPr>
      <dsp:spPr>
        <a:xfrm>
          <a:off x="344972" y="3064673"/>
          <a:ext cx="2198548" cy="14943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FC4ADC37-3F79-4623-A854-D7A212C6E395}">
      <dsp:nvSpPr>
        <dsp:cNvPr id="0" name=""/>
        <dsp:cNvSpPr/>
      </dsp:nvSpPr>
      <dsp:spPr>
        <a:xfrm>
          <a:off x="3059" y="2893717"/>
          <a:ext cx="1660431" cy="996259"/>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\f</a:t>
          </a:r>
        </a:p>
      </dsp:txBody>
      <dsp:txXfrm>
        <a:off x="32238" y="2922896"/>
        <a:ext cx="1602073" cy="937901"/>
      </dsp:txXfrm>
    </dsp:sp>
    <dsp:sp modelId="{8EC70AEA-CBBC-4B58-B403-42173E44234F}">
      <dsp:nvSpPr>
        <dsp:cNvPr id="0" name=""/>
        <dsp:cNvSpPr/>
      </dsp:nvSpPr>
      <dsp:spPr>
        <a:xfrm rot="16200000">
          <a:off x="1930684" y="2442011"/>
          <a:ext cx="1235497" cy="149438"/>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3BA2EBDC-8908-46F8-A560-95CAB7F92CD1}">
      <dsp:nvSpPr>
        <dsp:cNvPr id="0" name=""/>
        <dsp:cNvSpPr/>
      </dsp:nvSpPr>
      <dsp:spPr>
        <a:xfrm>
          <a:off x="2211434" y="2893717"/>
          <a:ext cx="1660431" cy="996259"/>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\r</a:t>
          </a:r>
        </a:p>
      </dsp:txBody>
      <dsp:txXfrm>
        <a:off x="2240613" y="2922896"/>
        <a:ext cx="1602073" cy="937901"/>
      </dsp:txXfrm>
    </dsp:sp>
    <dsp:sp modelId="{4BC18CE3-90E5-48A0-884E-08A9A3635695}">
      <dsp:nvSpPr>
        <dsp:cNvPr id="0" name=""/>
        <dsp:cNvSpPr/>
      </dsp:nvSpPr>
      <dsp:spPr>
        <a:xfrm rot="16200000">
          <a:off x="1930684" y="1196687"/>
          <a:ext cx="1235497" cy="149438"/>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09D1BCB6-4320-4820-B375-062D1FE20AF2}">
      <dsp:nvSpPr>
        <dsp:cNvPr id="0" name=""/>
        <dsp:cNvSpPr/>
      </dsp:nvSpPr>
      <dsp:spPr>
        <a:xfrm>
          <a:off x="2211434" y="1648393"/>
          <a:ext cx="1660431" cy="996259"/>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\t</a:t>
          </a:r>
        </a:p>
      </dsp:txBody>
      <dsp:txXfrm>
        <a:off x="2240613" y="1677572"/>
        <a:ext cx="1602073" cy="937901"/>
      </dsp:txXfrm>
    </dsp:sp>
    <dsp:sp modelId="{346DA569-2FDF-4579-916F-56F5244123C3}">
      <dsp:nvSpPr>
        <dsp:cNvPr id="0" name=""/>
        <dsp:cNvSpPr/>
      </dsp:nvSpPr>
      <dsp:spPr>
        <a:xfrm>
          <a:off x="2553346" y="574025"/>
          <a:ext cx="2198548" cy="1494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EDACA956-1407-4F15-8DF4-B2A3782DE4D4}">
      <dsp:nvSpPr>
        <dsp:cNvPr id="0" name=""/>
        <dsp:cNvSpPr/>
      </dsp:nvSpPr>
      <dsp:spPr>
        <a:xfrm>
          <a:off x="2211434" y="403069"/>
          <a:ext cx="1660431" cy="99625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\v</a:t>
          </a:r>
        </a:p>
      </dsp:txBody>
      <dsp:txXfrm>
        <a:off x="2240613" y="432248"/>
        <a:ext cx="1602073" cy="937901"/>
      </dsp:txXfrm>
    </dsp:sp>
    <dsp:sp modelId="{3E204080-7B8C-43AD-A706-FD8613620718}">
      <dsp:nvSpPr>
        <dsp:cNvPr id="0" name=""/>
        <dsp:cNvSpPr/>
      </dsp:nvSpPr>
      <dsp:spPr>
        <a:xfrm rot="5400000">
          <a:off x="4139059" y="1196687"/>
          <a:ext cx="1235497" cy="14943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F752D5E5-C080-43C8-BBB4-B82B830BE1FB}">
      <dsp:nvSpPr>
        <dsp:cNvPr id="0" name=""/>
        <dsp:cNvSpPr/>
      </dsp:nvSpPr>
      <dsp:spPr>
        <a:xfrm>
          <a:off x="4419808" y="403069"/>
          <a:ext cx="1660431" cy="99625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t>
          </a:r>
        </a:p>
      </dsp:txBody>
      <dsp:txXfrm>
        <a:off x="4448987" y="432248"/>
        <a:ext cx="1602073" cy="937901"/>
      </dsp:txXfrm>
    </dsp:sp>
    <dsp:sp modelId="{67C3D2CF-3AF6-438C-A504-683F0C6A5D05}">
      <dsp:nvSpPr>
        <dsp:cNvPr id="0" name=""/>
        <dsp:cNvSpPr/>
      </dsp:nvSpPr>
      <dsp:spPr>
        <a:xfrm rot="5400000">
          <a:off x="4139059" y="2442011"/>
          <a:ext cx="1235497" cy="14943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91629E09-AB0D-4D3B-96C2-5B4F5813E907}">
      <dsp:nvSpPr>
        <dsp:cNvPr id="0" name=""/>
        <dsp:cNvSpPr/>
      </dsp:nvSpPr>
      <dsp:spPr>
        <a:xfrm>
          <a:off x="4419808" y="1648393"/>
          <a:ext cx="1660431" cy="996259"/>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t>
          </a:r>
        </a:p>
      </dsp:txBody>
      <dsp:txXfrm>
        <a:off x="4448987" y="1677572"/>
        <a:ext cx="1602073" cy="937901"/>
      </dsp:txXfrm>
    </dsp:sp>
    <dsp:sp modelId="{3BC1E515-3AA8-4748-9523-F57AE5AAE4D4}">
      <dsp:nvSpPr>
        <dsp:cNvPr id="0" name=""/>
        <dsp:cNvSpPr/>
      </dsp:nvSpPr>
      <dsp:spPr>
        <a:xfrm>
          <a:off x="4419808" y="2893717"/>
          <a:ext cx="1660431" cy="996259"/>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\0</a:t>
          </a:r>
        </a:p>
      </dsp:txBody>
      <dsp:txXfrm>
        <a:off x="4448987" y="2922896"/>
        <a:ext cx="1602073" cy="9379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D2AF6-A66A-4E6E-BA14-F8D1E45EEAE3}">
      <dsp:nvSpPr>
        <dsp:cNvPr id="0" name=""/>
        <dsp:cNvSpPr/>
      </dsp:nvSpPr>
      <dsp:spPr>
        <a:xfrm>
          <a:off x="601761" y="2240"/>
          <a:ext cx="1978421" cy="989210"/>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Formatted I/O functions</a:t>
          </a:r>
        </a:p>
      </dsp:txBody>
      <dsp:txXfrm>
        <a:off x="630734" y="31213"/>
        <a:ext cx="1920475" cy="931264"/>
      </dsp:txXfrm>
    </dsp:sp>
    <dsp:sp modelId="{9AAEE333-FA7D-4831-9139-D1A38F1A5F33}">
      <dsp:nvSpPr>
        <dsp:cNvPr id="0" name=""/>
        <dsp:cNvSpPr/>
      </dsp:nvSpPr>
      <dsp:spPr>
        <a:xfrm>
          <a:off x="799603" y="991451"/>
          <a:ext cx="197842" cy="741908"/>
        </a:xfrm>
        <a:custGeom>
          <a:avLst/>
          <a:gdLst/>
          <a:ahLst/>
          <a:cxnLst/>
          <a:rect l="0" t="0" r="0" b="0"/>
          <a:pathLst>
            <a:path>
              <a:moveTo>
                <a:pt x="0" y="0"/>
              </a:moveTo>
              <a:lnTo>
                <a:pt x="0" y="741908"/>
              </a:lnTo>
              <a:lnTo>
                <a:pt x="197842" y="741908"/>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DB3C448-75E2-4A98-BB7D-8808DADAAD71}">
      <dsp:nvSpPr>
        <dsp:cNvPr id="0" name=""/>
        <dsp:cNvSpPr/>
      </dsp:nvSpPr>
      <dsp:spPr>
        <a:xfrm>
          <a:off x="997446" y="1238754"/>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printf()</a:t>
          </a:r>
        </a:p>
        <a:p>
          <a:pPr marL="0" lvl="0" indent="0" algn="ctr" defTabSz="711200">
            <a:lnSpc>
              <a:spcPct val="90000"/>
            </a:lnSpc>
            <a:spcBef>
              <a:spcPct val="0"/>
            </a:spcBef>
            <a:spcAft>
              <a:spcPct val="35000"/>
            </a:spcAft>
            <a:buNone/>
          </a:pPr>
          <a:r>
            <a:rPr lang="en-US" sz="1600" kern="1200" dirty="0"/>
            <a:t>scanf()</a:t>
          </a:r>
        </a:p>
      </dsp:txBody>
      <dsp:txXfrm>
        <a:off x="1026419" y="1267727"/>
        <a:ext cx="1524791" cy="931264"/>
      </dsp:txXfrm>
    </dsp:sp>
    <dsp:sp modelId="{4E3FE3D1-D370-4531-AE9D-FB3D7E80E91C}">
      <dsp:nvSpPr>
        <dsp:cNvPr id="0" name=""/>
        <dsp:cNvSpPr/>
      </dsp:nvSpPr>
      <dsp:spPr>
        <a:xfrm>
          <a:off x="799603" y="991451"/>
          <a:ext cx="197842" cy="1978421"/>
        </a:xfrm>
        <a:custGeom>
          <a:avLst/>
          <a:gdLst/>
          <a:ahLst/>
          <a:cxnLst/>
          <a:rect l="0" t="0" r="0" b="0"/>
          <a:pathLst>
            <a:path>
              <a:moveTo>
                <a:pt x="0" y="0"/>
              </a:moveTo>
              <a:lnTo>
                <a:pt x="0" y="1978421"/>
              </a:lnTo>
              <a:lnTo>
                <a:pt x="197842" y="1978421"/>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2084031-6180-49BA-A78F-B529CA6CDC90}">
      <dsp:nvSpPr>
        <dsp:cNvPr id="0" name=""/>
        <dsp:cNvSpPr/>
      </dsp:nvSpPr>
      <dsp:spPr>
        <a:xfrm>
          <a:off x="997446" y="2475267"/>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sprintf</a:t>
          </a:r>
          <a:r>
            <a:rPr lang="en-US" sz="1600" kern="1200" dirty="0"/>
            <a:t>()</a:t>
          </a:r>
        </a:p>
        <a:p>
          <a:pPr marL="0" lvl="0" indent="0" algn="ctr" defTabSz="711200">
            <a:lnSpc>
              <a:spcPct val="90000"/>
            </a:lnSpc>
            <a:spcBef>
              <a:spcPct val="0"/>
            </a:spcBef>
            <a:spcAft>
              <a:spcPct val="35000"/>
            </a:spcAft>
            <a:buNone/>
          </a:pPr>
          <a:r>
            <a:rPr lang="en-US" sz="1600" kern="1200" dirty="0" err="1"/>
            <a:t>sscanf</a:t>
          </a:r>
          <a:r>
            <a:rPr lang="en-US" sz="1600" kern="1200" dirty="0"/>
            <a:t>()</a:t>
          </a:r>
          <a:endParaRPr lang="en-US" sz="1600" b="1" kern="1200" dirty="0"/>
        </a:p>
      </dsp:txBody>
      <dsp:txXfrm>
        <a:off x="1026419" y="2504240"/>
        <a:ext cx="1524791" cy="931264"/>
      </dsp:txXfrm>
    </dsp:sp>
    <dsp:sp modelId="{1C9A778C-10F3-4FE3-A665-D7D41CB0FD4C}">
      <dsp:nvSpPr>
        <dsp:cNvPr id="0" name=""/>
        <dsp:cNvSpPr/>
      </dsp:nvSpPr>
      <dsp:spPr>
        <a:xfrm>
          <a:off x="3074789" y="2240"/>
          <a:ext cx="1978421" cy="989210"/>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t>Format </a:t>
          </a:r>
          <a:r>
            <a:rPr lang="en-US" sz="2300" b="1" kern="1200" dirty="0" err="1"/>
            <a:t>spacifiers</a:t>
          </a:r>
          <a:endParaRPr lang="en-US" sz="2300" b="1" kern="1200" dirty="0"/>
        </a:p>
      </dsp:txBody>
      <dsp:txXfrm>
        <a:off x="3103762" y="31213"/>
        <a:ext cx="1920475" cy="931264"/>
      </dsp:txXfrm>
    </dsp:sp>
    <dsp:sp modelId="{AEEFFFB1-0459-4A4F-A2D8-12FCE38E3FE8}">
      <dsp:nvSpPr>
        <dsp:cNvPr id="0" name=""/>
        <dsp:cNvSpPr/>
      </dsp:nvSpPr>
      <dsp:spPr>
        <a:xfrm>
          <a:off x="3272631" y="991451"/>
          <a:ext cx="197842" cy="741908"/>
        </a:xfrm>
        <a:custGeom>
          <a:avLst/>
          <a:gdLst/>
          <a:ahLst/>
          <a:cxnLst/>
          <a:rect l="0" t="0" r="0" b="0"/>
          <a:pathLst>
            <a:path>
              <a:moveTo>
                <a:pt x="0" y="0"/>
              </a:moveTo>
              <a:lnTo>
                <a:pt x="0" y="741908"/>
              </a:lnTo>
              <a:lnTo>
                <a:pt x="197842" y="741908"/>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CF71B6B-5DF4-4921-B171-6690F53AFEB2}">
      <dsp:nvSpPr>
        <dsp:cNvPr id="0" name=""/>
        <dsp:cNvSpPr/>
      </dsp:nvSpPr>
      <dsp:spPr>
        <a:xfrm>
          <a:off x="3470473" y="1238754"/>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 %c, </a:t>
          </a:r>
        </a:p>
        <a:p>
          <a:pPr marL="0" lvl="0" indent="0" algn="ctr" defTabSz="711200">
            <a:lnSpc>
              <a:spcPct val="90000"/>
            </a:lnSpc>
            <a:spcBef>
              <a:spcPct val="0"/>
            </a:spcBef>
            <a:spcAft>
              <a:spcPct val="35000"/>
            </a:spcAft>
            <a:buNone/>
          </a:pPr>
          <a:r>
            <a:rPr lang="en-US" sz="1600" kern="1200" dirty="0"/>
            <a:t>%f, %s</a:t>
          </a:r>
        </a:p>
      </dsp:txBody>
      <dsp:txXfrm>
        <a:off x="3499446" y="1267727"/>
        <a:ext cx="1524791" cy="931264"/>
      </dsp:txXfrm>
    </dsp:sp>
    <dsp:sp modelId="{E7899A1B-1315-4961-8750-FE46D7D6BE0F}">
      <dsp:nvSpPr>
        <dsp:cNvPr id="0" name=""/>
        <dsp:cNvSpPr/>
      </dsp:nvSpPr>
      <dsp:spPr>
        <a:xfrm>
          <a:off x="3272631" y="991451"/>
          <a:ext cx="197842" cy="1978421"/>
        </a:xfrm>
        <a:custGeom>
          <a:avLst/>
          <a:gdLst/>
          <a:ahLst/>
          <a:cxnLst/>
          <a:rect l="0" t="0" r="0" b="0"/>
          <a:pathLst>
            <a:path>
              <a:moveTo>
                <a:pt x="0" y="0"/>
              </a:moveTo>
              <a:lnTo>
                <a:pt x="0" y="1978421"/>
              </a:lnTo>
              <a:lnTo>
                <a:pt x="197842" y="1978421"/>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92BF2F7-903B-4D08-A1EA-04D672A12EB9}">
      <dsp:nvSpPr>
        <dsp:cNvPr id="0" name=""/>
        <dsp:cNvSpPr/>
      </dsp:nvSpPr>
      <dsp:spPr>
        <a:xfrm>
          <a:off x="3470473" y="2475267"/>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t>
          </a:r>
          <a:r>
            <a:rPr lang="en-US" sz="1600" kern="1200" dirty="0" err="1"/>
            <a:t>ld</a:t>
          </a:r>
          <a:r>
            <a:rPr lang="en-US" sz="1600" kern="1200" dirty="0"/>
            <a:t>, %u,</a:t>
          </a:r>
        </a:p>
        <a:p>
          <a:pPr marL="0" lvl="0" indent="0" algn="ctr" defTabSz="711200">
            <a:lnSpc>
              <a:spcPct val="90000"/>
            </a:lnSpc>
            <a:spcBef>
              <a:spcPct val="0"/>
            </a:spcBef>
            <a:spcAft>
              <a:spcPct val="35000"/>
            </a:spcAft>
            <a:buNone/>
          </a:pPr>
          <a:r>
            <a:rPr lang="en-US" sz="1600" kern="1200" dirty="0"/>
            <a:t>%</a:t>
          </a:r>
          <a:r>
            <a:rPr lang="en-US" sz="1600" kern="1200" dirty="0" err="1"/>
            <a:t>i</a:t>
          </a:r>
          <a:r>
            <a:rPr lang="en-US" sz="1600" kern="1200" dirty="0"/>
            <a:t>, %</a:t>
          </a:r>
          <a:r>
            <a:rPr lang="en-US" sz="1600" kern="1200" dirty="0" err="1"/>
            <a:t>lf</a:t>
          </a:r>
          <a:endParaRPr lang="en-US" sz="1600" kern="1200" dirty="0"/>
        </a:p>
      </dsp:txBody>
      <dsp:txXfrm>
        <a:off x="3499446" y="2504240"/>
        <a:ext cx="1524791" cy="931264"/>
      </dsp:txXfrm>
    </dsp:sp>
    <dsp:sp modelId="{E49B6916-3699-43D2-97B2-0CA67B66A399}">
      <dsp:nvSpPr>
        <dsp:cNvPr id="0" name=""/>
        <dsp:cNvSpPr/>
      </dsp:nvSpPr>
      <dsp:spPr>
        <a:xfrm>
          <a:off x="5547816" y="2240"/>
          <a:ext cx="1978421" cy="989210"/>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Unformatted I/O functions</a:t>
          </a:r>
        </a:p>
      </dsp:txBody>
      <dsp:txXfrm>
        <a:off x="5576789" y="31213"/>
        <a:ext cx="1920475" cy="931264"/>
      </dsp:txXfrm>
    </dsp:sp>
    <dsp:sp modelId="{5CB06BE8-0488-4B53-A3CB-96EF466ACB8F}">
      <dsp:nvSpPr>
        <dsp:cNvPr id="0" name=""/>
        <dsp:cNvSpPr/>
      </dsp:nvSpPr>
      <dsp:spPr>
        <a:xfrm>
          <a:off x="5745658" y="991451"/>
          <a:ext cx="197842" cy="741908"/>
        </a:xfrm>
        <a:custGeom>
          <a:avLst/>
          <a:gdLst/>
          <a:ahLst/>
          <a:cxnLst/>
          <a:rect l="0" t="0" r="0" b="0"/>
          <a:pathLst>
            <a:path>
              <a:moveTo>
                <a:pt x="0" y="0"/>
              </a:moveTo>
              <a:lnTo>
                <a:pt x="0" y="741908"/>
              </a:lnTo>
              <a:lnTo>
                <a:pt x="197842" y="741908"/>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0F179B8-2598-405B-9A8F-2938DA32D675}">
      <dsp:nvSpPr>
        <dsp:cNvPr id="0" name=""/>
        <dsp:cNvSpPr/>
      </dsp:nvSpPr>
      <dsp:spPr>
        <a:xfrm>
          <a:off x="5943500" y="1238754"/>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Getch</a:t>
          </a:r>
          <a:r>
            <a:rPr lang="en-US" sz="1600" kern="1200" dirty="0"/>
            <a:t>()</a:t>
          </a:r>
        </a:p>
        <a:p>
          <a:pPr marL="0" lvl="0" indent="0" algn="ctr" defTabSz="711200">
            <a:lnSpc>
              <a:spcPct val="90000"/>
            </a:lnSpc>
            <a:spcBef>
              <a:spcPct val="0"/>
            </a:spcBef>
            <a:spcAft>
              <a:spcPct val="35000"/>
            </a:spcAft>
            <a:buNone/>
          </a:pPr>
          <a:r>
            <a:rPr lang="en-US" sz="1600" kern="1200" dirty="0" err="1"/>
            <a:t>Getche</a:t>
          </a:r>
          <a:r>
            <a:rPr lang="en-US" sz="1600" kern="1200" dirty="0"/>
            <a:t>()</a:t>
          </a:r>
        </a:p>
        <a:p>
          <a:pPr marL="0" lvl="0" indent="0" algn="ctr" defTabSz="711200">
            <a:lnSpc>
              <a:spcPct val="90000"/>
            </a:lnSpc>
            <a:spcBef>
              <a:spcPct val="0"/>
            </a:spcBef>
            <a:spcAft>
              <a:spcPct val="35000"/>
            </a:spcAft>
            <a:buNone/>
          </a:pPr>
          <a:endParaRPr lang="en-US" sz="1600" kern="1200" dirty="0"/>
        </a:p>
      </dsp:txBody>
      <dsp:txXfrm>
        <a:off x="5972473" y="1267727"/>
        <a:ext cx="1524791" cy="931264"/>
      </dsp:txXfrm>
    </dsp:sp>
    <dsp:sp modelId="{B1E25599-1329-4C4B-8A6E-732351EC723B}">
      <dsp:nvSpPr>
        <dsp:cNvPr id="0" name=""/>
        <dsp:cNvSpPr/>
      </dsp:nvSpPr>
      <dsp:spPr>
        <a:xfrm>
          <a:off x="5745658" y="991451"/>
          <a:ext cx="197842" cy="1978421"/>
        </a:xfrm>
        <a:custGeom>
          <a:avLst/>
          <a:gdLst/>
          <a:ahLst/>
          <a:cxnLst/>
          <a:rect l="0" t="0" r="0" b="0"/>
          <a:pathLst>
            <a:path>
              <a:moveTo>
                <a:pt x="0" y="0"/>
              </a:moveTo>
              <a:lnTo>
                <a:pt x="0" y="1978421"/>
              </a:lnTo>
              <a:lnTo>
                <a:pt x="197842" y="1978421"/>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B0249A0-F829-46D3-A0EF-BDED2F6F780E}">
      <dsp:nvSpPr>
        <dsp:cNvPr id="0" name=""/>
        <dsp:cNvSpPr/>
      </dsp:nvSpPr>
      <dsp:spPr>
        <a:xfrm>
          <a:off x="5943500" y="2475267"/>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Getchar</a:t>
          </a:r>
          <a:r>
            <a:rPr lang="en-US" sz="1600" kern="1200" dirty="0"/>
            <a:t>()</a:t>
          </a:r>
        </a:p>
        <a:p>
          <a:pPr marL="0" lvl="0" indent="0" algn="ctr" defTabSz="711200">
            <a:lnSpc>
              <a:spcPct val="90000"/>
            </a:lnSpc>
            <a:spcBef>
              <a:spcPct val="0"/>
            </a:spcBef>
            <a:spcAft>
              <a:spcPct val="35000"/>
            </a:spcAft>
            <a:buNone/>
          </a:pPr>
          <a:r>
            <a:rPr lang="en-US" sz="1600" kern="1200" dirty="0" err="1"/>
            <a:t>Putchar</a:t>
          </a:r>
          <a:r>
            <a:rPr lang="en-US" sz="1600" kern="1200" dirty="0"/>
            <a:t>()</a:t>
          </a:r>
        </a:p>
      </dsp:txBody>
      <dsp:txXfrm>
        <a:off x="5972473" y="2504240"/>
        <a:ext cx="1524791" cy="931264"/>
      </dsp:txXfrm>
    </dsp:sp>
    <dsp:sp modelId="{7E752ABE-9C77-492B-A963-25F90B9365C4}">
      <dsp:nvSpPr>
        <dsp:cNvPr id="0" name=""/>
        <dsp:cNvSpPr/>
      </dsp:nvSpPr>
      <dsp:spPr>
        <a:xfrm>
          <a:off x="5745658" y="991451"/>
          <a:ext cx="197842" cy="3214935"/>
        </a:xfrm>
        <a:custGeom>
          <a:avLst/>
          <a:gdLst/>
          <a:ahLst/>
          <a:cxnLst/>
          <a:rect l="0" t="0" r="0" b="0"/>
          <a:pathLst>
            <a:path>
              <a:moveTo>
                <a:pt x="0" y="0"/>
              </a:moveTo>
              <a:lnTo>
                <a:pt x="0" y="3214935"/>
              </a:lnTo>
              <a:lnTo>
                <a:pt x="197842" y="3214935"/>
              </a:lnTo>
            </a:path>
          </a:pathLst>
        </a:custGeom>
        <a:noFill/>
        <a:ln w="15875" cap="rnd" cmpd="sng" algn="ctr">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34025D8-FF18-4DA9-B42F-671F0FDFEF87}">
      <dsp:nvSpPr>
        <dsp:cNvPr id="0" name=""/>
        <dsp:cNvSpPr/>
      </dsp:nvSpPr>
      <dsp:spPr>
        <a:xfrm>
          <a:off x="5943500" y="3711781"/>
          <a:ext cx="1582737" cy="98921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Gets()</a:t>
          </a:r>
        </a:p>
        <a:p>
          <a:pPr marL="0" lvl="0" indent="0" algn="ctr" defTabSz="711200">
            <a:lnSpc>
              <a:spcPct val="90000"/>
            </a:lnSpc>
            <a:spcBef>
              <a:spcPct val="0"/>
            </a:spcBef>
            <a:spcAft>
              <a:spcPct val="35000"/>
            </a:spcAft>
            <a:buNone/>
          </a:pPr>
          <a:r>
            <a:rPr lang="en-US" sz="1600" kern="1200" dirty="0"/>
            <a:t>Puts()</a:t>
          </a:r>
        </a:p>
        <a:p>
          <a:pPr marL="0" lvl="0" indent="0" algn="ctr" defTabSz="711200">
            <a:lnSpc>
              <a:spcPct val="90000"/>
            </a:lnSpc>
            <a:spcBef>
              <a:spcPct val="0"/>
            </a:spcBef>
            <a:spcAft>
              <a:spcPct val="35000"/>
            </a:spcAft>
            <a:buNone/>
          </a:pPr>
          <a:r>
            <a:rPr lang="en-US" sz="1600" kern="1200" dirty="0" err="1"/>
            <a:t>Putch</a:t>
          </a:r>
          <a:r>
            <a:rPr lang="en-US" sz="1600" kern="1200" dirty="0"/>
            <a:t>()</a:t>
          </a:r>
        </a:p>
      </dsp:txBody>
      <dsp:txXfrm>
        <a:off x="5972473" y="3740754"/>
        <a:ext cx="1524791" cy="9312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4A451-47F5-4CB0-8226-CE40A26C96C6}">
      <dsp:nvSpPr>
        <dsp:cNvPr id="0" name=""/>
        <dsp:cNvSpPr/>
      </dsp:nvSpPr>
      <dsp:spPr>
        <a:xfrm>
          <a:off x="76099" y="113066"/>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kern="1200" dirty="0"/>
            <a:t> </a:t>
          </a:r>
        </a:p>
      </dsp:txBody>
      <dsp:txXfrm>
        <a:off x="76099" y="113066"/>
        <a:ext cx="4407671" cy="400697"/>
      </dsp:txXfrm>
    </dsp:sp>
    <dsp:sp modelId="{FAFBC20C-2CC3-435B-87C6-0DCF578C86F6}">
      <dsp:nvSpPr>
        <dsp:cNvPr id="0" name=""/>
        <dsp:cNvSpPr/>
      </dsp:nvSpPr>
      <dsp:spPr>
        <a:xfrm>
          <a:off x="76099" y="513763"/>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888FBE1-1CCF-4A8B-963C-0B864E9C901F}">
      <dsp:nvSpPr>
        <dsp:cNvPr id="0" name=""/>
        <dsp:cNvSpPr/>
      </dsp:nvSpPr>
      <dsp:spPr>
        <a:xfrm>
          <a:off x="695622" y="513763"/>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CD1E912-3DBB-4CB8-B701-6E7CCF927BF4}">
      <dsp:nvSpPr>
        <dsp:cNvPr id="0" name=""/>
        <dsp:cNvSpPr/>
      </dsp:nvSpPr>
      <dsp:spPr>
        <a:xfrm>
          <a:off x="1315634" y="513763"/>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68FCC2B-4E37-4799-A99C-11232DAA0D65}">
      <dsp:nvSpPr>
        <dsp:cNvPr id="0" name=""/>
        <dsp:cNvSpPr/>
      </dsp:nvSpPr>
      <dsp:spPr>
        <a:xfrm>
          <a:off x="1935157" y="513763"/>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097C678-6C78-4431-9EE5-F7BBB2EB973B}">
      <dsp:nvSpPr>
        <dsp:cNvPr id="0" name=""/>
        <dsp:cNvSpPr/>
      </dsp:nvSpPr>
      <dsp:spPr>
        <a:xfrm>
          <a:off x="2555170" y="513763"/>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49ED2AA-875D-48C5-8E52-68C0606D314B}">
      <dsp:nvSpPr>
        <dsp:cNvPr id="0" name=""/>
        <dsp:cNvSpPr/>
      </dsp:nvSpPr>
      <dsp:spPr>
        <a:xfrm>
          <a:off x="3174692" y="513763"/>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B00C954-8543-4E4A-AE0D-09997D936A2A}">
      <dsp:nvSpPr>
        <dsp:cNvPr id="0" name=""/>
        <dsp:cNvSpPr/>
      </dsp:nvSpPr>
      <dsp:spPr>
        <a:xfrm>
          <a:off x="3794705" y="513763"/>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15A5BCC-CAE4-468A-AC16-0F94027973AF}">
      <dsp:nvSpPr>
        <dsp:cNvPr id="0" name=""/>
        <dsp:cNvSpPr/>
      </dsp:nvSpPr>
      <dsp:spPr>
        <a:xfrm>
          <a:off x="76099" y="595387"/>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scanf() </a:t>
          </a:r>
        </a:p>
      </dsp:txBody>
      <dsp:txXfrm>
        <a:off x="76099" y="595387"/>
        <a:ext cx="4464971" cy="652988"/>
      </dsp:txXfrm>
    </dsp:sp>
    <dsp:sp modelId="{9E720D9D-065C-4B7D-81A3-F042626E4480}">
      <dsp:nvSpPr>
        <dsp:cNvPr id="0" name=""/>
        <dsp:cNvSpPr/>
      </dsp:nvSpPr>
      <dsp:spPr>
        <a:xfrm>
          <a:off x="76099" y="1438266"/>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kern="1200" dirty="0"/>
            <a:t> </a:t>
          </a:r>
        </a:p>
      </dsp:txBody>
      <dsp:txXfrm>
        <a:off x="76099" y="1438266"/>
        <a:ext cx="4407671" cy="400697"/>
      </dsp:txXfrm>
    </dsp:sp>
    <dsp:sp modelId="{12CCE97B-1409-4A70-9955-FCA0AEC2DEC1}">
      <dsp:nvSpPr>
        <dsp:cNvPr id="0" name=""/>
        <dsp:cNvSpPr/>
      </dsp:nvSpPr>
      <dsp:spPr>
        <a:xfrm>
          <a:off x="76099" y="1838964"/>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948026C-2E17-4C34-B721-C13630581D95}">
      <dsp:nvSpPr>
        <dsp:cNvPr id="0" name=""/>
        <dsp:cNvSpPr/>
      </dsp:nvSpPr>
      <dsp:spPr>
        <a:xfrm>
          <a:off x="695622" y="1838964"/>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E461591-BCBF-44DA-B7D5-767BDC7A3402}">
      <dsp:nvSpPr>
        <dsp:cNvPr id="0" name=""/>
        <dsp:cNvSpPr/>
      </dsp:nvSpPr>
      <dsp:spPr>
        <a:xfrm>
          <a:off x="1315634" y="1838964"/>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46DCB45-B364-4D36-B77A-FFB390EB9340}">
      <dsp:nvSpPr>
        <dsp:cNvPr id="0" name=""/>
        <dsp:cNvSpPr/>
      </dsp:nvSpPr>
      <dsp:spPr>
        <a:xfrm>
          <a:off x="1935157" y="1838964"/>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4800EF1-0154-4A78-9A20-A9E12C09FE92}">
      <dsp:nvSpPr>
        <dsp:cNvPr id="0" name=""/>
        <dsp:cNvSpPr/>
      </dsp:nvSpPr>
      <dsp:spPr>
        <a:xfrm>
          <a:off x="2555170" y="1838964"/>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2C1293-DEE9-4E61-B969-A1D12D5D26FD}">
      <dsp:nvSpPr>
        <dsp:cNvPr id="0" name=""/>
        <dsp:cNvSpPr/>
      </dsp:nvSpPr>
      <dsp:spPr>
        <a:xfrm>
          <a:off x="3174692" y="1838964"/>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4DBEA9F-46D2-4DDE-9840-18FF3A4F8C25}">
      <dsp:nvSpPr>
        <dsp:cNvPr id="0" name=""/>
        <dsp:cNvSpPr/>
      </dsp:nvSpPr>
      <dsp:spPr>
        <a:xfrm>
          <a:off x="3794705" y="1838964"/>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36EC1A5-65A3-49EF-9EC3-D7ACC6B312D2}">
      <dsp:nvSpPr>
        <dsp:cNvPr id="0" name=""/>
        <dsp:cNvSpPr/>
      </dsp:nvSpPr>
      <dsp:spPr>
        <a:xfrm>
          <a:off x="76099" y="1920587"/>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printf()</a:t>
          </a:r>
        </a:p>
      </dsp:txBody>
      <dsp:txXfrm>
        <a:off x="76099" y="1920587"/>
        <a:ext cx="4464971" cy="652988"/>
      </dsp:txXfrm>
    </dsp:sp>
    <dsp:sp modelId="{C7904B7B-AFDA-42B4-9070-3AA4D02CC58D}">
      <dsp:nvSpPr>
        <dsp:cNvPr id="0" name=""/>
        <dsp:cNvSpPr/>
      </dsp:nvSpPr>
      <dsp:spPr>
        <a:xfrm>
          <a:off x="76099" y="2763467"/>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kern="1200" dirty="0"/>
            <a:t> </a:t>
          </a:r>
        </a:p>
      </dsp:txBody>
      <dsp:txXfrm>
        <a:off x="76099" y="2763467"/>
        <a:ext cx="4407671" cy="400697"/>
      </dsp:txXfrm>
    </dsp:sp>
    <dsp:sp modelId="{1FEDBB77-AFC5-4519-933A-871F493667AF}">
      <dsp:nvSpPr>
        <dsp:cNvPr id="0" name=""/>
        <dsp:cNvSpPr/>
      </dsp:nvSpPr>
      <dsp:spPr>
        <a:xfrm>
          <a:off x="76099" y="3164164"/>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969A14A-2A21-4D13-B69D-760BC018CC98}">
      <dsp:nvSpPr>
        <dsp:cNvPr id="0" name=""/>
        <dsp:cNvSpPr/>
      </dsp:nvSpPr>
      <dsp:spPr>
        <a:xfrm>
          <a:off x="695622" y="3164164"/>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F21EB0C-5224-4E99-AA83-3746590CAE01}">
      <dsp:nvSpPr>
        <dsp:cNvPr id="0" name=""/>
        <dsp:cNvSpPr/>
      </dsp:nvSpPr>
      <dsp:spPr>
        <a:xfrm>
          <a:off x="1315634" y="3164164"/>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17580BB-C7D9-4B51-8565-F2CA574C5B35}">
      <dsp:nvSpPr>
        <dsp:cNvPr id="0" name=""/>
        <dsp:cNvSpPr/>
      </dsp:nvSpPr>
      <dsp:spPr>
        <a:xfrm>
          <a:off x="1935157" y="3164164"/>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D091BCA-A712-413B-8ED6-35DD46AF9861}">
      <dsp:nvSpPr>
        <dsp:cNvPr id="0" name=""/>
        <dsp:cNvSpPr/>
      </dsp:nvSpPr>
      <dsp:spPr>
        <a:xfrm>
          <a:off x="2555170" y="3164164"/>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97AB0DE-ABCC-40F1-9100-C3DCE9E493AD}">
      <dsp:nvSpPr>
        <dsp:cNvPr id="0" name=""/>
        <dsp:cNvSpPr/>
      </dsp:nvSpPr>
      <dsp:spPr>
        <a:xfrm>
          <a:off x="3174692" y="3164164"/>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A1976B-ADDF-45D2-84D2-95DE8081A193}">
      <dsp:nvSpPr>
        <dsp:cNvPr id="0" name=""/>
        <dsp:cNvSpPr/>
      </dsp:nvSpPr>
      <dsp:spPr>
        <a:xfrm>
          <a:off x="3794705" y="3164164"/>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2178B7F-C678-490E-B253-B0BFF5CECAE3}">
      <dsp:nvSpPr>
        <dsp:cNvPr id="0" name=""/>
        <dsp:cNvSpPr/>
      </dsp:nvSpPr>
      <dsp:spPr>
        <a:xfrm>
          <a:off x="65830" y="3244638"/>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t>sprintf</a:t>
          </a:r>
          <a:r>
            <a:rPr lang="en-US" sz="3600" kern="1200" dirty="0"/>
            <a:t>()</a:t>
          </a:r>
        </a:p>
      </dsp:txBody>
      <dsp:txXfrm>
        <a:off x="65830" y="3244638"/>
        <a:ext cx="4464971" cy="652988"/>
      </dsp:txXfrm>
    </dsp:sp>
    <dsp:sp modelId="{6C46E77F-B7ED-426C-A516-47F8CCFC05E0}">
      <dsp:nvSpPr>
        <dsp:cNvPr id="0" name=""/>
        <dsp:cNvSpPr/>
      </dsp:nvSpPr>
      <dsp:spPr>
        <a:xfrm>
          <a:off x="76099" y="4088667"/>
          <a:ext cx="4407671" cy="40069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endParaRPr lang="en-US" sz="1800" kern="1200" dirty="0"/>
        </a:p>
      </dsp:txBody>
      <dsp:txXfrm>
        <a:off x="76099" y="4088667"/>
        <a:ext cx="4407671" cy="400697"/>
      </dsp:txXfrm>
    </dsp:sp>
    <dsp:sp modelId="{5427A12A-5AE3-477D-B0D0-40AE7105E0CD}">
      <dsp:nvSpPr>
        <dsp:cNvPr id="0" name=""/>
        <dsp:cNvSpPr/>
      </dsp:nvSpPr>
      <dsp:spPr>
        <a:xfrm>
          <a:off x="76099" y="4489365"/>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B361744-BA67-4743-A068-B59EAF86C1B1}">
      <dsp:nvSpPr>
        <dsp:cNvPr id="0" name=""/>
        <dsp:cNvSpPr/>
      </dsp:nvSpPr>
      <dsp:spPr>
        <a:xfrm>
          <a:off x="695622" y="4489365"/>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921ECB9-79F3-4864-8748-E2972F15F342}">
      <dsp:nvSpPr>
        <dsp:cNvPr id="0" name=""/>
        <dsp:cNvSpPr/>
      </dsp:nvSpPr>
      <dsp:spPr>
        <a:xfrm>
          <a:off x="1315634" y="4489365"/>
          <a:ext cx="1031395" cy="816235"/>
        </a:xfrm>
        <a:prstGeom prst="chevron">
          <a:avLst>
            <a:gd name="adj" fmla="val 7061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E964A5B-3BCD-4992-8219-3785A186EEDA}">
      <dsp:nvSpPr>
        <dsp:cNvPr id="0" name=""/>
        <dsp:cNvSpPr/>
      </dsp:nvSpPr>
      <dsp:spPr>
        <a:xfrm>
          <a:off x="1935157" y="4489365"/>
          <a:ext cx="1031395" cy="816235"/>
        </a:xfrm>
        <a:prstGeom prst="chevron">
          <a:avLst>
            <a:gd name="adj" fmla="val 70610"/>
          </a:avLst>
        </a:prstGeom>
        <a:solidFill>
          <a:schemeClr val="accent6">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7F5D99-1244-40FC-888C-B88FAFDDEC3C}">
      <dsp:nvSpPr>
        <dsp:cNvPr id="0" name=""/>
        <dsp:cNvSpPr/>
      </dsp:nvSpPr>
      <dsp:spPr>
        <a:xfrm>
          <a:off x="2555170" y="4489365"/>
          <a:ext cx="1031395" cy="816235"/>
        </a:xfrm>
        <a:prstGeom prst="chevron">
          <a:avLst>
            <a:gd name="adj" fmla="val 7061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8DF4DA-6928-4DF5-B53B-623FE465170E}">
      <dsp:nvSpPr>
        <dsp:cNvPr id="0" name=""/>
        <dsp:cNvSpPr/>
      </dsp:nvSpPr>
      <dsp:spPr>
        <a:xfrm>
          <a:off x="3174692" y="4489365"/>
          <a:ext cx="1031395" cy="816235"/>
        </a:xfrm>
        <a:prstGeom prst="chevron">
          <a:avLst>
            <a:gd name="adj" fmla="val 70610"/>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8612DAC-99C1-42F8-87D8-C570EF42AECE}">
      <dsp:nvSpPr>
        <dsp:cNvPr id="0" name=""/>
        <dsp:cNvSpPr/>
      </dsp:nvSpPr>
      <dsp:spPr>
        <a:xfrm>
          <a:off x="3794705" y="4489365"/>
          <a:ext cx="1031395" cy="816235"/>
        </a:xfrm>
        <a:prstGeom prst="chevron">
          <a:avLst>
            <a:gd name="adj" fmla="val 70610"/>
          </a:avLst>
        </a:prstGeom>
        <a:solidFill>
          <a:schemeClr val="accent4">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B94810E-CF14-4864-9C85-90A848F23605}">
      <dsp:nvSpPr>
        <dsp:cNvPr id="0" name=""/>
        <dsp:cNvSpPr/>
      </dsp:nvSpPr>
      <dsp:spPr>
        <a:xfrm>
          <a:off x="76099" y="4570988"/>
          <a:ext cx="4464971" cy="652988"/>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scanf()</a:t>
          </a:r>
        </a:p>
      </dsp:txBody>
      <dsp:txXfrm>
        <a:off x="76099" y="4570988"/>
        <a:ext cx="4464971" cy="6529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219331"/>
          <a:ext cx="5791200" cy="575639"/>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Syntax 1: To display variable</a:t>
          </a:r>
        </a:p>
      </dsp:txBody>
      <dsp:txXfrm>
        <a:off x="28100" y="247431"/>
        <a:ext cx="5735000" cy="519439"/>
      </dsp:txXfrm>
    </dsp:sp>
    <dsp:sp modelId="{4A8BFFC3-6574-46F0-B421-2B42E209AB44}">
      <dsp:nvSpPr>
        <dsp:cNvPr id="0" name=""/>
        <dsp:cNvSpPr/>
      </dsp:nvSpPr>
      <dsp:spPr>
        <a:xfrm>
          <a:off x="0" y="794971"/>
          <a:ext cx="57912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printf(“format specifier ”, var);</a:t>
          </a:r>
        </a:p>
      </dsp:txBody>
      <dsp:txXfrm>
        <a:off x="0" y="794971"/>
        <a:ext cx="5791200" cy="397440"/>
      </dsp:txXfrm>
    </dsp:sp>
    <dsp:sp modelId="{5BA21B70-5671-4495-99F0-C4417D309D0E}">
      <dsp:nvSpPr>
        <dsp:cNvPr id="0" name=""/>
        <dsp:cNvSpPr/>
      </dsp:nvSpPr>
      <dsp:spPr>
        <a:xfrm>
          <a:off x="0" y="1192411"/>
          <a:ext cx="5791200" cy="575639"/>
        </a:xfrm>
        <a:prstGeom prst="roundRect">
          <a:avLst/>
        </a:prstGeom>
        <a:gradFill rotWithShape="0">
          <a:gsLst>
            <a:gs pos="0">
              <a:schemeClr val="accent4">
                <a:hueOff val="-492612"/>
                <a:satOff val="14709"/>
                <a:lumOff val="5686"/>
                <a:alphaOff val="0"/>
                <a:tint val="96000"/>
                <a:lumMod val="104000"/>
              </a:schemeClr>
            </a:gs>
            <a:gs pos="100000">
              <a:schemeClr val="accent4">
                <a:hueOff val="-492612"/>
                <a:satOff val="14709"/>
                <a:lumOff val="568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Syntax 2: To display string or massage</a:t>
          </a:r>
        </a:p>
      </dsp:txBody>
      <dsp:txXfrm>
        <a:off x="28100" y="1220511"/>
        <a:ext cx="5735000" cy="519439"/>
      </dsp:txXfrm>
    </dsp:sp>
    <dsp:sp modelId="{B855D2DF-F373-422B-86BC-5922EB068CC0}">
      <dsp:nvSpPr>
        <dsp:cNvPr id="0" name=""/>
        <dsp:cNvSpPr/>
      </dsp:nvSpPr>
      <dsp:spPr>
        <a:xfrm>
          <a:off x="0" y="1768051"/>
          <a:ext cx="57912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print(“Text to be displayed”)</a:t>
          </a:r>
        </a:p>
      </dsp:txBody>
      <dsp:txXfrm>
        <a:off x="0" y="1768051"/>
        <a:ext cx="5791200" cy="39744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124164"/>
          <a:ext cx="5791200" cy="791505"/>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Syntax:</a:t>
          </a:r>
        </a:p>
      </dsp:txBody>
      <dsp:txXfrm>
        <a:off x="38638" y="162802"/>
        <a:ext cx="5713924" cy="714229"/>
      </dsp:txXfrm>
    </dsp:sp>
    <dsp:sp modelId="{4A8BFFC3-6574-46F0-B421-2B42E209AB44}">
      <dsp:nvSpPr>
        <dsp:cNvPr id="0" name=""/>
        <dsp:cNvSpPr/>
      </dsp:nvSpPr>
      <dsp:spPr>
        <a:xfrm>
          <a:off x="0" y="915670"/>
          <a:ext cx="579120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8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scanf(“format specifier ”, &amp;var);</a:t>
          </a:r>
        </a:p>
      </dsp:txBody>
      <dsp:txXfrm>
        <a:off x="0" y="915670"/>
        <a:ext cx="5791200"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B6704-F72F-4F94-84B2-9E3D02A44138}">
      <dsp:nvSpPr>
        <dsp:cNvPr id="0" name=""/>
        <dsp:cNvSpPr/>
      </dsp:nvSpPr>
      <dsp:spPr>
        <a:xfrm>
          <a:off x="287075" y="3060854"/>
          <a:ext cx="2223620" cy="144040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Char char="•"/>
          </a:pPr>
          <a:r>
            <a:rPr lang="en-US" sz="1300" kern="1200"/>
            <a:t>Integer</a:t>
          </a:r>
          <a:endParaRPr lang="en-US" sz="1300" kern="1200" dirty="0"/>
        </a:p>
        <a:p>
          <a:pPr marL="114300" lvl="1" indent="-114300" algn="l" defTabSz="577850">
            <a:lnSpc>
              <a:spcPct val="90000"/>
            </a:lnSpc>
            <a:spcBef>
              <a:spcPct val="0"/>
            </a:spcBef>
            <a:spcAft>
              <a:spcPct val="15000"/>
            </a:spcAft>
            <a:buChar char="•"/>
          </a:pPr>
          <a:r>
            <a:rPr lang="en-US" sz="1300" kern="1200"/>
            <a:t>Float</a:t>
          </a:r>
          <a:endParaRPr lang="en-US" sz="1300" kern="1200" dirty="0"/>
        </a:p>
        <a:p>
          <a:pPr marL="114300" lvl="1" indent="-114300" algn="l" defTabSz="577850">
            <a:lnSpc>
              <a:spcPct val="90000"/>
            </a:lnSpc>
            <a:spcBef>
              <a:spcPct val="0"/>
            </a:spcBef>
            <a:spcAft>
              <a:spcPct val="15000"/>
            </a:spcAft>
            <a:buChar char="•"/>
          </a:pPr>
          <a:r>
            <a:rPr lang="en-US" sz="1300" kern="1200"/>
            <a:t>Character</a:t>
          </a:r>
          <a:endParaRPr lang="en-US" sz="1300" kern="1200" dirty="0"/>
        </a:p>
        <a:p>
          <a:pPr marL="114300" lvl="1" indent="-114300" algn="l" defTabSz="577850">
            <a:lnSpc>
              <a:spcPct val="90000"/>
            </a:lnSpc>
            <a:spcBef>
              <a:spcPct val="0"/>
            </a:spcBef>
            <a:spcAft>
              <a:spcPct val="15000"/>
            </a:spcAft>
            <a:buChar char="•"/>
          </a:pPr>
          <a:r>
            <a:rPr lang="en-US" sz="1300" kern="1200"/>
            <a:t>Enum</a:t>
          </a:r>
          <a:endParaRPr lang="en-US" sz="1300" kern="1200" dirty="0"/>
        </a:p>
      </dsp:txBody>
      <dsp:txXfrm>
        <a:off x="318716" y="3452595"/>
        <a:ext cx="1493252" cy="1017019"/>
      </dsp:txXfrm>
    </dsp:sp>
    <dsp:sp modelId="{FD408E42-4743-42A1-8522-FF119746EC8A}">
      <dsp:nvSpPr>
        <dsp:cNvPr id="0" name=""/>
        <dsp:cNvSpPr/>
      </dsp:nvSpPr>
      <dsp:spPr>
        <a:xfrm>
          <a:off x="1218835" y="256571"/>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It is just like container, containing the value or data of a particular data-type.</a:t>
          </a:r>
        </a:p>
      </dsp:txBody>
      <dsp:txXfrm>
        <a:off x="1789696" y="827432"/>
        <a:ext cx="1378182" cy="1378182"/>
      </dsp:txXfrm>
    </dsp:sp>
    <dsp:sp modelId="{01AE4AA5-2042-4D0C-B195-D119A9083F99}">
      <dsp:nvSpPr>
        <dsp:cNvPr id="0" name=""/>
        <dsp:cNvSpPr/>
      </dsp:nvSpPr>
      <dsp:spPr>
        <a:xfrm rot="5400000">
          <a:off x="3257904" y="256571"/>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It helps to execute the program.</a:t>
          </a:r>
        </a:p>
      </dsp:txBody>
      <dsp:txXfrm rot="-5400000">
        <a:off x="3257904" y="827432"/>
        <a:ext cx="1378182" cy="1378182"/>
      </dsp:txXfrm>
    </dsp:sp>
    <dsp:sp modelId="{B0B1D458-6708-4A1B-8356-9878FDA93B4D}">
      <dsp:nvSpPr>
        <dsp:cNvPr id="0" name=""/>
        <dsp:cNvSpPr/>
      </dsp:nvSpPr>
      <dsp:spPr>
        <a:xfrm rot="10800000">
          <a:off x="3257904" y="2295640"/>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A value of variables are changeable.</a:t>
          </a:r>
        </a:p>
      </dsp:txBody>
      <dsp:txXfrm rot="10800000">
        <a:off x="3257904" y="2295640"/>
        <a:ext cx="1378182" cy="1378182"/>
      </dsp:txXfrm>
    </dsp:sp>
    <dsp:sp modelId="{39096977-0511-475A-B953-580A8210E6D8}">
      <dsp:nvSpPr>
        <dsp:cNvPr id="0" name=""/>
        <dsp:cNvSpPr/>
      </dsp:nvSpPr>
      <dsp:spPr>
        <a:xfrm rot="16200000">
          <a:off x="1218835" y="2295640"/>
          <a:ext cx="1949043" cy="1949043"/>
        </a:xfrm>
        <a:prstGeom prst="pieWedg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r>
            <a:rPr lang="en-US" sz="1300" kern="1200" dirty="0"/>
            <a:t>It can store the value of different data-types:</a:t>
          </a:r>
        </a:p>
      </dsp:txBody>
      <dsp:txXfrm rot="5400000">
        <a:off x="1789696" y="2295640"/>
        <a:ext cx="1378182" cy="1378182"/>
      </dsp:txXfrm>
    </dsp:sp>
    <dsp:sp modelId="{14363C06-705C-4B1F-81BC-79B962E71014}">
      <dsp:nvSpPr>
        <dsp:cNvPr id="0" name=""/>
        <dsp:cNvSpPr/>
      </dsp:nvSpPr>
      <dsp:spPr>
        <a:xfrm>
          <a:off x="2876423" y="1845514"/>
          <a:ext cx="672937" cy="585163"/>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9D8735-F085-4FBC-BE0A-760DAA0CD555}">
      <dsp:nvSpPr>
        <dsp:cNvPr id="0" name=""/>
        <dsp:cNvSpPr/>
      </dsp:nvSpPr>
      <dsp:spPr>
        <a:xfrm rot="10800000">
          <a:off x="2876423" y="2070577"/>
          <a:ext cx="672937" cy="585163"/>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24036"/>
          <a:ext cx="5950633" cy="55165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Syntax:</a:t>
          </a:r>
        </a:p>
      </dsp:txBody>
      <dsp:txXfrm>
        <a:off x="26930" y="50966"/>
        <a:ext cx="5896773" cy="497795"/>
      </dsp:txXfrm>
    </dsp:sp>
    <dsp:sp modelId="{4A8BFFC3-6574-46F0-B421-2B42E209AB44}">
      <dsp:nvSpPr>
        <dsp:cNvPr id="0" name=""/>
        <dsp:cNvSpPr/>
      </dsp:nvSpPr>
      <dsp:spPr>
        <a:xfrm>
          <a:off x="0" y="575691"/>
          <a:ext cx="595063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sprintf</a:t>
          </a:r>
          <a:r>
            <a:rPr lang="en-US" sz="1800" kern="1200" dirty="0"/>
            <a:t>(</a:t>
          </a:r>
          <a:r>
            <a:rPr lang="en-US" sz="1800" kern="1200" dirty="0" err="1"/>
            <a:t>array_name“format</a:t>
          </a:r>
          <a:r>
            <a:rPr lang="en-US" sz="1800" kern="1200" dirty="0"/>
            <a:t> specifier ”, </a:t>
          </a:r>
          <a:r>
            <a:rPr lang="en-US" sz="1800" kern="1200" dirty="0" err="1"/>
            <a:t>variable_name</a:t>
          </a:r>
          <a:r>
            <a:rPr lang="en-US" sz="1800" kern="1200" dirty="0"/>
            <a:t>);</a:t>
          </a:r>
        </a:p>
      </dsp:txBody>
      <dsp:txXfrm>
        <a:off x="0" y="575691"/>
        <a:ext cx="5950633" cy="5713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E0AC-53E8-4046-A1AD-D5F7ADEF2D60}">
      <dsp:nvSpPr>
        <dsp:cNvPr id="0" name=""/>
        <dsp:cNvSpPr/>
      </dsp:nvSpPr>
      <dsp:spPr>
        <a:xfrm>
          <a:off x="0" y="24036"/>
          <a:ext cx="5950633" cy="551655"/>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Syntax:</a:t>
          </a:r>
        </a:p>
      </dsp:txBody>
      <dsp:txXfrm>
        <a:off x="26930" y="50966"/>
        <a:ext cx="5896773" cy="497795"/>
      </dsp:txXfrm>
    </dsp:sp>
    <dsp:sp modelId="{4A8BFFC3-6574-46F0-B421-2B42E209AB44}">
      <dsp:nvSpPr>
        <dsp:cNvPr id="0" name=""/>
        <dsp:cNvSpPr/>
      </dsp:nvSpPr>
      <dsp:spPr>
        <a:xfrm>
          <a:off x="0" y="575691"/>
          <a:ext cx="5950633"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93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sscanf</a:t>
          </a:r>
          <a:r>
            <a:rPr lang="en-US" sz="1800" kern="1200" dirty="0"/>
            <a:t>(</a:t>
          </a:r>
          <a:r>
            <a:rPr lang="en-US" sz="1800" kern="1200" dirty="0" err="1"/>
            <a:t>array_name“format</a:t>
          </a:r>
          <a:r>
            <a:rPr lang="en-US" sz="1800" kern="1200" dirty="0"/>
            <a:t> specifier ”, &amp;</a:t>
          </a:r>
          <a:r>
            <a:rPr lang="en-US" sz="1800" kern="1200" dirty="0" err="1"/>
            <a:t>variable_name</a:t>
          </a:r>
          <a:r>
            <a:rPr lang="en-US" sz="1800" kern="1200" dirty="0"/>
            <a:t>);</a:t>
          </a:r>
        </a:p>
      </dsp:txBody>
      <dsp:txXfrm>
        <a:off x="0" y="575691"/>
        <a:ext cx="5950633" cy="5713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77879-068E-4B6A-BD6F-94D5068513F5}">
      <dsp:nvSpPr>
        <dsp:cNvPr id="0" name=""/>
        <dsp:cNvSpPr/>
      </dsp:nvSpPr>
      <dsp:spPr>
        <a:xfrm>
          <a:off x="0" y="588"/>
          <a:ext cx="397510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C3560-FC7D-4CB5-8928-5AB684EDA03A}">
      <dsp:nvSpPr>
        <dsp:cNvPr id="0" name=""/>
        <dsp:cNvSpPr/>
      </dsp:nvSpPr>
      <dsp:spPr>
        <a:xfrm>
          <a:off x="0" y="588"/>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a:t>
          </a:r>
        </a:p>
      </dsp:txBody>
      <dsp:txXfrm>
        <a:off x="0" y="588"/>
        <a:ext cx="795020" cy="688050"/>
      </dsp:txXfrm>
    </dsp:sp>
    <dsp:sp modelId="{1C25986A-ADF4-463B-B58B-AC28AB0F424B}">
      <dsp:nvSpPr>
        <dsp:cNvPr id="0" name=""/>
        <dsp:cNvSpPr/>
      </dsp:nvSpPr>
      <dsp:spPr>
        <a:xfrm>
          <a:off x="854646" y="31832"/>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Int</a:t>
          </a:r>
          <a:r>
            <a:rPr lang="en-US" sz="1200" kern="1200" dirty="0"/>
            <a:t> </a:t>
          </a:r>
        </a:p>
      </dsp:txBody>
      <dsp:txXfrm>
        <a:off x="854646" y="31832"/>
        <a:ext cx="3120453" cy="624890"/>
      </dsp:txXfrm>
    </dsp:sp>
    <dsp:sp modelId="{81FED846-A05F-4388-AF96-9EE6E2B3A02E}">
      <dsp:nvSpPr>
        <dsp:cNvPr id="0" name=""/>
        <dsp:cNvSpPr/>
      </dsp:nvSpPr>
      <dsp:spPr>
        <a:xfrm>
          <a:off x="795019" y="656722"/>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6691F7-6299-43B5-86E0-A89047EE9CE1}">
      <dsp:nvSpPr>
        <dsp:cNvPr id="0" name=""/>
        <dsp:cNvSpPr/>
      </dsp:nvSpPr>
      <dsp:spPr>
        <a:xfrm>
          <a:off x="0" y="688639"/>
          <a:ext cx="3975100"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C0C42-5C08-4A7C-AD75-8D5A3EF10415}">
      <dsp:nvSpPr>
        <dsp:cNvPr id="0" name=""/>
        <dsp:cNvSpPr/>
      </dsp:nvSpPr>
      <dsp:spPr>
        <a:xfrm>
          <a:off x="0" y="688639"/>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%c</a:t>
          </a:r>
        </a:p>
      </dsp:txBody>
      <dsp:txXfrm>
        <a:off x="0" y="688639"/>
        <a:ext cx="795020" cy="688050"/>
      </dsp:txXfrm>
    </dsp:sp>
    <dsp:sp modelId="{417FCCFE-08F5-46DE-8BCB-0926AE1C3A89}">
      <dsp:nvSpPr>
        <dsp:cNvPr id="0" name=""/>
        <dsp:cNvSpPr/>
      </dsp:nvSpPr>
      <dsp:spPr>
        <a:xfrm>
          <a:off x="854646" y="719883"/>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char</a:t>
          </a:r>
        </a:p>
      </dsp:txBody>
      <dsp:txXfrm>
        <a:off x="854646" y="719883"/>
        <a:ext cx="3120453" cy="624890"/>
      </dsp:txXfrm>
    </dsp:sp>
    <dsp:sp modelId="{79F31190-A9D6-4FE7-AD98-E95563853BE8}">
      <dsp:nvSpPr>
        <dsp:cNvPr id="0" name=""/>
        <dsp:cNvSpPr/>
      </dsp:nvSpPr>
      <dsp:spPr>
        <a:xfrm>
          <a:off x="795019" y="1344773"/>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138302-4321-4838-9731-57183DB8AD50}">
      <dsp:nvSpPr>
        <dsp:cNvPr id="0" name=""/>
        <dsp:cNvSpPr/>
      </dsp:nvSpPr>
      <dsp:spPr>
        <a:xfrm>
          <a:off x="0" y="1376690"/>
          <a:ext cx="3975100"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8881E-0345-4FC2-BD6F-C6B019BF3482}">
      <dsp:nvSpPr>
        <dsp:cNvPr id="0" name=""/>
        <dsp:cNvSpPr/>
      </dsp:nvSpPr>
      <dsp:spPr>
        <a:xfrm>
          <a:off x="0" y="1376690"/>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%f</a:t>
          </a:r>
        </a:p>
      </dsp:txBody>
      <dsp:txXfrm>
        <a:off x="0" y="1376690"/>
        <a:ext cx="795020" cy="688050"/>
      </dsp:txXfrm>
    </dsp:sp>
    <dsp:sp modelId="{50D5928D-B821-4242-A2AE-86E5D319E498}">
      <dsp:nvSpPr>
        <dsp:cNvPr id="0" name=""/>
        <dsp:cNvSpPr/>
      </dsp:nvSpPr>
      <dsp:spPr>
        <a:xfrm>
          <a:off x="854646" y="1407934"/>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Float</a:t>
          </a:r>
        </a:p>
      </dsp:txBody>
      <dsp:txXfrm>
        <a:off x="854646" y="1407934"/>
        <a:ext cx="3120453" cy="624890"/>
      </dsp:txXfrm>
    </dsp:sp>
    <dsp:sp modelId="{DEA6A004-5863-4F8E-9267-C1D80E5C269E}">
      <dsp:nvSpPr>
        <dsp:cNvPr id="0" name=""/>
        <dsp:cNvSpPr/>
      </dsp:nvSpPr>
      <dsp:spPr>
        <a:xfrm>
          <a:off x="795019" y="2032824"/>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CB3093-B36D-4223-9733-DCC632623517}">
      <dsp:nvSpPr>
        <dsp:cNvPr id="0" name=""/>
        <dsp:cNvSpPr/>
      </dsp:nvSpPr>
      <dsp:spPr>
        <a:xfrm>
          <a:off x="0" y="2064741"/>
          <a:ext cx="3975100"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AB688-E6F4-478C-9A1E-687CD84A867E}">
      <dsp:nvSpPr>
        <dsp:cNvPr id="0" name=""/>
        <dsp:cNvSpPr/>
      </dsp:nvSpPr>
      <dsp:spPr>
        <a:xfrm>
          <a:off x="0" y="2064741"/>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a:t>
          </a:r>
        </a:p>
      </dsp:txBody>
      <dsp:txXfrm>
        <a:off x="0" y="2064741"/>
        <a:ext cx="795020" cy="688050"/>
      </dsp:txXfrm>
    </dsp:sp>
    <dsp:sp modelId="{CA94D0E5-8971-49C0-A37E-177DC54EF6D0}">
      <dsp:nvSpPr>
        <dsp:cNvPr id="0" name=""/>
        <dsp:cNvSpPr/>
      </dsp:nvSpPr>
      <dsp:spPr>
        <a:xfrm>
          <a:off x="854646" y="2095985"/>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string</a:t>
          </a:r>
        </a:p>
      </dsp:txBody>
      <dsp:txXfrm>
        <a:off x="854646" y="2095985"/>
        <a:ext cx="3120453" cy="624890"/>
      </dsp:txXfrm>
    </dsp:sp>
    <dsp:sp modelId="{DAA717FD-3B23-45B5-AC86-6825D7FF680E}">
      <dsp:nvSpPr>
        <dsp:cNvPr id="0" name=""/>
        <dsp:cNvSpPr/>
      </dsp:nvSpPr>
      <dsp:spPr>
        <a:xfrm>
          <a:off x="795019" y="2720875"/>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2BAAA1-7ACF-4AE4-9DAA-9821D3837303}">
      <dsp:nvSpPr>
        <dsp:cNvPr id="0" name=""/>
        <dsp:cNvSpPr/>
      </dsp:nvSpPr>
      <dsp:spPr>
        <a:xfrm>
          <a:off x="0" y="2752791"/>
          <a:ext cx="3975100"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276E3-70E8-402A-B2C9-0770AC5944F3}">
      <dsp:nvSpPr>
        <dsp:cNvPr id="0" name=""/>
        <dsp:cNvSpPr/>
      </dsp:nvSpPr>
      <dsp:spPr>
        <a:xfrm>
          <a:off x="0" y="2752791"/>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t>
          </a:r>
          <a:r>
            <a:rPr lang="en-US" sz="2700" kern="1200" dirty="0" err="1"/>
            <a:t>ld</a:t>
          </a:r>
          <a:endParaRPr lang="en-US" sz="2700" kern="1200" dirty="0"/>
        </a:p>
      </dsp:txBody>
      <dsp:txXfrm>
        <a:off x="0" y="2752791"/>
        <a:ext cx="795020" cy="688050"/>
      </dsp:txXfrm>
    </dsp:sp>
    <dsp:sp modelId="{EB1EF949-5E0E-46A7-9E48-EC1B36F68CD0}">
      <dsp:nvSpPr>
        <dsp:cNvPr id="0" name=""/>
        <dsp:cNvSpPr/>
      </dsp:nvSpPr>
      <dsp:spPr>
        <a:xfrm>
          <a:off x="854646" y="2784036"/>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Long int</a:t>
          </a:r>
        </a:p>
      </dsp:txBody>
      <dsp:txXfrm>
        <a:off x="854646" y="2784036"/>
        <a:ext cx="3120453" cy="624890"/>
      </dsp:txXfrm>
    </dsp:sp>
    <dsp:sp modelId="{218DE777-71BD-4FBC-9DF8-6FCFEF34ABDF}">
      <dsp:nvSpPr>
        <dsp:cNvPr id="0" name=""/>
        <dsp:cNvSpPr/>
      </dsp:nvSpPr>
      <dsp:spPr>
        <a:xfrm>
          <a:off x="795019" y="3408926"/>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AB4B38-F4DF-4727-8207-09EF4BC309C7}">
      <dsp:nvSpPr>
        <dsp:cNvPr id="0" name=""/>
        <dsp:cNvSpPr/>
      </dsp:nvSpPr>
      <dsp:spPr>
        <a:xfrm>
          <a:off x="0" y="3440842"/>
          <a:ext cx="397510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62BDE8-B91B-4531-A247-1AEDF7C7B26A}">
      <dsp:nvSpPr>
        <dsp:cNvPr id="0" name=""/>
        <dsp:cNvSpPr/>
      </dsp:nvSpPr>
      <dsp:spPr>
        <a:xfrm>
          <a:off x="0" y="3440842"/>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%u</a:t>
          </a:r>
        </a:p>
      </dsp:txBody>
      <dsp:txXfrm>
        <a:off x="0" y="3440842"/>
        <a:ext cx="795020" cy="688050"/>
      </dsp:txXfrm>
    </dsp:sp>
    <dsp:sp modelId="{BAD84B3B-2EB8-41AB-9BDC-33A24EE14D36}">
      <dsp:nvSpPr>
        <dsp:cNvPr id="0" name=""/>
        <dsp:cNvSpPr/>
      </dsp:nvSpPr>
      <dsp:spPr>
        <a:xfrm>
          <a:off x="854646" y="3472087"/>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Unsigned int</a:t>
          </a:r>
        </a:p>
      </dsp:txBody>
      <dsp:txXfrm>
        <a:off x="854646" y="3472087"/>
        <a:ext cx="3120453" cy="624890"/>
      </dsp:txXfrm>
    </dsp:sp>
    <dsp:sp modelId="{62FC7029-6FFB-4D42-9049-0B84A654735F}">
      <dsp:nvSpPr>
        <dsp:cNvPr id="0" name=""/>
        <dsp:cNvSpPr/>
      </dsp:nvSpPr>
      <dsp:spPr>
        <a:xfrm>
          <a:off x="795019" y="4096977"/>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CE4E7-FBF0-4E02-9331-3DD0613E4C2E}">
      <dsp:nvSpPr>
        <dsp:cNvPr id="0" name=""/>
        <dsp:cNvSpPr/>
      </dsp:nvSpPr>
      <dsp:spPr>
        <a:xfrm>
          <a:off x="0" y="4128893"/>
          <a:ext cx="3975100"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E4801F-2525-46B5-B049-629BC025E212}">
      <dsp:nvSpPr>
        <dsp:cNvPr id="0" name=""/>
        <dsp:cNvSpPr/>
      </dsp:nvSpPr>
      <dsp:spPr>
        <a:xfrm>
          <a:off x="0" y="4128893"/>
          <a:ext cx="795020" cy="688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t>
          </a:r>
          <a:r>
            <a:rPr lang="en-US" sz="2700" kern="1200" dirty="0" err="1"/>
            <a:t>lf</a:t>
          </a:r>
          <a:endParaRPr lang="en-US" sz="2700" kern="1200" dirty="0"/>
        </a:p>
      </dsp:txBody>
      <dsp:txXfrm>
        <a:off x="0" y="4128893"/>
        <a:ext cx="795020" cy="688050"/>
      </dsp:txXfrm>
    </dsp:sp>
    <dsp:sp modelId="{5F8498E2-1C1C-4B3B-8EC3-0E41AA141D0A}">
      <dsp:nvSpPr>
        <dsp:cNvPr id="0" name=""/>
        <dsp:cNvSpPr/>
      </dsp:nvSpPr>
      <dsp:spPr>
        <a:xfrm>
          <a:off x="854646" y="4160138"/>
          <a:ext cx="3120453" cy="624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double</a:t>
          </a:r>
        </a:p>
      </dsp:txBody>
      <dsp:txXfrm>
        <a:off x="854646" y="4160138"/>
        <a:ext cx="3120453" cy="624890"/>
      </dsp:txXfrm>
    </dsp:sp>
    <dsp:sp modelId="{B19F482A-1024-4FBB-9D90-A158695DB044}">
      <dsp:nvSpPr>
        <dsp:cNvPr id="0" name=""/>
        <dsp:cNvSpPr/>
      </dsp:nvSpPr>
      <dsp:spPr>
        <a:xfrm>
          <a:off x="795019" y="4785028"/>
          <a:ext cx="318008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BE115-9A9C-4221-94A8-8B1FC0D8AF50}">
      <dsp:nvSpPr>
        <dsp:cNvPr id="0" name=""/>
        <dsp:cNvSpPr/>
      </dsp:nvSpPr>
      <dsp:spPr>
        <a:xfrm>
          <a:off x="437" y="604137"/>
          <a:ext cx="1707356" cy="10244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getch</a:t>
          </a:r>
          <a:r>
            <a:rPr lang="en-US" sz="2500" kern="1200" dirty="0"/>
            <a:t>()</a:t>
          </a:r>
        </a:p>
      </dsp:txBody>
      <dsp:txXfrm>
        <a:off x="437" y="604137"/>
        <a:ext cx="1707356" cy="1024413"/>
      </dsp:txXfrm>
    </dsp:sp>
    <dsp:sp modelId="{4F09EA30-B5CC-40AB-9CF3-54F69A4ACB42}">
      <dsp:nvSpPr>
        <dsp:cNvPr id="0" name=""/>
        <dsp:cNvSpPr/>
      </dsp:nvSpPr>
      <dsp:spPr>
        <a:xfrm>
          <a:off x="1878529" y="604137"/>
          <a:ext cx="1707356" cy="102441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getche</a:t>
          </a:r>
          <a:r>
            <a:rPr lang="en-US" sz="2500" kern="1200" dirty="0"/>
            <a:t>()</a:t>
          </a:r>
        </a:p>
      </dsp:txBody>
      <dsp:txXfrm>
        <a:off x="1878529" y="604137"/>
        <a:ext cx="1707356" cy="1024413"/>
      </dsp:txXfrm>
    </dsp:sp>
    <dsp:sp modelId="{A608EE14-C797-4AF6-83DC-E4B0466DC687}">
      <dsp:nvSpPr>
        <dsp:cNvPr id="0" name=""/>
        <dsp:cNvSpPr/>
      </dsp:nvSpPr>
      <dsp:spPr>
        <a:xfrm>
          <a:off x="437" y="1799287"/>
          <a:ext cx="1707356" cy="1024413"/>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getchar</a:t>
          </a:r>
          <a:r>
            <a:rPr lang="en-US" sz="2500" kern="1200" dirty="0"/>
            <a:t>()</a:t>
          </a:r>
        </a:p>
      </dsp:txBody>
      <dsp:txXfrm>
        <a:off x="437" y="1799287"/>
        <a:ext cx="1707356" cy="1024413"/>
      </dsp:txXfrm>
    </dsp:sp>
    <dsp:sp modelId="{EF9604B0-8956-4F3C-999F-6B78949FB02B}">
      <dsp:nvSpPr>
        <dsp:cNvPr id="0" name=""/>
        <dsp:cNvSpPr/>
      </dsp:nvSpPr>
      <dsp:spPr>
        <a:xfrm>
          <a:off x="1878529" y="1799287"/>
          <a:ext cx="1707356" cy="1024413"/>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putchar</a:t>
          </a:r>
          <a:r>
            <a:rPr lang="en-US" sz="2500" kern="1200" dirty="0"/>
            <a:t>()</a:t>
          </a:r>
        </a:p>
      </dsp:txBody>
      <dsp:txXfrm>
        <a:off x="1878529" y="1799287"/>
        <a:ext cx="1707356" cy="1024413"/>
      </dsp:txXfrm>
    </dsp:sp>
    <dsp:sp modelId="{AC3FDC50-A27B-4E61-AF2B-576B64B0BD1B}">
      <dsp:nvSpPr>
        <dsp:cNvPr id="0" name=""/>
        <dsp:cNvSpPr/>
      </dsp:nvSpPr>
      <dsp:spPr>
        <a:xfrm>
          <a:off x="437" y="2994436"/>
          <a:ext cx="1707356" cy="1024413"/>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gets()</a:t>
          </a:r>
        </a:p>
      </dsp:txBody>
      <dsp:txXfrm>
        <a:off x="437" y="2994436"/>
        <a:ext cx="1707356" cy="1024413"/>
      </dsp:txXfrm>
    </dsp:sp>
    <dsp:sp modelId="{E07A913B-1384-42CA-AFD6-013D6A24CAA3}">
      <dsp:nvSpPr>
        <dsp:cNvPr id="0" name=""/>
        <dsp:cNvSpPr/>
      </dsp:nvSpPr>
      <dsp:spPr>
        <a:xfrm>
          <a:off x="1878529" y="2994436"/>
          <a:ext cx="1707356" cy="102441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puts()</a:t>
          </a:r>
        </a:p>
      </dsp:txBody>
      <dsp:txXfrm>
        <a:off x="1878529" y="2994436"/>
        <a:ext cx="1707356" cy="1024413"/>
      </dsp:txXfrm>
    </dsp:sp>
    <dsp:sp modelId="{65DB3B58-C7C5-42B3-8976-93DD1BF6AFB7}">
      <dsp:nvSpPr>
        <dsp:cNvPr id="0" name=""/>
        <dsp:cNvSpPr/>
      </dsp:nvSpPr>
      <dsp:spPr>
        <a:xfrm>
          <a:off x="939483" y="4189586"/>
          <a:ext cx="1707356" cy="102441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putch</a:t>
          </a:r>
          <a:r>
            <a:rPr lang="en-US" sz="2500" kern="1200" dirty="0"/>
            <a:t>()</a:t>
          </a:r>
        </a:p>
      </dsp:txBody>
      <dsp:txXfrm>
        <a:off x="939483" y="4189586"/>
        <a:ext cx="1707356" cy="102441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D30ED-660E-4945-A40B-71C42E3B96D1}">
      <dsp:nvSpPr>
        <dsp:cNvPr id="0" name=""/>
        <dsp:cNvSpPr/>
      </dsp:nvSpPr>
      <dsp:spPr>
        <a:xfrm>
          <a:off x="0" y="0"/>
          <a:ext cx="739140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9BF86-776F-49AC-BB40-CADEA6FDB6ED}">
      <dsp:nvSpPr>
        <dsp:cNvPr id="0" name=""/>
        <dsp:cNvSpPr/>
      </dsp:nvSpPr>
      <dsp:spPr>
        <a:xfrm>
          <a:off x="0" y="0"/>
          <a:ext cx="1478280" cy="247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What is operator. </a:t>
          </a:r>
        </a:p>
      </dsp:txBody>
      <dsp:txXfrm>
        <a:off x="0" y="0"/>
        <a:ext cx="1478280" cy="2472266"/>
      </dsp:txXfrm>
    </dsp:sp>
    <dsp:sp modelId="{D2889D73-2E4A-40AE-9963-4CD85272A4CB}">
      <dsp:nvSpPr>
        <dsp:cNvPr id="0" name=""/>
        <dsp:cNvSpPr/>
      </dsp:nvSpPr>
      <dsp:spPr>
        <a:xfrm>
          <a:off x="1589151" y="112266"/>
          <a:ext cx="5802249" cy="224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Usage of operators</a:t>
          </a:r>
        </a:p>
      </dsp:txBody>
      <dsp:txXfrm>
        <a:off x="1589151" y="112266"/>
        <a:ext cx="5802249" cy="2245320"/>
      </dsp:txXfrm>
    </dsp:sp>
    <dsp:sp modelId="{CC045F16-CD0D-4F3A-91AA-2EDABE859CC6}">
      <dsp:nvSpPr>
        <dsp:cNvPr id="0" name=""/>
        <dsp:cNvSpPr/>
      </dsp:nvSpPr>
      <dsp:spPr>
        <a:xfrm>
          <a:off x="1478280" y="235758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3AF126-4C74-4BB2-BC44-9B66D6B440B6}">
      <dsp:nvSpPr>
        <dsp:cNvPr id="0" name=""/>
        <dsp:cNvSpPr/>
      </dsp:nvSpPr>
      <dsp:spPr>
        <a:xfrm>
          <a:off x="0" y="2472266"/>
          <a:ext cx="7391400" cy="0"/>
        </a:xfrm>
        <a:prstGeom prst="line">
          <a:avLst/>
        </a:prstGeom>
        <a:solidFill>
          <a:schemeClr val="accent2">
            <a:hueOff val="453165"/>
            <a:satOff val="-47993"/>
            <a:lumOff val="-1176"/>
            <a:alphaOff val="0"/>
          </a:schemeClr>
        </a:solidFill>
        <a:ln w="15875" cap="rnd" cmpd="sng" algn="ctr">
          <a:solidFill>
            <a:schemeClr val="accent2">
              <a:hueOff val="453165"/>
              <a:satOff val="-47993"/>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22C40-E71B-4EB0-8BCF-EAD87360AE60}">
      <dsp:nvSpPr>
        <dsp:cNvPr id="0" name=""/>
        <dsp:cNvSpPr/>
      </dsp:nvSpPr>
      <dsp:spPr>
        <a:xfrm>
          <a:off x="0" y="2472266"/>
          <a:ext cx="1478280" cy="2472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Types of operators</a:t>
          </a:r>
        </a:p>
      </dsp:txBody>
      <dsp:txXfrm>
        <a:off x="0" y="2472266"/>
        <a:ext cx="1478280" cy="2472266"/>
      </dsp:txXfrm>
    </dsp:sp>
    <dsp:sp modelId="{8426DDB1-43A3-45F0-B6F4-79451185547F}">
      <dsp:nvSpPr>
        <dsp:cNvPr id="0" name=""/>
        <dsp:cNvSpPr/>
      </dsp:nvSpPr>
      <dsp:spPr>
        <a:xfrm>
          <a:off x="1589151" y="2491731"/>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Arithmetic operator</a:t>
          </a:r>
        </a:p>
      </dsp:txBody>
      <dsp:txXfrm>
        <a:off x="1589151" y="2491731"/>
        <a:ext cx="5802249" cy="389309"/>
      </dsp:txXfrm>
    </dsp:sp>
    <dsp:sp modelId="{81C0A2D6-50CB-4180-A423-069A4451FBB1}">
      <dsp:nvSpPr>
        <dsp:cNvPr id="0" name=""/>
        <dsp:cNvSpPr/>
      </dsp:nvSpPr>
      <dsp:spPr>
        <a:xfrm>
          <a:off x="1478280" y="2881041"/>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FFE8EB-83C7-44E3-939B-3B91F0C22D14}">
      <dsp:nvSpPr>
        <dsp:cNvPr id="0" name=""/>
        <dsp:cNvSpPr/>
      </dsp:nvSpPr>
      <dsp:spPr>
        <a:xfrm>
          <a:off x="1589151" y="2900506"/>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Increment &amp; Decrement operator</a:t>
          </a:r>
        </a:p>
      </dsp:txBody>
      <dsp:txXfrm>
        <a:off x="1589151" y="2900506"/>
        <a:ext cx="5802249" cy="389309"/>
      </dsp:txXfrm>
    </dsp:sp>
    <dsp:sp modelId="{F2495AEB-3823-4A24-91E8-E2AE36264635}">
      <dsp:nvSpPr>
        <dsp:cNvPr id="0" name=""/>
        <dsp:cNvSpPr/>
      </dsp:nvSpPr>
      <dsp:spPr>
        <a:xfrm>
          <a:off x="1478280" y="328981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46221F-7D08-451E-8720-C1013C55B838}">
      <dsp:nvSpPr>
        <dsp:cNvPr id="0" name=""/>
        <dsp:cNvSpPr/>
      </dsp:nvSpPr>
      <dsp:spPr>
        <a:xfrm>
          <a:off x="1589151" y="3309282"/>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Assignment operator</a:t>
          </a:r>
        </a:p>
      </dsp:txBody>
      <dsp:txXfrm>
        <a:off x="1589151" y="3309282"/>
        <a:ext cx="5802249" cy="389309"/>
      </dsp:txXfrm>
    </dsp:sp>
    <dsp:sp modelId="{2742C334-9F8A-4E01-86CA-F1B2D0C41165}">
      <dsp:nvSpPr>
        <dsp:cNvPr id="0" name=""/>
        <dsp:cNvSpPr/>
      </dsp:nvSpPr>
      <dsp:spPr>
        <a:xfrm>
          <a:off x="1478280" y="3698591"/>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6ACFFC-92CD-44B2-A661-07F5E7A464B3}">
      <dsp:nvSpPr>
        <dsp:cNvPr id="0" name=""/>
        <dsp:cNvSpPr/>
      </dsp:nvSpPr>
      <dsp:spPr>
        <a:xfrm>
          <a:off x="1589151" y="3718057"/>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Relational operator</a:t>
          </a:r>
        </a:p>
      </dsp:txBody>
      <dsp:txXfrm>
        <a:off x="1589151" y="3718057"/>
        <a:ext cx="5802249" cy="389309"/>
      </dsp:txXfrm>
    </dsp:sp>
    <dsp:sp modelId="{0F4D3A24-4BA9-40B7-86D0-5DC236530F9D}">
      <dsp:nvSpPr>
        <dsp:cNvPr id="0" name=""/>
        <dsp:cNvSpPr/>
      </dsp:nvSpPr>
      <dsp:spPr>
        <a:xfrm>
          <a:off x="1478280" y="410736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F00D78-39BF-402F-AFFB-9C9916399173}">
      <dsp:nvSpPr>
        <dsp:cNvPr id="0" name=""/>
        <dsp:cNvSpPr/>
      </dsp:nvSpPr>
      <dsp:spPr>
        <a:xfrm>
          <a:off x="1589151" y="4126832"/>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Logical operator</a:t>
          </a:r>
        </a:p>
      </dsp:txBody>
      <dsp:txXfrm>
        <a:off x="1589151" y="4126832"/>
        <a:ext cx="5802249" cy="389309"/>
      </dsp:txXfrm>
    </dsp:sp>
    <dsp:sp modelId="{AA3D5679-EEF7-4202-95F9-C05D9DB95167}">
      <dsp:nvSpPr>
        <dsp:cNvPr id="0" name=""/>
        <dsp:cNvSpPr/>
      </dsp:nvSpPr>
      <dsp:spPr>
        <a:xfrm>
          <a:off x="1478280" y="4516141"/>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F5AC4-8537-4A35-9506-E557AB6DEF95}">
      <dsp:nvSpPr>
        <dsp:cNvPr id="0" name=""/>
        <dsp:cNvSpPr/>
      </dsp:nvSpPr>
      <dsp:spPr>
        <a:xfrm>
          <a:off x="1589151" y="4535607"/>
          <a:ext cx="5802249" cy="389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Bitwise operator</a:t>
          </a:r>
        </a:p>
      </dsp:txBody>
      <dsp:txXfrm>
        <a:off x="1589151" y="4535607"/>
        <a:ext cx="5802249" cy="389309"/>
      </dsp:txXfrm>
    </dsp:sp>
    <dsp:sp modelId="{5CFFE470-B342-4291-85AE-466372B558EA}">
      <dsp:nvSpPr>
        <dsp:cNvPr id="0" name=""/>
        <dsp:cNvSpPr/>
      </dsp:nvSpPr>
      <dsp:spPr>
        <a:xfrm>
          <a:off x="1478280" y="4924916"/>
          <a:ext cx="591312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B1A47-A52F-4097-8661-843024F11194}">
      <dsp:nvSpPr>
        <dsp:cNvPr id="0" name=""/>
        <dsp:cNvSpPr/>
      </dsp:nvSpPr>
      <dsp:spPr>
        <a:xfrm>
          <a:off x="1231" y="0"/>
          <a:ext cx="1915934" cy="2756262"/>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Like and share the video</a:t>
          </a:r>
        </a:p>
      </dsp:txBody>
      <dsp:txXfrm>
        <a:off x="1231" y="1102505"/>
        <a:ext cx="1915934" cy="1102505"/>
      </dsp:txXfrm>
    </dsp:sp>
    <dsp:sp modelId="{22E48CE6-8A9D-45B2-AA8F-DCFDED3F2F8F}">
      <dsp:nvSpPr>
        <dsp:cNvPr id="0" name=""/>
        <dsp:cNvSpPr/>
      </dsp:nvSpPr>
      <dsp:spPr>
        <a:xfrm>
          <a:off x="500281" y="165375"/>
          <a:ext cx="917835" cy="91783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778C8AD8-62A8-4AD0-9008-01485F0CA261}">
      <dsp:nvSpPr>
        <dsp:cNvPr id="0" name=""/>
        <dsp:cNvSpPr/>
      </dsp:nvSpPr>
      <dsp:spPr>
        <a:xfrm>
          <a:off x="1974644" y="0"/>
          <a:ext cx="1915934" cy="2756262"/>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Drop related question if any</a:t>
          </a:r>
        </a:p>
      </dsp:txBody>
      <dsp:txXfrm>
        <a:off x="1974644" y="1102505"/>
        <a:ext cx="1915934" cy="1102505"/>
      </dsp:txXfrm>
    </dsp:sp>
    <dsp:sp modelId="{D22D1F6C-2339-4E30-9523-879A40EB6C64}">
      <dsp:nvSpPr>
        <dsp:cNvPr id="0" name=""/>
        <dsp:cNvSpPr/>
      </dsp:nvSpPr>
      <dsp:spPr>
        <a:xfrm>
          <a:off x="2473694" y="165375"/>
          <a:ext cx="917835" cy="91783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56D38B95-B16A-4B0F-8E73-C0635A38CA05}">
      <dsp:nvSpPr>
        <dsp:cNvPr id="0" name=""/>
        <dsp:cNvSpPr/>
      </dsp:nvSpPr>
      <dsp:spPr>
        <a:xfrm>
          <a:off x="3948057" y="0"/>
          <a:ext cx="1915934" cy="2756262"/>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Subscribe and click the bell button for more updates.</a:t>
          </a:r>
        </a:p>
      </dsp:txBody>
      <dsp:txXfrm>
        <a:off x="3948057" y="1102505"/>
        <a:ext cx="1915934" cy="1102505"/>
      </dsp:txXfrm>
    </dsp:sp>
    <dsp:sp modelId="{03E78F84-F9A1-4A1B-B90F-A1F8C8E1F93E}">
      <dsp:nvSpPr>
        <dsp:cNvPr id="0" name=""/>
        <dsp:cNvSpPr/>
      </dsp:nvSpPr>
      <dsp:spPr>
        <a:xfrm>
          <a:off x="4447107" y="165375"/>
          <a:ext cx="917835" cy="917835"/>
        </a:xfrm>
        <a:prstGeom prst="ellipse">
          <a:avLst/>
        </a:prstGeom>
        <a:blipFill>
          <a:blip xmlns:r="http://schemas.openxmlformats.org/officeDocument/2006/relationships" r:embed="rId3" cstate="hqprint">
            <a:extLst>
              <a:ext uri="{28A0092B-C50C-407E-A947-70E740481C1C}">
                <a14:useLocalDpi xmlns:a14="http://schemas.microsoft.com/office/drawing/2010/main" val="0"/>
              </a:ext>
            </a:extLst>
          </a:blip>
          <a:srcRect/>
          <a:stretch>
            <a:fillRect t="-1000" b="-1000"/>
          </a:stretch>
        </a:blip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1D3C709-99B2-48BA-BD11-C97EDC42452E}">
      <dsp:nvSpPr>
        <dsp:cNvPr id="0" name=""/>
        <dsp:cNvSpPr/>
      </dsp:nvSpPr>
      <dsp:spPr>
        <a:xfrm>
          <a:off x="234608" y="2205010"/>
          <a:ext cx="5396006" cy="413439"/>
        </a:xfrm>
        <a:prstGeom prst="leftRightArrow">
          <a:avLst/>
        </a:prstGeom>
        <a:gradFill rotWithShape="0">
          <a:gsLst>
            <a:gs pos="0">
              <a:schemeClr val="accent2">
                <a:tint val="40000"/>
                <a:hueOff val="0"/>
                <a:satOff val="0"/>
                <a:lumOff val="0"/>
                <a:alphaOff val="0"/>
                <a:tint val="96000"/>
                <a:lumMod val="104000"/>
              </a:schemeClr>
            </a:gs>
            <a:gs pos="100000">
              <a:schemeClr val="accent2">
                <a:tint val="4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8F1A0-64DA-49A6-8494-E2E7AF0E2153}">
      <dsp:nvSpPr>
        <dsp:cNvPr id="0" name=""/>
        <dsp:cNvSpPr/>
      </dsp:nvSpPr>
      <dsp:spPr>
        <a:xfrm>
          <a:off x="1045" y="0"/>
          <a:ext cx="1361793" cy="132004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0" b="-20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0F7BBC9B-565E-4DA0-B2CD-6F83446DE4F1}">
      <dsp:nvSpPr>
        <dsp:cNvPr id="0" name=""/>
        <dsp:cNvSpPr/>
      </dsp:nvSpPr>
      <dsp:spPr>
        <a:xfrm>
          <a:off x="222733" y="792026"/>
          <a:ext cx="1361793" cy="1320043"/>
        </a:xfrm>
        <a:prstGeom prst="roundRect">
          <a:avLst>
            <a:gd name="adj" fmla="val 10000"/>
          </a:avLst>
        </a:prstGeom>
        <a:solidFill>
          <a:schemeClr val="accent2">
            <a:hueOff val="0"/>
            <a:satOff val="0"/>
            <a:lumOff val="0"/>
            <a:alphaOff val="0"/>
          </a:schemeClr>
        </a:solidFill>
        <a:ln>
          <a:noFill/>
        </a:ln>
        <a:effectLst>
          <a:outerShdw blurRad="50800" dist="38100" dir="5400000" algn="t" rotWithShape="0">
            <a:prstClr val="black">
              <a:alpha val="40000"/>
            </a:prst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Instagram</a:t>
          </a:r>
        </a:p>
      </dsp:txBody>
      <dsp:txXfrm>
        <a:off x="261396" y="830689"/>
        <a:ext cx="1284467" cy="1242717"/>
      </dsp:txXfrm>
    </dsp:sp>
    <dsp:sp modelId="{87495D48-4862-4689-AB23-94BC9ADBF1BE}">
      <dsp:nvSpPr>
        <dsp:cNvPr id="0" name=""/>
        <dsp:cNvSpPr/>
      </dsp:nvSpPr>
      <dsp:spPr>
        <a:xfrm>
          <a:off x="1625150" y="496411"/>
          <a:ext cx="262311" cy="327219"/>
        </a:xfrm>
        <a:prstGeom prst="rightArrow">
          <a:avLst>
            <a:gd name="adj1" fmla="val 60000"/>
            <a:gd name="adj2" fmla="val 50000"/>
          </a:avLst>
        </a:prstGeom>
        <a:solidFill>
          <a:schemeClr val="accent2">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25150" y="561855"/>
        <a:ext cx="183618" cy="196331"/>
      </dsp:txXfrm>
    </dsp:sp>
    <dsp:sp modelId="{6DAE642B-103A-4E95-B215-D1262B808DC2}">
      <dsp:nvSpPr>
        <dsp:cNvPr id="0" name=""/>
        <dsp:cNvSpPr/>
      </dsp:nvSpPr>
      <dsp:spPr>
        <a:xfrm>
          <a:off x="2112300" y="0"/>
          <a:ext cx="1361793" cy="132004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2EC5CABD-EE7D-4AA5-918F-437B36D0CF55}">
      <dsp:nvSpPr>
        <dsp:cNvPr id="0" name=""/>
        <dsp:cNvSpPr/>
      </dsp:nvSpPr>
      <dsp:spPr>
        <a:xfrm>
          <a:off x="2333987" y="792026"/>
          <a:ext cx="1361793" cy="1320043"/>
        </a:xfrm>
        <a:prstGeom prst="roundRect">
          <a:avLst>
            <a:gd name="adj" fmla="val 10000"/>
          </a:avLst>
        </a:prstGeom>
        <a:solidFill>
          <a:schemeClr val="accent3">
            <a:hueOff val="0"/>
            <a:satOff val="0"/>
            <a:lumOff val="0"/>
            <a:alphaOff val="0"/>
          </a:schemeClr>
        </a:solidFill>
        <a:ln>
          <a:noFill/>
        </a:ln>
        <a:effectLst>
          <a:outerShdw blurRad="50800" dist="38100" dir="5400000" algn="t" rotWithShape="0">
            <a:prstClr val="black">
              <a:alpha val="40000"/>
            </a:prst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Facebook</a:t>
          </a:r>
        </a:p>
      </dsp:txBody>
      <dsp:txXfrm>
        <a:off x="2372650" y="830689"/>
        <a:ext cx="1284467" cy="1242717"/>
      </dsp:txXfrm>
    </dsp:sp>
    <dsp:sp modelId="{ABD62672-F6FD-46C0-B63B-C5DF17AFD00A}">
      <dsp:nvSpPr>
        <dsp:cNvPr id="0" name=""/>
        <dsp:cNvSpPr/>
      </dsp:nvSpPr>
      <dsp:spPr>
        <a:xfrm>
          <a:off x="3736404" y="496411"/>
          <a:ext cx="262311" cy="327219"/>
        </a:xfrm>
        <a:prstGeom prst="rightArrow">
          <a:avLst>
            <a:gd name="adj1" fmla="val 60000"/>
            <a:gd name="adj2" fmla="val 50000"/>
          </a:avLst>
        </a:prstGeom>
        <a:solidFill>
          <a:schemeClr val="accent3">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36404" y="561855"/>
        <a:ext cx="183618" cy="196331"/>
      </dsp:txXfrm>
    </dsp:sp>
    <dsp:sp modelId="{46245A38-77FF-49C8-A7B2-20A368B54809}">
      <dsp:nvSpPr>
        <dsp:cNvPr id="0" name=""/>
        <dsp:cNvSpPr/>
      </dsp:nvSpPr>
      <dsp:spPr>
        <a:xfrm>
          <a:off x="4223554" y="0"/>
          <a:ext cx="1361793" cy="132004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78D4AF9C-4321-44D2-BC1A-FBE4FD3A7B28}">
      <dsp:nvSpPr>
        <dsp:cNvPr id="0" name=""/>
        <dsp:cNvSpPr/>
      </dsp:nvSpPr>
      <dsp:spPr>
        <a:xfrm>
          <a:off x="4375300" y="752834"/>
          <a:ext cx="1361793" cy="1320043"/>
        </a:xfrm>
        <a:prstGeom prst="roundRect">
          <a:avLst>
            <a:gd name="adj" fmla="val 10000"/>
          </a:avLst>
        </a:prstGeom>
        <a:solidFill>
          <a:schemeClr val="accent4">
            <a:hueOff val="0"/>
            <a:satOff val="0"/>
            <a:lumOff val="0"/>
            <a:alphaOff val="0"/>
          </a:schemeClr>
        </a:solidFill>
        <a:ln>
          <a:noFill/>
        </a:ln>
        <a:effectLst>
          <a:outerShdw blurRad="50800" dist="38100" dir="5400000" algn="t" rotWithShape="0">
            <a:prstClr val="black">
              <a:alpha val="40000"/>
            </a:prst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TikTok</a:t>
          </a:r>
        </a:p>
      </dsp:txBody>
      <dsp:txXfrm>
        <a:off x="4413963" y="791497"/>
        <a:ext cx="1284467" cy="1242717"/>
      </dsp:txXfrm>
    </dsp:sp>
    <dsp:sp modelId="{9C94CA48-6C86-48CC-944E-D6747BC50DEC}">
      <dsp:nvSpPr>
        <dsp:cNvPr id="0" name=""/>
        <dsp:cNvSpPr/>
      </dsp:nvSpPr>
      <dsp:spPr>
        <a:xfrm>
          <a:off x="5847658" y="496411"/>
          <a:ext cx="262311" cy="327219"/>
        </a:xfrm>
        <a:prstGeom prst="rightArrow">
          <a:avLst>
            <a:gd name="adj1" fmla="val 60000"/>
            <a:gd name="adj2" fmla="val 50000"/>
          </a:avLst>
        </a:prstGeom>
        <a:solidFill>
          <a:schemeClr val="accent4">
            <a:hueOff val="0"/>
            <a:satOff val="0"/>
            <a:lumOff val="0"/>
            <a:alphaOff val="0"/>
          </a:schemeClr>
        </a:soli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47658" y="561855"/>
        <a:ext cx="183618" cy="196331"/>
      </dsp:txXfrm>
    </dsp:sp>
    <dsp:sp modelId="{F9AF236B-D600-4783-A2F7-7E6EEFA7F64C}">
      <dsp:nvSpPr>
        <dsp:cNvPr id="0" name=""/>
        <dsp:cNvSpPr/>
      </dsp:nvSpPr>
      <dsp:spPr>
        <a:xfrm>
          <a:off x="6334808" y="0"/>
          <a:ext cx="1361793" cy="1320043"/>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a:ln>
          <a:noFill/>
        </a:ln>
        <a:effectLst>
          <a:outerShdw blurRad="38100" dist="25400" dir="5400000" rotWithShape="0">
            <a:srgbClr val="000000">
              <a:alpha val="25000"/>
            </a:srgbClr>
          </a:outerShdw>
        </a:effectLst>
        <a:sp3d z="-54000" prstMaterial="plastic">
          <a:bevelT w="50800" h="50800"/>
          <a:bevelB w="50800" h="50800"/>
        </a:sp3d>
      </dsp:spPr>
      <dsp:style>
        <a:lnRef idx="0">
          <a:scrgbClr r="0" g="0" b="0"/>
        </a:lnRef>
        <a:fillRef idx="1">
          <a:scrgbClr r="0" g="0" b="0"/>
        </a:fillRef>
        <a:effectRef idx="2">
          <a:scrgbClr r="0" g="0" b="0"/>
        </a:effectRef>
        <a:fontRef idx="minor"/>
      </dsp:style>
    </dsp:sp>
    <dsp:sp modelId="{217FAEFF-E6A0-41A1-B317-A9FD108C3453}">
      <dsp:nvSpPr>
        <dsp:cNvPr id="0" name=""/>
        <dsp:cNvSpPr/>
      </dsp:nvSpPr>
      <dsp:spPr>
        <a:xfrm>
          <a:off x="6556496" y="792026"/>
          <a:ext cx="1361793" cy="1320043"/>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2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Telegram</a:t>
          </a:r>
        </a:p>
      </dsp:txBody>
      <dsp:txXfrm>
        <a:off x="6595159" y="830689"/>
        <a:ext cx="1284467" cy="1242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8455B-50BB-4FFF-9C67-61A114793BA0}">
      <dsp:nvSpPr>
        <dsp:cNvPr id="0" name=""/>
        <dsp:cNvSpPr/>
      </dsp:nvSpPr>
      <dsp:spPr>
        <a:xfrm>
          <a:off x="829533" y="2222500"/>
          <a:ext cx="485853" cy="1851576"/>
        </a:xfrm>
        <a:custGeom>
          <a:avLst/>
          <a:gdLst/>
          <a:ahLst/>
          <a:cxnLst/>
          <a:rect l="0" t="0" r="0" b="0"/>
          <a:pathLst>
            <a:path>
              <a:moveTo>
                <a:pt x="0" y="0"/>
              </a:moveTo>
              <a:lnTo>
                <a:pt x="242926" y="0"/>
              </a:lnTo>
              <a:lnTo>
                <a:pt x="242926" y="1851576"/>
              </a:lnTo>
              <a:lnTo>
                <a:pt x="485853" y="1851576"/>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024603" y="3100431"/>
        <a:ext cx="95712" cy="95712"/>
      </dsp:txXfrm>
    </dsp:sp>
    <dsp:sp modelId="{5663F319-13CF-4EBC-BADA-EE40DDC4B58C}">
      <dsp:nvSpPr>
        <dsp:cNvPr id="0" name=""/>
        <dsp:cNvSpPr/>
      </dsp:nvSpPr>
      <dsp:spPr>
        <a:xfrm>
          <a:off x="829533" y="2222500"/>
          <a:ext cx="485853" cy="925788"/>
        </a:xfrm>
        <a:custGeom>
          <a:avLst/>
          <a:gdLst/>
          <a:ahLst/>
          <a:cxnLst/>
          <a:rect l="0" t="0" r="0" b="0"/>
          <a:pathLst>
            <a:path>
              <a:moveTo>
                <a:pt x="0" y="0"/>
              </a:moveTo>
              <a:lnTo>
                <a:pt x="242926" y="0"/>
              </a:lnTo>
              <a:lnTo>
                <a:pt x="242926" y="925788"/>
              </a:lnTo>
              <a:lnTo>
                <a:pt x="485853" y="925788"/>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321" y="2659255"/>
        <a:ext cx="52276" cy="52276"/>
      </dsp:txXfrm>
    </dsp:sp>
    <dsp:sp modelId="{63CD5019-C418-4D80-B87E-913CF6E09C34}">
      <dsp:nvSpPr>
        <dsp:cNvPr id="0" name=""/>
        <dsp:cNvSpPr/>
      </dsp:nvSpPr>
      <dsp:spPr>
        <a:xfrm>
          <a:off x="829533" y="2176780"/>
          <a:ext cx="485853" cy="91440"/>
        </a:xfrm>
        <a:custGeom>
          <a:avLst/>
          <a:gdLst/>
          <a:ahLst/>
          <a:cxnLst/>
          <a:rect l="0" t="0" r="0" b="0"/>
          <a:pathLst>
            <a:path>
              <a:moveTo>
                <a:pt x="0" y="45720"/>
              </a:moveTo>
              <a:lnTo>
                <a:pt x="485853" y="45720"/>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60313" y="2210353"/>
        <a:ext cx="24292" cy="24292"/>
      </dsp:txXfrm>
    </dsp:sp>
    <dsp:sp modelId="{447EDFB9-DEF8-4CC0-906E-C65E4C0CEA5A}">
      <dsp:nvSpPr>
        <dsp:cNvPr id="0" name=""/>
        <dsp:cNvSpPr/>
      </dsp:nvSpPr>
      <dsp:spPr>
        <a:xfrm>
          <a:off x="829533" y="1296711"/>
          <a:ext cx="485853" cy="925788"/>
        </a:xfrm>
        <a:custGeom>
          <a:avLst/>
          <a:gdLst/>
          <a:ahLst/>
          <a:cxnLst/>
          <a:rect l="0" t="0" r="0" b="0"/>
          <a:pathLst>
            <a:path>
              <a:moveTo>
                <a:pt x="0" y="925788"/>
              </a:moveTo>
              <a:lnTo>
                <a:pt x="242926" y="925788"/>
              </a:lnTo>
              <a:lnTo>
                <a:pt x="242926" y="0"/>
              </a:lnTo>
              <a:lnTo>
                <a:pt x="485853" y="0"/>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321" y="1733467"/>
        <a:ext cx="52276" cy="52276"/>
      </dsp:txXfrm>
    </dsp:sp>
    <dsp:sp modelId="{707DDDD6-D076-4A73-A14A-5F8383C31953}">
      <dsp:nvSpPr>
        <dsp:cNvPr id="0" name=""/>
        <dsp:cNvSpPr/>
      </dsp:nvSpPr>
      <dsp:spPr>
        <a:xfrm>
          <a:off x="829533" y="370923"/>
          <a:ext cx="485853" cy="1851576"/>
        </a:xfrm>
        <a:custGeom>
          <a:avLst/>
          <a:gdLst/>
          <a:ahLst/>
          <a:cxnLst/>
          <a:rect l="0" t="0" r="0" b="0"/>
          <a:pathLst>
            <a:path>
              <a:moveTo>
                <a:pt x="0" y="1851576"/>
              </a:moveTo>
              <a:lnTo>
                <a:pt x="242926" y="1851576"/>
              </a:lnTo>
              <a:lnTo>
                <a:pt x="242926" y="0"/>
              </a:lnTo>
              <a:lnTo>
                <a:pt x="485853" y="0"/>
              </a:lnTo>
            </a:path>
          </a:pathLst>
        </a:custGeom>
        <a:noFill/>
        <a:ln w="15875" cap="rnd"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024603" y="1248855"/>
        <a:ext cx="95712" cy="95712"/>
      </dsp:txXfrm>
    </dsp:sp>
    <dsp:sp modelId="{F0B51C01-1289-4B15-8F7F-F52E57737345}">
      <dsp:nvSpPr>
        <dsp:cNvPr id="0" name=""/>
        <dsp:cNvSpPr/>
      </dsp:nvSpPr>
      <dsp:spPr>
        <a:xfrm rot="16200000">
          <a:off x="-1489810" y="1852184"/>
          <a:ext cx="3898056" cy="740630"/>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The following are rules should obey when writing variables name:</a:t>
          </a:r>
        </a:p>
      </dsp:txBody>
      <dsp:txXfrm>
        <a:off x="-1489810" y="1852184"/>
        <a:ext cx="3898056" cy="740630"/>
      </dsp:txXfrm>
    </dsp:sp>
    <dsp:sp modelId="{BC6FDEF8-6E13-40FE-BA7C-B0DD2EF23DA8}">
      <dsp:nvSpPr>
        <dsp:cNvPr id="0" name=""/>
        <dsp:cNvSpPr/>
      </dsp:nvSpPr>
      <dsp:spPr>
        <a:xfrm>
          <a:off x="1315386" y="607"/>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Variables are case sensitive</a:t>
          </a:r>
        </a:p>
      </dsp:txBody>
      <dsp:txXfrm>
        <a:off x="1315386" y="607"/>
        <a:ext cx="3137230" cy="740630"/>
      </dsp:txXfrm>
    </dsp:sp>
    <dsp:sp modelId="{ECE920B3-7F52-424F-8290-301A6ED31E07}">
      <dsp:nvSpPr>
        <dsp:cNvPr id="0" name=""/>
        <dsp:cNvSpPr/>
      </dsp:nvSpPr>
      <dsp:spPr>
        <a:xfrm>
          <a:off x="1315386" y="926396"/>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Can start with underscore ( _ ) or alphabet letter</a:t>
          </a:r>
        </a:p>
      </dsp:txBody>
      <dsp:txXfrm>
        <a:off x="1315386" y="926396"/>
        <a:ext cx="3137230" cy="740630"/>
      </dsp:txXfrm>
    </dsp:sp>
    <dsp:sp modelId="{3CED6BB5-39B0-4978-943C-F0DB0D12285F}">
      <dsp:nvSpPr>
        <dsp:cNvPr id="0" name=""/>
        <dsp:cNvSpPr/>
      </dsp:nvSpPr>
      <dsp:spPr>
        <a:xfrm>
          <a:off x="1315386" y="1852184"/>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It includes the letter, digits and underscore ( _ )</a:t>
          </a:r>
        </a:p>
      </dsp:txBody>
      <dsp:txXfrm>
        <a:off x="1315386" y="1852184"/>
        <a:ext cx="3137230" cy="740630"/>
      </dsp:txXfrm>
    </dsp:sp>
    <dsp:sp modelId="{F4A767B6-B338-4694-80C1-C88F101D0572}">
      <dsp:nvSpPr>
        <dsp:cNvPr id="0" name=""/>
        <dsp:cNvSpPr/>
      </dsp:nvSpPr>
      <dsp:spPr>
        <a:xfrm>
          <a:off x="1315386" y="2777973"/>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White spaces are not allowed in variable name</a:t>
          </a:r>
        </a:p>
      </dsp:txBody>
      <dsp:txXfrm>
        <a:off x="1315386" y="2777973"/>
        <a:ext cx="3137230" cy="740630"/>
      </dsp:txXfrm>
    </dsp:sp>
    <dsp:sp modelId="{E85A03E9-6565-4C47-BB9F-AF256DEF22F0}">
      <dsp:nvSpPr>
        <dsp:cNvPr id="0" name=""/>
        <dsp:cNvSpPr/>
      </dsp:nvSpPr>
      <dsp:spPr>
        <a:xfrm>
          <a:off x="1315386" y="3703761"/>
          <a:ext cx="3137230" cy="74063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We can’t use any C keyword/reserved keyword </a:t>
          </a:r>
        </a:p>
      </dsp:txBody>
      <dsp:txXfrm>
        <a:off x="1315386" y="3703761"/>
        <a:ext cx="3137230" cy="7406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054E-FC6A-4FC1-8808-C97E97612B39}">
      <dsp:nvSpPr>
        <dsp:cNvPr id="0" name=""/>
        <dsp:cNvSpPr/>
      </dsp:nvSpPr>
      <dsp:spPr>
        <a:xfrm>
          <a:off x="0" y="3036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37AA64-8457-4ED4-AA95-28583D0D0DBD}">
      <dsp:nvSpPr>
        <dsp:cNvPr id="0" name=""/>
        <dsp:cNvSpPr/>
      </dsp:nvSpPr>
      <dsp:spPr>
        <a:xfrm>
          <a:off x="210077" y="8499"/>
          <a:ext cx="2941091" cy="590400"/>
        </a:xfrm>
        <a:prstGeom prst="roundRect">
          <a:avLst/>
        </a:prstGeom>
        <a:solidFill>
          <a:schemeClr val="accent1">
            <a:shade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Valid variable names</a:t>
          </a:r>
        </a:p>
      </dsp:txBody>
      <dsp:txXfrm>
        <a:off x="238898" y="37320"/>
        <a:ext cx="2883449" cy="532758"/>
      </dsp:txXfrm>
    </dsp:sp>
    <dsp:sp modelId="{501EC8D7-ABE0-43B6-967F-D685B8C49557}">
      <dsp:nvSpPr>
        <dsp:cNvPr id="0" name=""/>
        <dsp:cNvSpPr/>
      </dsp:nvSpPr>
      <dsp:spPr>
        <a:xfrm>
          <a:off x="0" y="12108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122811"/>
              <a:satOff val="-13501"/>
              <a:lumOff val="9072"/>
              <a:alphaOff val="0"/>
            </a:schemeClr>
          </a:solidFill>
          <a:prstDash val="solid"/>
        </a:ln>
        <a:effectLst/>
      </dsp:spPr>
      <dsp:style>
        <a:lnRef idx="1">
          <a:scrgbClr r="0" g="0" b="0"/>
        </a:lnRef>
        <a:fillRef idx="1">
          <a:scrgbClr r="0" g="0" b="0"/>
        </a:fillRef>
        <a:effectRef idx="0">
          <a:scrgbClr r="0" g="0" b="0"/>
        </a:effectRef>
        <a:fontRef idx="minor"/>
      </dsp:style>
    </dsp:sp>
    <dsp:sp modelId="{3413EE78-74ED-4814-A93D-7DACF2806F09}">
      <dsp:nvSpPr>
        <dsp:cNvPr id="0" name=""/>
        <dsp:cNvSpPr/>
      </dsp:nvSpPr>
      <dsp:spPr>
        <a:xfrm>
          <a:off x="210077" y="915699"/>
          <a:ext cx="2941091" cy="590400"/>
        </a:xfrm>
        <a:prstGeom prst="roundRect">
          <a:avLst/>
        </a:prstGeom>
        <a:solidFill>
          <a:schemeClr val="accent1">
            <a:shade val="80000"/>
            <a:hueOff val="-122811"/>
            <a:satOff val="-13501"/>
            <a:lumOff val="907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e.g.:</a:t>
          </a:r>
        </a:p>
      </dsp:txBody>
      <dsp:txXfrm>
        <a:off x="238898" y="944520"/>
        <a:ext cx="2883449" cy="532758"/>
      </dsp:txXfrm>
    </dsp:sp>
    <dsp:sp modelId="{3F833DDE-BC6F-4084-A2B9-4D98E2A30EC0}">
      <dsp:nvSpPr>
        <dsp:cNvPr id="0" name=""/>
        <dsp:cNvSpPr/>
      </dsp:nvSpPr>
      <dsp:spPr>
        <a:xfrm>
          <a:off x="0" y="21180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245623"/>
              <a:satOff val="-27002"/>
              <a:lumOff val="18143"/>
              <a:alphaOff val="0"/>
            </a:schemeClr>
          </a:solidFill>
          <a:prstDash val="solid"/>
        </a:ln>
        <a:effectLst/>
      </dsp:spPr>
      <dsp:style>
        <a:lnRef idx="1">
          <a:scrgbClr r="0" g="0" b="0"/>
        </a:lnRef>
        <a:fillRef idx="1">
          <a:scrgbClr r="0" g="0" b="0"/>
        </a:fillRef>
        <a:effectRef idx="0">
          <a:scrgbClr r="0" g="0" b="0"/>
        </a:effectRef>
        <a:fontRef idx="minor"/>
      </dsp:style>
    </dsp:sp>
    <dsp:sp modelId="{7B235C94-2AE7-4A2C-B33F-ABBF3F7CA3E6}">
      <dsp:nvSpPr>
        <dsp:cNvPr id="0" name=""/>
        <dsp:cNvSpPr/>
      </dsp:nvSpPr>
      <dsp:spPr>
        <a:xfrm>
          <a:off x="210077" y="1822899"/>
          <a:ext cx="2941091" cy="590400"/>
        </a:xfrm>
        <a:prstGeom prst="roundRect">
          <a:avLst/>
        </a:prstGeom>
        <a:solidFill>
          <a:schemeClr val="accent1">
            <a:shade val="80000"/>
            <a:hueOff val="-245623"/>
            <a:satOff val="-27002"/>
            <a:lumOff val="18143"/>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int age = 21;</a:t>
          </a:r>
        </a:p>
      </dsp:txBody>
      <dsp:txXfrm>
        <a:off x="238898" y="1851720"/>
        <a:ext cx="2883449" cy="532758"/>
      </dsp:txXfrm>
    </dsp:sp>
    <dsp:sp modelId="{BFA6ED68-E80A-4D63-9EC8-39790378D4E8}">
      <dsp:nvSpPr>
        <dsp:cNvPr id="0" name=""/>
        <dsp:cNvSpPr/>
      </dsp:nvSpPr>
      <dsp:spPr>
        <a:xfrm>
          <a:off x="0" y="30252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368434"/>
              <a:satOff val="-40503"/>
              <a:lumOff val="27215"/>
              <a:alphaOff val="0"/>
            </a:schemeClr>
          </a:solidFill>
          <a:prstDash val="solid"/>
        </a:ln>
        <a:effectLst/>
      </dsp:spPr>
      <dsp:style>
        <a:lnRef idx="1">
          <a:scrgbClr r="0" g="0" b="0"/>
        </a:lnRef>
        <a:fillRef idx="1">
          <a:scrgbClr r="0" g="0" b="0"/>
        </a:fillRef>
        <a:effectRef idx="0">
          <a:scrgbClr r="0" g="0" b="0"/>
        </a:effectRef>
        <a:fontRef idx="minor"/>
      </dsp:style>
    </dsp:sp>
    <dsp:sp modelId="{FB867DAB-2E5F-4CF8-BDAB-5A9744D1CBA0}">
      <dsp:nvSpPr>
        <dsp:cNvPr id="0" name=""/>
        <dsp:cNvSpPr/>
      </dsp:nvSpPr>
      <dsp:spPr>
        <a:xfrm>
          <a:off x="210077" y="2730099"/>
          <a:ext cx="2941091" cy="590400"/>
        </a:xfrm>
        <a:prstGeom prst="roundRect">
          <a:avLst/>
        </a:prstGeom>
        <a:solidFill>
          <a:schemeClr val="accent1">
            <a:shade val="80000"/>
            <a:hueOff val="-368434"/>
            <a:satOff val="-40503"/>
            <a:lumOff val="27215"/>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char _letter1 = ‘S’;</a:t>
          </a:r>
        </a:p>
      </dsp:txBody>
      <dsp:txXfrm>
        <a:off x="238898" y="2758920"/>
        <a:ext cx="2883449" cy="532758"/>
      </dsp:txXfrm>
    </dsp:sp>
    <dsp:sp modelId="{94709875-BC65-4A17-B34D-6BEECEBF2728}">
      <dsp:nvSpPr>
        <dsp:cNvPr id="0" name=""/>
        <dsp:cNvSpPr/>
      </dsp:nvSpPr>
      <dsp:spPr>
        <a:xfrm>
          <a:off x="0" y="3932499"/>
          <a:ext cx="4201559" cy="504000"/>
        </a:xfrm>
        <a:prstGeom prst="rect">
          <a:avLst/>
        </a:prstGeom>
        <a:solidFill>
          <a:schemeClr val="lt1">
            <a:alpha val="90000"/>
            <a:hueOff val="0"/>
            <a:satOff val="0"/>
            <a:lumOff val="0"/>
            <a:alphaOff val="0"/>
          </a:schemeClr>
        </a:solidFill>
        <a:ln w="9525" cap="rnd" cmpd="sng" algn="ctr">
          <a:solidFill>
            <a:schemeClr val="accent1">
              <a:shade val="80000"/>
              <a:hueOff val="-491245"/>
              <a:satOff val="-54004"/>
              <a:lumOff val="36287"/>
              <a:alphaOff val="0"/>
            </a:schemeClr>
          </a:solidFill>
          <a:prstDash val="solid"/>
        </a:ln>
        <a:effectLst/>
      </dsp:spPr>
      <dsp:style>
        <a:lnRef idx="1">
          <a:scrgbClr r="0" g="0" b="0"/>
        </a:lnRef>
        <a:fillRef idx="1">
          <a:scrgbClr r="0" g="0" b="0"/>
        </a:fillRef>
        <a:effectRef idx="0">
          <a:scrgbClr r="0" g="0" b="0"/>
        </a:effectRef>
        <a:fontRef idx="minor"/>
      </dsp:style>
    </dsp:sp>
    <dsp:sp modelId="{5EF63B5E-626B-4957-9A20-B59DE9709DD6}">
      <dsp:nvSpPr>
        <dsp:cNvPr id="0" name=""/>
        <dsp:cNvSpPr/>
      </dsp:nvSpPr>
      <dsp:spPr>
        <a:xfrm>
          <a:off x="210077" y="3637299"/>
          <a:ext cx="2941091" cy="590400"/>
        </a:xfrm>
        <a:prstGeom prst="roundRect">
          <a:avLst/>
        </a:prstGeom>
        <a:solidFill>
          <a:schemeClr val="accent1">
            <a:shade val="80000"/>
            <a:hueOff val="-491245"/>
            <a:satOff val="-54004"/>
            <a:lumOff val="36287"/>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89000">
            <a:lnSpc>
              <a:spcPct val="90000"/>
            </a:lnSpc>
            <a:spcBef>
              <a:spcPct val="0"/>
            </a:spcBef>
            <a:spcAft>
              <a:spcPct val="35000"/>
            </a:spcAft>
            <a:buNone/>
          </a:pPr>
          <a:r>
            <a:rPr lang="en-US" sz="2000" kern="1200"/>
            <a:t>float marks = 85.7;</a:t>
          </a:r>
        </a:p>
      </dsp:txBody>
      <dsp:txXfrm>
        <a:off x="238898" y="3666120"/>
        <a:ext cx="2883449"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054E-FC6A-4FC1-8808-C97E97612B39}">
      <dsp:nvSpPr>
        <dsp:cNvPr id="0" name=""/>
        <dsp:cNvSpPr/>
      </dsp:nvSpPr>
      <dsp:spPr>
        <a:xfrm>
          <a:off x="0" y="621575"/>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C37AA64-8457-4ED4-AA95-28583D0D0DBD}">
      <dsp:nvSpPr>
        <dsp:cNvPr id="0" name=""/>
        <dsp:cNvSpPr/>
      </dsp:nvSpPr>
      <dsp:spPr>
        <a:xfrm>
          <a:off x="210077" y="341135"/>
          <a:ext cx="2941091" cy="560880"/>
        </a:xfrm>
        <a:prstGeom prst="roundRect">
          <a:avLst/>
        </a:prstGeom>
        <a:solidFill>
          <a:schemeClr val="accent1">
            <a:shade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Invalid variable names</a:t>
          </a:r>
        </a:p>
      </dsp:txBody>
      <dsp:txXfrm>
        <a:off x="237457" y="368515"/>
        <a:ext cx="2886331" cy="506120"/>
      </dsp:txXfrm>
    </dsp:sp>
    <dsp:sp modelId="{501EC8D7-ABE0-43B6-967F-D685B8C49557}">
      <dsp:nvSpPr>
        <dsp:cNvPr id="0" name=""/>
        <dsp:cNvSpPr/>
      </dsp:nvSpPr>
      <dsp:spPr>
        <a:xfrm>
          <a:off x="0" y="1483415"/>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122811"/>
              <a:satOff val="-13501"/>
              <a:lumOff val="9072"/>
              <a:alphaOff val="0"/>
            </a:schemeClr>
          </a:solidFill>
          <a:prstDash val="solid"/>
        </a:ln>
        <a:effectLst/>
      </dsp:spPr>
      <dsp:style>
        <a:lnRef idx="1">
          <a:scrgbClr r="0" g="0" b="0"/>
        </a:lnRef>
        <a:fillRef idx="1">
          <a:scrgbClr r="0" g="0" b="0"/>
        </a:fillRef>
        <a:effectRef idx="0">
          <a:scrgbClr r="0" g="0" b="0"/>
        </a:effectRef>
        <a:fontRef idx="minor"/>
      </dsp:style>
    </dsp:sp>
    <dsp:sp modelId="{3413EE78-74ED-4814-A93D-7DACF2806F09}">
      <dsp:nvSpPr>
        <dsp:cNvPr id="0" name=""/>
        <dsp:cNvSpPr/>
      </dsp:nvSpPr>
      <dsp:spPr>
        <a:xfrm>
          <a:off x="210077" y="1202975"/>
          <a:ext cx="2941091" cy="560880"/>
        </a:xfrm>
        <a:prstGeom prst="roundRect">
          <a:avLst/>
        </a:prstGeom>
        <a:solidFill>
          <a:schemeClr val="accent1">
            <a:shade val="80000"/>
            <a:hueOff val="-122811"/>
            <a:satOff val="-13501"/>
            <a:lumOff val="907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a:t>e.g.:</a:t>
          </a:r>
        </a:p>
      </dsp:txBody>
      <dsp:txXfrm>
        <a:off x="237457" y="1230355"/>
        <a:ext cx="2886331" cy="506120"/>
      </dsp:txXfrm>
    </dsp:sp>
    <dsp:sp modelId="{3F833DDE-BC6F-4084-A2B9-4D98E2A30EC0}">
      <dsp:nvSpPr>
        <dsp:cNvPr id="0" name=""/>
        <dsp:cNvSpPr/>
      </dsp:nvSpPr>
      <dsp:spPr>
        <a:xfrm>
          <a:off x="0" y="2345255"/>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245623"/>
              <a:satOff val="-27002"/>
              <a:lumOff val="18143"/>
              <a:alphaOff val="0"/>
            </a:schemeClr>
          </a:solidFill>
          <a:prstDash val="solid"/>
        </a:ln>
        <a:effectLst/>
      </dsp:spPr>
      <dsp:style>
        <a:lnRef idx="1">
          <a:scrgbClr r="0" g="0" b="0"/>
        </a:lnRef>
        <a:fillRef idx="1">
          <a:scrgbClr r="0" g="0" b="0"/>
        </a:fillRef>
        <a:effectRef idx="0">
          <a:scrgbClr r="0" g="0" b="0"/>
        </a:effectRef>
        <a:fontRef idx="minor"/>
      </dsp:style>
    </dsp:sp>
    <dsp:sp modelId="{7B235C94-2AE7-4A2C-B33F-ABBF3F7CA3E6}">
      <dsp:nvSpPr>
        <dsp:cNvPr id="0" name=""/>
        <dsp:cNvSpPr/>
      </dsp:nvSpPr>
      <dsp:spPr>
        <a:xfrm>
          <a:off x="210077" y="2064815"/>
          <a:ext cx="2941091" cy="560880"/>
        </a:xfrm>
        <a:prstGeom prst="roundRect">
          <a:avLst/>
        </a:prstGeom>
        <a:solidFill>
          <a:schemeClr val="accent1">
            <a:shade val="80000"/>
            <a:hueOff val="-245623"/>
            <a:satOff val="-27002"/>
            <a:lumOff val="18143"/>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int 2age = 21;</a:t>
          </a:r>
        </a:p>
      </dsp:txBody>
      <dsp:txXfrm>
        <a:off x="237457" y="2092195"/>
        <a:ext cx="2886331" cy="506120"/>
      </dsp:txXfrm>
    </dsp:sp>
    <dsp:sp modelId="{BFA6ED68-E80A-4D63-9EC8-39790378D4E8}">
      <dsp:nvSpPr>
        <dsp:cNvPr id="0" name=""/>
        <dsp:cNvSpPr/>
      </dsp:nvSpPr>
      <dsp:spPr>
        <a:xfrm>
          <a:off x="0" y="3207095"/>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368434"/>
              <a:satOff val="-40503"/>
              <a:lumOff val="27215"/>
              <a:alphaOff val="0"/>
            </a:schemeClr>
          </a:solidFill>
          <a:prstDash val="solid"/>
        </a:ln>
        <a:effectLst/>
      </dsp:spPr>
      <dsp:style>
        <a:lnRef idx="1">
          <a:scrgbClr r="0" g="0" b="0"/>
        </a:lnRef>
        <a:fillRef idx="1">
          <a:scrgbClr r="0" g="0" b="0"/>
        </a:fillRef>
        <a:effectRef idx="0">
          <a:scrgbClr r="0" g="0" b="0"/>
        </a:effectRef>
        <a:fontRef idx="minor"/>
      </dsp:style>
    </dsp:sp>
    <dsp:sp modelId="{FB867DAB-2E5F-4CF8-BDAB-5A9744D1CBA0}">
      <dsp:nvSpPr>
        <dsp:cNvPr id="0" name=""/>
        <dsp:cNvSpPr/>
      </dsp:nvSpPr>
      <dsp:spPr>
        <a:xfrm>
          <a:off x="210077" y="2926655"/>
          <a:ext cx="2941091" cy="560880"/>
        </a:xfrm>
        <a:prstGeom prst="roundRect">
          <a:avLst/>
        </a:prstGeom>
        <a:solidFill>
          <a:schemeClr val="accent1">
            <a:shade val="80000"/>
            <a:hueOff val="-368434"/>
            <a:satOff val="-40503"/>
            <a:lumOff val="27215"/>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char single letter = ‘S’;</a:t>
          </a:r>
        </a:p>
      </dsp:txBody>
      <dsp:txXfrm>
        <a:off x="237457" y="2954035"/>
        <a:ext cx="2886331" cy="506120"/>
      </dsp:txXfrm>
    </dsp:sp>
    <dsp:sp modelId="{94709875-BC65-4A17-B34D-6BEECEBF2728}">
      <dsp:nvSpPr>
        <dsp:cNvPr id="0" name=""/>
        <dsp:cNvSpPr/>
      </dsp:nvSpPr>
      <dsp:spPr>
        <a:xfrm>
          <a:off x="0" y="4068935"/>
          <a:ext cx="4201559" cy="478800"/>
        </a:xfrm>
        <a:prstGeom prst="rect">
          <a:avLst/>
        </a:prstGeom>
        <a:solidFill>
          <a:schemeClr val="lt1">
            <a:alpha val="90000"/>
            <a:hueOff val="0"/>
            <a:satOff val="0"/>
            <a:lumOff val="0"/>
            <a:alphaOff val="0"/>
          </a:schemeClr>
        </a:solidFill>
        <a:ln w="9525" cap="rnd" cmpd="sng" algn="ctr">
          <a:solidFill>
            <a:schemeClr val="accent1">
              <a:shade val="80000"/>
              <a:hueOff val="-491245"/>
              <a:satOff val="-54004"/>
              <a:lumOff val="36287"/>
              <a:alphaOff val="0"/>
            </a:schemeClr>
          </a:solidFill>
          <a:prstDash val="solid"/>
        </a:ln>
        <a:effectLst/>
      </dsp:spPr>
      <dsp:style>
        <a:lnRef idx="1">
          <a:scrgbClr r="0" g="0" b="0"/>
        </a:lnRef>
        <a:fillRef idx="1">
          <a:scrgbClr r="0" g="0" b="0"/>
        </a:fillRef>
        <a:effectRef idx="0">
          <a:scrgbClr r="0" g="0" b="0"/>
        </a:effectRef>
        <a:fontRef idx="minor"/>
      </dsp:style>
    </dsp:sp>
    <dsp:sp modelId="{5EF63B5E-626B-4957-9A20-B59DE9709DD6}">
      <dsp:nvSpPr>
        <dsp:cNvPr id="0" name=""/>
        <dsp:cNvSpPr/>
      </dsp:nvSpPr>
      <dsp:spPr>
        <a:xfrm>
          <a:off x="210077" y="3788495"/>
          <a:ext cx="2941091" cy="560880"/>
        </a:xfrm>
        <a:prstGeom prst="roundRect">
          <a:avLst/>
        </a:prstGeom>
        <a:solidFill>
          <a:schemeClr val="accent1">
            <a:shade val="80000"/>
            <a:hueOff val="-491245"/>
            <a:satOff val="-54004"/>
            <a:lumOff val="36287"/>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1166" tIns="0" rIns="111166" bIns="0" numCol="1" spcCol="1270" anchor="ctr" anchorCtr="0">
          <a:noAutofit/>
        </a:bodyPr>
        <a:lstStyle/>
        <a:p>
          <a:pPr marL="0" lvl="0" indent="0" algn="l" defTabSz="844550">
            <a:lnSpc>
              <a:spcPct val="90000"/>
            </a:lnSpc>
            <a:spcBef>
              <a:spcPct val="0"/>
            </a:spcBef>
            <a:spcAft>
              <a:spcPct val="35000"/>
            </a:spcAft>
            <a:buNone/>
          </a:pPr>
          <a:r>
            <a:rPr lang="en-US" sz="1900" kern="1200" dirty="0"/>
            <a:t>float </a:t>
          </a:r>
          <a:r>
            <a:rPr lang="en-US" sz="1900" kern="1200" dirty="0" err="1"/>
            <a:t>float</a:t>
          </a:r>
          <a:r>
            <a:rPr lang="en-US" sz="1900" kern="1200" dirty="0"/>
            <a:t> = 85.7;</a:t>
          </a:r>
        </a:p>
      </dsp:txBody>
      <dsp:txXfrm>
        <a:off x="237457" y="3815875"/>
        <a:ext cx="2886331"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5FB8F-5FB6-4C65-8D78-7650750E93D0}">
      <dsp:nvSpPr>
        <dsp:cNvPr id="0" name=""/>
        <dsp:cNvSpPr/>
      </dsp:nvSpPr>
      <dsp:spPr>
        <a:xfrm>
          <a:off x="0" y="0"/>
          <a:ext cx="10119359" cy="1344617"/>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t>What is Constant in C</a:t>
          </a:r>
        </a:p>
      </dsp:txBody>
      <dsp:txXfrm>
        <a:off x="0" y="0"/>
        <a:ext cx="10119359" cy="1344617"/>
      </dsp:txXfrm>
    </dsp:sp>
    <dsp:sp modelId="{29C21D2E-43A5-4A9F-A622-8C7265486AF8}">
      <dsp:nvSpPr>
        <dsp:cNvPr id="0" name=""/>
        <dsp:cNvSpPr/>
      </dsp:nvSpPr>
      <dsp:spPr>
        <a:xfrm>
          <a:off x="4941" y="1344617"/>
          <a:ext cx="3369825" cy="2823697"/>
        </a:xfrm>
        <a:prstGeom prst="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They are fixed values.</a:t>
          </a:r>
        </a:p>
      </dsp:txBody>
      <dsp:txXfrm>
        <a:off x="4941" y="1344617"/>
        <a:ext cx="3369825" cy="2823697"/>
      </dsp:txXfrm>
    </dsp:sp>
    <dsp:sp modelId="{5B60032E-C1EB-425A-A9FD-31F4FDB9F615}">
      <dsp:nvSpPr>
        <dsp:cNvPr id="0" name=""/>
        <dsp:cNvSpPr/>
      </dsp:nvSpPr>
      <dsp:spPr>
        <a:xfrm>
          <a:off x="3374767" y="1344617"/>
          <a:ext cx="3369825" cy="2823697"/>
        </a:xfrm>
        <a:prstGeom prst="rect">
          <a:avLst/>
        </a:prstGeom>
        <a:solidFill>
          <a:schemeClr val="accent2">
            <a:hueOff val="226582"/>
            <a:satOff val="-23996"/>
            <a:lumOff val="-588"/>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we can’t change them later once they defined.</a:t>
          </a:r>
        </a:p>
      </dsp:txBody>
      <dsp:txXfrm>
        <a:off x="3374767" y="1344617"/>
        <a:ext cx="3369825" cy="2823697"/>
      </dsp:txXfrm>
    </dsp:sp>
    <dsp:sp modelId="{BE85E981-B74A-4A13-A934-6751BA0C7CD4}">
      <dsp:nvSpPr>
        <dsp:cNvPr id="0" name=""/>
        <dsp:cNvSpPr/>
      </dsp:nvSpPr>
      <dsp:spPr>
        <a:xfrm>
          <a:off x="6744592" y="1344617"/>
          <a:ext cx="3369825" cy="2823697"/>
        </a:xfrm>
        <a:prstGeom prst="rect">
          <a:avLst/>
        </a:prstGeom>
        <a:solidFill>
          <a:schemeClr val="accent2">
            <a:hueOff val="453165"/>
            <a:satOff val="-47993"/>
            <a:lumOff val="-117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They can define in two ways:</a:t>
          </a:r>
        </a:p>
        <a:p>
          <a:pPr marL="0" lvl="0" indent="0" algn="l" defTabSz="1289050">
            <a:lnSpc>
              <a:spcPct val="90000"/>
            </a:lnSpc>
            <a:spcBef>
              <a:spcPct val="0"/>
            </a:spcBef>
            <a:spcAft>
              <a:spcPct val="35000"/>
            </a:spcAft>
            <a:buFont typeface="+mj-lt"/>
            <a:buNone/>
          </a:pPr>
          <a:r>
            <a:rPr lang="en-US" sz="2900" kern="1200" dirty="0"/>
            <a:t># define preprocessor and const keyword</a:t>
          </a:r>
        </a:p>
      </dsp:txBody>
      <dsp:txXfrm>
        <a:off x="6744592" y="1344617"/>
        <a:ext cx="3369825" cy="2823697"/>
      </dsp:txXfrm>
    </dsp:sp>
    <dsp:sp modelId="{6EE1BB99-DC3C-47E5-B28F-BD9140B526DF}">
      <dsp:nvSpPr>
        <dsp:cNvPr id="0" name=""/>
        <dsp:cNvSpPr/>
      </dsp:nvSpPr>
      <dsp:spPr>
        <a:xfrm>
          <a:off x="0" y="4168314"/>
          <a:ext cx="10119359" cy="313744"/>
        </a:xfrm>
        <a:prstGeom prst="rect">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99F3-3CBF-4AF3-89CA-244C82817D47}">
      <dsp:nvSpPr>
        <dsp:cNvPr id="0" name=""/>
        <dsp:cNvSpPr/>
      </dsp:nvSpPr>
      <dsp:spPr>
        <a:xfrm>
          <a:off x="3251199" y="491"/>
          <a:ext cx="4876800" cy="1916627"/>
        </a:xfrm>
        <a:prstGeom prst="rightArrow">
          <a:avLst>
            <a:gd name="adj1" fmla="val 75000"/>
            <a:gd name="adj2" fmla="val 50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int </a:t>
          </a:r>
        </a:p>
        <a:p>
          <a:pPr marL="228600" lvl="1" indent="-228600" algn="l" defTabSz="977900">
            <a:lnSpc>
              <a:spcPct val="90000"/>
            </a:lnSpc>
            <a:spcBef>
              <a:spcPct val="0"/>
            </a:spcBef>
            <a:spcAft>
              <a:spcPct val="15000"/>
            </a:spcAft>
            <a:buChar char="•"/>
          </a:pPr>
          <a:r>
            <a:rPr lang="en-US" sz="2200" kern="1200" dirty="0"/>
            <a:t>float</a:t>
          </a:r>
        </a:p>
        <a:p>
          <a:pPr marL="228600" lvl="1" indent="-228600" algn="l" defTabSz="977900">
            <a:lnSpc>
              <a:spcPct val="90000"/>
            </a:lnSpc>
            <a:spcBef>
              <a:spcPct val="0"/>
            </a:spcBef>
            <a:spcAft>
              <a:spcPct val="15000"/>
            </a:spcAft>
            <a:buChar char="•"/>
          </a:pPr>
          <a:r>
            <a:rPr lang="en-US" sz="2200" kern="1200" dirty="0"/>
            <a:t>char</a:t>
          </a:r>
        </a:p>
        <a:p>
          <a:pPr marL="228600" lvl="1" indent="-228600" algn="l" defTabSz="977900">
            <a:lnSpc>
              <a:spcPct val="90000"/>
            </a:lnSpc>
            <a:spcBef>
              <a:spcPct val="0"/>
            </a:spcBef>
            <a:spcAft>
              <a:spcPct val="15000"/>
            </a:spcAft>
            <a:buChar char="•"/>
          </a:pPr>
          <a:r>
            <a:rPr lang="en-US" sz="2200" kern="1200" dirty="0"/>
            <a:t>void etc. </a:t>
          </a:r>
        </a:p>
      </dsp:txBody>
      <dsp:txXfrm>
        <a:off x="3251199" y="240069"/>
        <a:ext cx="4158065" cy="1437471"/>
      </dsp:txXfrm>
    </dsp:sp>
    <dsp:sp modelId="{D159695D-E888-4AF4-94BF-3F292DF64CEE}">
      <dsp:nvSpPr>
        <dsp:cNvPr id="0" name=""/>
        <dsp:cNvSpPr/>
      </dsp:nvSpPr>
      <dsp:spPr>
        <a:xfrm>
          <a:off x="0" y="491"/>
          <a:ext cx="3251200" cy="1916627"/>
        </a:xfrm>
        <a:prstGeom prst="round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Data-types with their usage</a:t>
          </a:r>
        </a:p>
      </dsp:txBody>
      <dsp:txXfrm>
        <a:off x="93562" y="94053"/>
        <a:ext cx="3064076" cy="1729503"/>
      </dsp:txXfrm>
    </dsp:sp>
    <dsp:sp modelId="{4E4E0367-9640-43BC-80FA-1EED356D780F}">
      <dsp:nvSpPr>
        <dsp:cNvPr id="0" name=""/>
        <dsp:cNvSpPr/>
      </dsp:nvSpPr>
      <dsp:spPr>
        <a:xfrm>
          <a:off x="3251199" y="2108781"/>
          <a:ext cx="4876800" cy="1916627"/>
        </a:xfrm>
        <a:prstGeom prst="rightArrow">
          <a:avLst>
            <a:gd name="adj1" fmla="val 75000"/>
            <a:gd name="adj2" fmla="val 50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\b</a:t>
          </a:r>
        </a:p>
        <a:p>
          <a:pPr marL="228600" lvl="1" indent="-228600" algn="l" defTabSz="977900">
            <a:lnSpc>
              <a:spcPct val="90000"/>
            </a:lnSpc>
            <a:spcBef>
              <a:spcPct val="0"/>
            </a:spcBef>
            <a:spcAft>
              <a:spcPct val="15000"/>
            </a:spcAft>
            <a:buChar char="•"/>
          </a:pPr>
          <a:r>
            <a:rPr lang="en-US" sz="2200" kern="1200" dirty="0"/>
            <a:t>\n</a:t>
          </a:r>
        </a:p>
        <a:p>
          <a:pPr marL="228600" lvl="1" indent="-228600" algn="l" defTabSz="977900">
            <a:lnSpc>
              <a:spcPct val="90000"/>
            </a:lnSpc>
            <a:spcBef>
              <a:spcPct val="0"/>
            </a:spcBef>
            <a:spcAft>
              <a:spcPct val="15000"/>
            </a:spcAft>
            <a:buChar char="•"/>
          </a:pPr>
          <a:r>
            <a:rPr lang="en-US" sz="2200" kern="1200" dirty="0"/>
            <a:t>\t</a:t>
          </a:r>
        </a:p>
        <a:p>
          <a:pPr marL="228600" lvl="1" indent="-228600" algn="l" defTabSz="977900">
            <a:lnSpc>
              <a:spcPct val="90000"/>
            </a:lnSpc>
            <a:spcBef>
              <a:spcPct val="0"/>
            </a:spcBef>
            <a:spcAft>
              <a:spcPct val="15000"/>
            </a:spcAft>
            <a:buChar char="•"/>
          </a:pPr>
          <a:r>
            <a:rPr lang="en-US" sz="2200" kern="1200" dirty="0"/>
            <a:t>\v  etc.</a:t>
          </a:r>
        </a:p>
      </dsp:txBody>
      <dsp:txXfrm>
        <a:off x="3251199" y="2348359"/>
        <a:ext cx="4158065" cy="1437471"/>
      </dsp:txXfrm>
    </dsp:sp>
    <dsp:sp modelId="{6BD9DAAC-9463-47BF-A47A-26F80354970D}">
      <dsp:nvSpPr>
        <dsp:cNvPr id="0" name=""/>
        <dsp:cNvSpPr/>
      </dsp:nvSpPr>
      <dsp:spPr>
        <a:xfrm>
          <a:off x="0" y="2108781"/>
          <a:ext cx="3251200" cy="1916627"/>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Escape sequence characters and their needs</a:t>
          </a:r>
        </a:p>
      </dsp:txBody>
      <dsp:txXfrm>
        <a:off x="93562" y="2202343"/>
        <a:ext cx="3064076" cy="1729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F8410-922B-4EBB-9D87-31AD9BE54769}">
      <dsp:nvSpPr>
        <dsp:cNvPr id="0" name=""/>
        <dsp:cNvSpPr/>
      </dsp:nvSpPr>
      <dsp:spPr>
        <a:xfrm>
          <a:off x="2273300" y="1130289"/>
          <a:ext cx="1244057" cy="431821"/>
        </a:xfrm>
        <a:custGeom>
          <a:avLst/>
          <a:gdLst/>
          <a:ahLst/>
          <a:cxnLst/>
          <a:rect l="0" t="0" r="0" b="0"/>
          <a:pathLst>
            <a:path>
              <a:moveTo>
                <a:pt x="0" y="0"/>
              </a:moveTo>
              <a:lnTo>
                <a:pt x="0" y="215910"/>
              </a:lnTo>
              <a:lnTo>
                <a:pt x="1244057" y="215910"/>
              </a:lnTo>
              <a:lnTo>
                <a:pt x="1244057" y="431821"/>
              </a:lnTo>
            </a:path>
          </a:pathLst>
        </a:custGeom>
        <a:noFill/>
        <a:ln w="15875" cap="rnd"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8962EC8-7D36-4A7C-8B8F-375851FCB00F}">
      <dsp:nvSpPr>
        <dsp:cNvPr id="0" name=""/>
        <dsp:cNvSpPr/>
      </dsp:nvSpPr>
      <dsp:spPr>
        <a:xfrm>
          <a:off x="1029242" y="1130289"/>
          <a:ext cx="1244057" cy="431821"/>
        </a:xfrm>
        <a:custGeom>
          <a:avLst/>
          <a:gdLst/>
          <a:ahLst/>
          <a:cxnLst/>
          <a:rect l="0" t="0" r="0" b="0"/>
          <a:pathLst>
            <a:path>
              <a:moveTo>
                <a:pt x="1244057" y="0"/>
              </a:moveTo>
              <a:lnTo>
                <a:pt x="1244057" y="215910"/>
              </a:lnTo>
              <a:lnTo>
                <a:pt x="0" y="215910"/>
              </a:lnTo>
              <a:lnTo>
                <a:pt x="0" y="431821"/>
              </a:lnTo>
            </a:path>
          </a:pathLst>
        </a:custGeom>
        <a:noFill/>
        <a:ln w="15875" cap="rnd"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9F459AB-E530-48B3-9C88-3C393C366BD1}">
      <dsp:nvSpPr>
        <dsp:cNvPr id="0" name=""/>
        <dsp:cNvSpPr/>
      </dsp:nvSpPr>
      <dsp:spPr>
        <a:xfrm>
          <a:off x="1245153" y="102142"/>
          <a:ext cx="2056293" cy="1028146"/>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There are two types of variable declaration</a:t>
          </a:r>
        </a:p>
      </dsp:txBody>
      <dsp:txXfrm>
        <a:off x="1245153" y="102142"/>
        <a:ext cx="2056293" cy="1028146"/>
      </dsp:txXfrm>
    </dsp:sp>
    <dsp:sp modelId="{6725D6A7-1E59-4C6B-87C3-52F5FE55FD5A}">
      <dsp:nvSpPr>
        <dsp:cNvPr id="0" name=""/>
        <dsp:cNvSpPr/>
      </dsp:nvSpPr>
      <dsp:spPr>
        <a:xfrm>
          <a:off x="1096" y="1562110"/>
          <a:ext cx="2056293" cy="10281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Primary type declaration</a:t>
          </a:r>
        </a:p>
      </dsp:txBody>
      <dsp:txXfrm>
        <a:off x="1096" y="1562110"/>
        <a:ext cx="2056293" cy="1028146"/>
      </dsp:txXfrm>
    </dsp:sp>
    <dsp:sp modelId="{ED63E05F-FB2A-4C36-BCDE-61E954188DB2}">
      <dsp:nvSpPr>
        <dsp:cNvPr id="0" name=""/>
        <dsp:cNvSpPr/>
      </dsp:nvSpPr>
      <dsp:spPr>
        <a:xfrm>
          <a:off x="2489210" y="1562110"/>
          <a:ext cx="2056293" cy="10281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User-defined type declaration</a:t>
          </a:r>
        </a:p>
      </dsp:txBody>
      <dsp:txXfrm>
        <a:off x="2489210" y="1562110"/>
        <a:ext cx="2056293" cy="10281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856C7-4384-4184-8AFC-C1B9C2E7F242}">
      <dsp:nvSpPr>
        <dsp:cNvPr id="0" name=""/>
        <dsp:cNvSpPr/>
      </dsp:nvSpPr>
      <dsp:spPr>
        <a:xfrm rot="5400000">
          <a:off x="926838" y="1193505"/>
          <a:ext cx="1055552" cy="1201709"/>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C556A75D-3652-4FB8-9813-9CB508EFE215}">
      <dsp:nvSpPr>
        <dsp:cNvPr id="0" name=""/>
        <dsp:cNvSpPr/>
      </dsp:nvSpPr>
      <dsp:spPr>
        <a:xfrm>
          <a:off x="221795" y="23404"/>
          <a:ext cx="3262708" cy="1243792"/>
        </a:xfrm>
        <a:prstGeom prst="roundRect">
          <a:avLst>
            <a:gd name="adj" fmla="val 16670"/>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Integers are whole numbers which can store positive and negative value along with zero.</a:t>
          </a:r>
        </a:p>
      </dsp:txBody>
      <dsp:txXfrm>
        <a:off x="282523" y="84132"/>
        <a:ext cx="3141252" cy="1122336"/>
      </dsp:txXfrm>
    </dsp:sp>
    <dsp:sp modelId="{EC57FEAB-2492-41EC-B69A-9C3A384880E4}">
      <dsp:nvSpPr>
        <dsp:cNvPr id="0" name=""/>
        <dsp:cNvSpPr/>
      </dsp:nvSpPr>
      <dsp:spPr>
        <a:xfrm>
          <a:off x="2741614" y="142028"/>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22FAC8-5AFE-4942-9D83-5AA095A1862B}">
      <dsp:nvSpPr>
        <dsp:cNvPr id="0" name=""/>
        <dsp:cNvSpPr/>
      </dsp:nvSpPr>
      <dsp:spPr>
        <a:xfrm rot="5400000">
          <a:off x="2756688" y="2590694"/>
          <a:ext cx="1055552" cy="1201709"/>
        </a:xfrm>
        <a:prstGeom prst="bentUpArrow">
          <a:avLst>
            <a:gd name="adj1" fmla="val 32840"/>
            <a:gd name="adj2" fmla="val 25000"/>
            <a:gd name="adj3" fmla="val 35780"/>
          </a:avLst>
        </a:prstGeom>
        <a:solidFill>
          <a:schemeClr val="accent2">
            <a:tint val="50000"/>
            <a:hueOff val="870430"/>
            <a:satOff val="-44127"/>
            <a:lumOff val="8907"/>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CD490B9-7F1B-460F-A8FD-9EA5B1C69554}">
      <dsp:nvSpPr>
        <dsp:cNvPr id="0" name=""/>
        <dsp:cNvSpPr/>
      </dsp:nvSpPr>
      <dsp:spPr>
        <a:xfrm>
          <a:off x="2051645" y="1420593"/>
          <a:ext cx="3262708" cy="1243792"/>
        </a:xfrm>
        <a:prstGeom prst="roundRect">
          <a:avLst>
            <a:gd name="adj" fmla="val 16670"/>
          </a:avLst>
        </a:prstGeom>
        <a:solidFill>
          <a:schemeClr val="accent2">
            <a:hueOff val="226582"/>
            <a:satOff val="-23996"/>
            <a:lumOff val="-588"/>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Usually 4 bites(32 bits) sized.</a:t>
          </a:r>
        </a:p>
      </dsp:txBody>
      <dsp:txXfrm>
        <a:off x="2112373" y="1481321"/>
        <a:ext cx="3141252" cy="1122336"/>
      </dsp:txXfrm>
    </dsp:sp>
    <dsp:sp modelId="{A056DBCF-DBBB-4DC5-A295-926E4FFDBCF1}">
      <dsp:nvSpPr>
        <dsp:cNvPr id="0" name=""/>
        <dsp:cNvSpPr/>
      </dsp:nvSpPr>
      <dsp:spPr>
        <a:xfrm>
          <a:off x="4571463" y="1539217"/>
          <a:ext cx="1292368" cy="1005288"/>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03B3627-C664-45A0-9597-1C631AF2DB66}">
      <dsp:nvSpPr>
        <dsp:cNvPr id="0" name=""/>
        <dsp:cNvSpPr/>
      </dsp:nvSpPr>
      <dsp:spPr>
        <a:xfrm>
          <a:off x="3881495" y="2817783"/>
          <a:ext cx="3262708" cy="1243792"/>
        </a:xfrm>
        <a:prstGeom prst="roundRect">
          <a:avLst>
            <a:gd name="adj" fmla="val 16670"/>
          </a:avLst>
        </a:prstGeom>
        <a:solidFill>
          <a:schemeClr val="accent2">
            <a:hueOff val="453165"/>
            <a:satOff val="-47993"/>
            <a:lumOff val="-1176"/>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And can take 2^32 distinct states from -2147483648 to 2147483647.</a:t>
          </a:r>
        </a:p>
      </dsp:txBody>
      <dsp:txXfrm>
        <a:off x="3942223" y="2878511"/>
        <a:ext cx="3141252" cy="11223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31543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01236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D03F2F-A608-444D-ABAE-7AED529CCB0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0466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90510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4095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2231693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206172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41942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312894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220BCF-D57A-45ED-8D05-E9A051010F8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197609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20BCF-D57A-45ED-8D05-E9A051010F8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259408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20BCF-D57A-45ED-8D05-E9A051010F8F}"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344010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20BCF-D57A-45ED-8D05-E9A051010F8F}"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315270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20BCF-D57A-45ED-8D05-E9A051010F8F}"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68868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20667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220BCF-D57A-45ED-8D05-E9A051010F8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D03F2F-A608-444D-ABAE-7AED529CCB0F}" type="slidenum">
              <a:rPr lang="en-US" smtClean="0"/>
              <a:t>‹#›</a:t>
            </a:fld>
            <a:endParaRPr lang="en-US"/>
          </a:p>
        </p:txBody>
      </p:sp>
    </p:spTree>
    <p:extLst>
      <p:ext uri="{BB962C8B-B14F-4D97-AF65-F5344CB8AC3E}">
        <p14:creationId xmlns:p14="http://schemas.microsoft.com/office/powerpoint/2010/main" val="79110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220BCF-D57A-45ED-8D05-E9A051010F8F}" type="datetimeFigureOut">
              <a:rPr lang="en-US" smtClean="0"/>
              <a:t>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D03F2F-A608-444D-ABAE-7AED529CCB0F}" type="slidenum">
              <a:rPr lang="en-US" smtClean="0"/>
              <a:t>‹#›</a:t>
            </a:fld>
            <a:endParaRPr lang="en-US"/>
          </a:p>
        </p:txBody>
      </p:sp>
    </p:spTree>
    <p:extLst>
      <p:ext uri="{BB962C8B-B14F-4D97-AF65-F5344CB8AC3E}">
        <p14:creationId xmlns:p14="http://schemas.microsoft.com/office/powerpoint/2010/main" val="29147709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9D0A-633A-46AB-91AD-AC89B7CF7D57}"/>
              </a:ext>
            </a:extLst>
          </p:cNvPr>
          <p:cNvSpPr>
            <a:spLocks noGrp="1"/>
          </p:cNvSpPr>
          <p:nvPr>
            <p:ph type="title"/>
          </p:nvPr>
        </p:nvSpPr>
        <p:spPr/>
        <p:txBody>
          <a:bodyPr>
            <a:normAutofit/>
          </a:bodyPr>
          <a:lstStyle/>
          <a:p>
            <a:pPr algn="ctr"/>
            <a:r>
              <a:rPr lang="en-US" sz="6000" b="1" dirty="0"/>
              <a:t>Variables, Constants</a:t>
            </a:r>
          </a:p>
        </p:txBody>
      </p:sp>
      <p:graphicFrame>
        <p:nvGraphicFramePr>
          <p:cNvPr id="3" name="Diagram 2">
            <a:extLst>
              <a:ext uri="{FF2B5EF4-FFF2-40B4-BE49-F238E27FC236}">
                <a16:creationId xmlns:a16="http://schemas.microsoft.com/office/drawing/2014/main" id="{728F01AD-FA84-4D29-BB37-1505FB9E59CA}"/>
              </a:ext>
            </a:extLst>
          </p:cNvPr>
          <p:cNvGraphicFramePr/>
          <p:nvPr>
            <p:extLst>
              <p:ext uri="{D42A27DB-BD31-4B8C-83A1-F6EECF244321}">
                <p14:modId xmlns:p14="http://schemas.microsoft.com/office/powerpoint/2010/main" val="3443895904"/>
              </p:ext>
            </p:extLst>
          </p:nvPr>
        </p:nvGraphicFramePr>
        <p:xfrm>
          <a:off x="1097280" y="2180167"/>
          <a:ext cx="8128000" cy="363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47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9AA48853-B74B-474F-94E8-2FAA8EB12746}"/>
                                            </p:graphicEl>
                                          </p:spTgt>
                                        </p:tgtEl>
                                        <p:attrNameLst>
                                          <p:attrName>style.visibility</p:attrName>
                                        </p:attrNameLst>
                                      </p:cBhvr>
                                      <p:to>
                                        <p:strVal val="visible"/>
                                      </p:to>
                                    </p:set>
                                    <p:anim calcmode="lin" valueType="num">
                                      <p:cBhvr additive="base">
                                        <p:cTn id="7" dur="500" fill="hold"/>
                                        <p:tgtEl>
                                          <p:spTgt spid="3">
                                            <p:graphicEl>
                                              <a:dgm id="{9AA48853-B74B-474F-94E8-2FAA8EB1274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9AA48853-B74B-474F-94E8-2FAA8EB1274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graphicEl>
                                              <a:dgm id="{BE4B50E1-4969-4BED-B90E-AA00F696FCDE}"/>
                                            </p:graphicEl>
                                          </p:spTgt>
                                        </p:tgtEl>
                                        <p:attrNameLst>
                                          <p:attrName>style.visibility</p:attrName>
                                        </p:attrNameLst>
                                      </p:cBhvr>
                                      <p:to>
                                        <p:strVal val="visible"/>
                                      </p:to>
                                    </p:set>
                                    <p:anim calcmode="lin" valueType="num">
                                      <p:cBhvr additive="base">
                                        <p:cTn id="12" dur="500" fill="hold"/>
                                        <p:tgtEl>
                                          <p:spTgt spid="3">
                                            <p:graphicEl>
                                              <a:dgm id="{BE4B50E1-4969-4BED-B90E-AA00F696FCDE}"/>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graphicEl>
                                              <a:dgm id="{BE4B50E1-4969-4BED-B90E-AA00F696FCDE}"/>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graphicEl>
                                              <a:dgm id="{43679B0C-1AE2-474A-A5B1-81A6B9861C29}"/>
                                            </p:graphicEl>
                                          </p:spTgt>
                                        </p:tgtEl>
                                        <p:attrNameLst>
                                          <p:attrName>style.visibility</p:attrName>
                                        </p:attrNameLst>
                                      </p:cBhvr>
                                      <p:to>
                                        <p:strVal val="visible"/>
                                      </p:to>
                                    </p:set>
                                    <p:anim calcmode="lin" valueType="num">
                                      <p:cBhvr additive="base">
                                        <p:cTn id="17" dur="500" fill="hold"/>
                                        <p:tgtEl>
                                          <p:spTgt spid="3">
                                            <p:graphicEl>
                                              <a:dgm id="{43679B0C-1AE2-474A-A5B1-81A6B9861C29}"/>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43679B0C-1AE2-474A-A5B1-81A6B9861C29}"/>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graphicEl>
                                              <a:dgm id="{579C2779-55CD-495F-9F0D-E2E3DBB1E0AC}"/>
                                            </p:graphicEl>
                                          </p:spTgt>
                                        </p:tgtEl>
                                        <p:attrNameLst>
                                          <p:attrName>style.visibility</p:attrName>
                                        </p:attrNameLst>
                                      </p:cBhvr>
                                      <p:to>
                                        <p:strVal val="visible"/>
                                      </p:to>
                                    </p:set>
                                    <p:anim calcmode="lin" valueType="num">
                                      <p:cBhvr additive="base">
                                        <p:cTn id="22" dur="500" fill="hold"/>
                                        <p:tgtEl>
                                          <p:spTgt spid="3">
                                            <p:graphicEl>
                                              <a:dgm id="{579C2779-55CD-495F-9F0D-E2E3DBB1E0AC}"/>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graphicEl>
                                              <a:dgm id="{579C2779-55CD-495F-9F0D-E2E3DBB1E0AC}"/>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graphicEl>
                                              <a:dgm id="{E1D47F50-5716-42FA-9406-A906D8DAA80A}"/>
                                            </p:graphicEl>
                                          </p:spTgt>
                                        </p:tgtEl>
                                        <p:attrNameLst>
                                          <p:attrName>style.visibility</p:attrName>
                                        </p:attrNameLst>
                                      </p:cBhvr>
                                      <p:to>
                                        <p:strVal val="visible"/>
                                      </p:to>
                                    </p:set>
                                    <p:anim calcmode="lin" valueType="num">
                                      <p:cBhvr additive="base">
                                        <p:cTn id="27" dur="500" fill="hold"/>
                                        <p:tgtEl>
                                          <p:spTgt spid="3">
                                            <p:graphicEl>
                                              <a:dgm id="{E1D47F50-5716-42FA-9406-A906D8DAA80A}"/>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E1D47F50-5716-42FA-9406-A906D8DAA80A}"/>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33C27E28-C381-45A2-BD0F-70B67BB8AA28}"/>
                                            </p:graphicEl>
                                          </p:spTgt>
                                        </p:tgtEl>
                                        <p:attrNameLst>
                                          <p:attrName>style.visibility</p:attrName>
                                        </p:attrNameLst>
                                      </p:cBhvr>
                                      <p:to>
                                        <p:strVal val="visible"/>
                                      </p:to>
                                    </p:set>
                                    <p:anim calcmode="lin" valueType="num">
                                      <p:cBhvr additive="base">
                                        <p:cTn id="31" dur="500" fill="hold"/>
                                        <p:tgtEl>
                                          <p:spTgt spid="3">
                                            <p:graphicEl>
                                              <a:dgm id="{33C27E28-C381-45A2-BD0F-70B67BB8AA2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33C27E28-C381-45A2-BD0F-70B67BB8AA28}"/>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graphicEl>
                                              <a:dgm id="{5DD6E333-EA1F-417B-B741-ECA3B668C9C6}"/>
                                            </p:graphicEl>
                                          </p:spTgt>
                                        </p:tgtEl>
                                        <p:attrNameLst>
                                          <p:attrName>style.visibility</p:attrName>
                                        </p:attrNameLst>
                                      </p:cBhvr>
                                      <p:to>
                                        <p:strVal val="visible"/>
                                      </p:to>
                                    </p:set>
                                    <p:anim calcmode="lin" valueType="num">
                                      <p:cBhvr additive="base">
                                        <p:cTn id="35" dur="500" fill="hold"/>
                                        <p:tgtEl>
                                          <p:spTgt spid="3">
                                            <p:graphicEl>
                                              <a:dgm id="{5DD6E333-EA1F-417B-B741-ECA3B668C9C6}"/>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graphicEl>
                                              <a:dgm id="{5DD6E333-EA1F-417B-B741-ECA3B668C9C6}"/>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graphicEl>
                                              <a:dgm id="{C3E01F90-7D09-4757-8F8A-1AA8916695B1}"/>
                                            </p:graphicEl>
                                          </p:spTgt>
                                        </p:tgtEl>
                                        <p:attrNameLst>
                                          <p:attrName>style.visibility</p:attrName>
                                        </p:attrNameLst>
                                      </p:cBhvr>
                                      <p:to>
                                        <p:strVal val="visible"/>
                                      </p:to>
                                    </p:set>
                                    <p:anim calcmode="lin" valueType="num">
                                      <p:cBhvr additive="base">
                                        <p:cTn id="39" dur="500" fill="hold"/>
                                        <p:tgtEl>
                                          <p:spTgt spid="3">
                                            <p:graphicEl>
                                              <a:dgm id="{C3E01F90-7D09-4757-8F8A-1AA8916695B1}"/>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graphicEl>
                                              <a:dgm id="{C3E01F90-7D09-4757-8F8A-1AA8916695B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lvl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ii) char</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31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Effect transition="in" filter="fade">
                                      <p:cBhvr>
                                        <p:cTn id="7" dur="1000"/>
                                        <p:tgtEl>
                                          <p:spTgt spid="4">
                                            <p:graphicEl>
                                              <a:dgm id="{570856C7-4384-4184-8AFC-C1B9C2E7F242}"/>
                                            </p:graphicEl>
                                          </p:spTgt>
                                        </p:tgtEl>
                                      </p:cBhvr>
                                    </p:animEffect>
                                    <p:anim calcmode="lin" valueType="num">
                                      <p:cBhvr>
                                        <p:cTn id="8" dur="1000" fill="hold"/>
                                        <p:tgtEl>
                                          <p:spTgt spid="4">
                                            <p:graphicEl>
                                              <a:dgm id="{570856C7-4384-4184-8AFC-C1B9C2E7F242}"/>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570856C7-4384-4184-8AFC-C1B9C2E7F242}"/>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graphicEl>
                                              <a:dgm id="{C556A75D-3652-4FB8-9813-9CB508EFE215}"/>
                                            </p:graphicEl>
                                          </p:spTgt>
                                        </p:tgtEl>
                                        <p:attrNameLst>
                                          <p:attrName>style.visibility</p:attrName>
                                        </p:attrNameLst>
                                      </p:cBhvr>
                                      <p:to>
                                        <p:strVal val="visible"/>
                                      </p:to>
                                    </p:set>
                                    <p:animEffect transition="in" filter="fade">
                                      <p:cBhvr>
                                        <p:cTn id="12" dur="1000"/>
                                        <p:tgtEl>
                                          <p:spTgt spid="4">
                                            <p:graphicEl>
                                              <a:dgm id="{C556A75D-3652-4FB8-9813-9CB508EFE215}"/>
                                            </p:graphicEl>
                                          </p:spTgt>
                                        </p:tgtEl>
                                      </p:cBhvr>
                                    </p:animEffect>
                                    <p:anim calcmode="lin" valueType="num">
                                      <p:cBhvr>
                                        <p:cTn id="13" dur="1000" fill="hold"/>
                                        <p:tgtEl>
                                          <p:spTgt spid="4">
                                            <p:graphicEl>
                                              <a:dgm id="{C556A75D-3652-4FB8-9813-9CB508EFE215}"/>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C556A75D-3652-4FB8-9813-9CB508EFE215}"/>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
                                            <p:graphicEl>
                                              <a:dgm id="{EC57FEAB-2492-41EC-B69A-9C3A384880E4}"/>
                                            </p:graphicEl>
                                          </p:spTgt>
                                        </p:tgtEl>
                                        <p:attrNameLst>
                                          <p:attrName>style.visibility</p:attrName>
                                        </p:attrNameLst>
                                      </p:cBhvr>
                                      <p:to>
                                        <p:strVal val="visible"/>
                                      </p:to>
                                    </p:set>
                                    <p:animEffect transition="in" filter="fade">
                                      <p:cBhvr>
                                        <p:cTn id="19" dur="1000"/>
                                        <p:tgtEl>
                                          <p:spTgt spid="4">
                                            <p:graphicEl>
                                              <a:dgm id="{EC57FEAB-2492-41EC-B69A-9C3A384880E4}"/>
                                            </p:graphicEl>
                                          </p:spTgt>
                                        </p:tgtEl>
                                      </p:cBhvr>
                                    </p:animEffect>
                                    <p:anim calcmode="lin" valueType="num">
                                      <p:cBhvr>
                                        <p:cTn id="20" dur="1000" fill="hold"/>
                                        <p:tgtEl>
                                          <p:spTgt spid="4">
                                            <p:graphicEl>
                                              <a:dgm id="{EC57FEAB-2492-41EC-B69A-9C3A384880E4}"/>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EC57FEAB-2492-41EC-B69A-9C3A384880E4}"/>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4">
                                            <p:graphicEl>
                                              <a:dgm id="{5A22FAC8-5AFE-4942-9D83-5AA095A1862B}"/>
                                            </p:graphicEl>
                                          </p:spTgt>
                                        </p:tgtEl>
                                        <p:attrNameLst>
                                          <p:attrName>style.visibility</p:attrName>
                                        </p:attrNameLst>
                                      </p:cBhvr>
                                      <p:to>
                                        <p:strVal val="visible"/>
                                      </p:to>
                                    </p:set>
                                    <p:animEffect transition="in" filter="fade">
                                      <p:cBhvr>
                                        <p:cTn id="26" dur="1000"/>
                                        <p:tgtEl>
                                          <p:spTgt spid="4">
                                            <p:graphicEl>
                                              <a:dgm id="{5A22FAC8-5AFE-4942-9D83-5AA095A1862B}"/>
                                            </p:graphicEl>
                                          </p:spTgt>
                                        </p:tgtEl>
                                      </p:cBhvr>
                                    </p:animEffect>
                                    <p:anim calcmode="lin" valueType="num">
                                      <p:cBhvr>
                                        <p:cTn id="27" dur="1000" fill="hold"/>
                                        <p:tgtEl>
                                          <p:spTgt spid="4">
                                            <p:graphicEl>
                                              <a:dgm id="{5A22FAC8-5AFE-4942-9D83-5AA095A1862B}"/>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5A22FAC8-5AFE-4942-9D83-5AA095A1862B}"/>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4">
                                            <p:graphicEl>
                                              <a:dgm id="{8CD490B9-7F1B-460F-A8FD-9EA5B1C69554}"/>
                                            </p:graphicEl>
                                          </p:spTgt>
                                        </p:tgtEl>
                                        <p:attrNameLst>
                                          <p:attrName>style.visibility</p:attrName>
                                        </p:attrNameLst>
                                      </p:cBhvr>
                                      <p:to>
                                        <p:strVal val="visible"/>
                                      </p:to>
                                    </p:set>
                                    <p:animEffect transition="in" filter="fade">
                                      <p:cBhvr>
                                        <p:cTn id="31" dur="1000"/>
                                        <p:tgtEl>
                                          <p:spTgt spid="4">
                                            <p:graphicEl>
                                              <a:dgm id="{8CD490B9-7F1B-460F-A8FD-9EA5B1C69554}"/>
                                            </p:graphicEl>
                                          </p:spTgt>
                                        </p:tgtEl>
                                      </p:cBhvr>
                                    </p:animEffect>
                                    <p:anim calcmode="lin" valueType="num">
                                      <p:cBhvr>
                                        <p:cTn id="32" dur="1000" fill="hold"/>
                                        <p:tgtEl>
                                          <p:spTgt spid="4">
                                            <p:graphicEl>
                                              <a:dgm id="{8CD490B9-7F1B-460F-A8FD-9EA5B1C69554}"/>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8CD490B9-7F1B-460F-A8FD-9EA5B1C69554}"/>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4">
                                            <p:graphicEl>
                                              <a:dgm id="{A056DBCF-DBBB-4DC5-A295-926E4FFDBCF1}"/>
                                            </p:graphicEl>
                                          </p:spTgt>
                                        </p:tgtEl>
                                        <p:attrNameLst>
                                          <p:attrName>style.visibility</p:attrName>
                                        </p:attrNameLst>
                                      </p:cBhvr>
                                      <p:to>
                                        <p:strVal val="visible"/>
                                      </p:to>
                                    </p:set>
                                    <p:animEffect transition="in" filter="fade">
                                      <p:cBhvr>
                                        <p:cTn id="38" dur="1000"/>
                                        <p:tgtEl>
                                          <p:spTgt spid="4">
                                            <p:graphicEl>
                                              <a:dgm id="{A056DBCF-DBBB-4DC5-A295-926E4FFDBCF1}"/>
                                            </p:graphicEl>
                                          </p:spTgt>
                                        </p:tgtEl>
                                      </p:cBhvr>
                                    </p:animEffect>
                                    <p:anim calcmode="lin" valueType="num">
                                      <p:cBhvr>
                                        <p:cTn id="39" dur="1000" fill="hold"/>
                                        <p:tgtEl>
                                          <p:spTgt spid="4">
                                            <p:graphicEl>
                                              <a:dgm id="{A056DBCF-DBBB-4DC5-A295-926E4FFDBCF1}"/>
                                            </p:graphicEl>
                                          </p:spTgt>
                                        </p:tgtEl>
                                        <p:attrNameLst>
                                          <p:attrName>ppt_x</p:attrName>
                                        </p:attrNameLst>
                                      </p:cBhvr>
                                      <p:tavLst>
                                        <p:tav tm="0">
                                          <p:val>
                                            <p:strVal val="#ppt_x"/>
                                          </p:val>
                                        </p:tav>
                                        <p:tav tm="100000">
                                          <p:val>
                                            <p:strVal val="#ppt_x"/>
                                          </p:val>
                                        </p:tav>
                                      </p:tavLst>
                                    </p:anim>
                                    <p:anim calcmode="lin" valueType="num">
                                      <p:cBhvr>
                                        <p:cTn id="40" dur="1000" fill="hold"/>
                                        <p:tgtEl>
                                          <p:spTgt spid="4">
                                            <p:graphicEl>
                                              <a:dgm id="{A056DBCF-DBBB-4DC5-A295-926E4FFDBCF1}"/>
                                            </p:graphic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
                                            <p:graphicEl>
                                              <a:dgm id="{103B3627-C664-45A0-9597-1C631AF2DB66}"/>
                                            </p:graphicEl>
                                          </p:spTgt>
                                        </p:tgtEl>
                                        <p:attrNameLst>
                                          <p:attrName>style.visibility</p:attrName>
                                        </p:attrNameLst>
                                      </p:cBhvr>
                                      <p:to>
                                        <p:strVal val="visible"/>
                                      </p:to>
                                    </p:set>
                                    <p:animEffect transition="in" filter="fade">
                                      <p:cBhvr>
                                        <p:cTn id="45" dur="1000"/>
                                        <p:tgtEl>
                                          <p:spTgt spid="4">
                                            <p:graphicEl>
                                              <a:dgm id="{103B3627-C664-45A0-9597-1C631AF2DB66}"/>
                                            </p:graphicEl>
                                          </p:spTgt>
                                        </p:tgtEl>
                                      </p:cBhvr>
                                    </p:animEffect>
                                    <p:anim calcmode="lin" valueType="num">
                                      <p:cBhvr>
                                        <p:cTn id="46" dur="1000" fill="hold"/>
                                        <p:tgtEl>
                                          <p:spTgt spid="4">
                                            <p:graphicEl>
                                              <a:dgm id="{103B3627-C664-45A0-9597-1C631AF2DB66}"/>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103B3627-C664-45A0-9597-1C631AF2DB6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iii) void</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3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 calcmode="lin" valueType="num">
                                      <p:cBhvr additive="base">
                                        <p:cTn id="7" dur="500" fill="hold"/>
                                        <p:tgtEl>
                                          <p:spTgt spid="4">
                                            <p:graphicEl>
                                              <a:dgm id="{570856C7-4384-4184-8AFC-C1B9C2E7F242}"/>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570856C7-4384-4184-8AFC-C1B9C2E7F242}"/>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graphicEl>
                                              <a:dgm id="{C556A75D-3652-4FB8-9813-9CB508EFE215}"/>
                                            </p:graphicEl>
                                          </p:spTgt>
                                        </p:tgtEl>
                                        <p:attrNameLst>
                                          <p:attrName>style.visibility</p:attrName>
                                        </p:attrNameLst>
                                      </p:cBhvr>
                                      <p:to>
                                        <p:strVal val="visible"/>
                                      </p:to>
                                    </p:set>
                                    <p:anim calcmode="lin" valueType="num">
                                      <p:cBhvr additive="base">
                                        <p:cTn id="11" dur="500" fill="hold"/>
                                        <p:tgtEl>
                                          <p:spTgt spid="4">
                                            <p:graphicEl>
                                              <a:dgm id="{C556A75D-3652-4FB8-9813-9CB508EFE215}"/>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graphicEl>
                                              <a:dgm id="{C556A75D-3652-4FB8-9813-9CB508EFE215}"/>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
                                            <p:graphicEl>
                                              <a:dgm id="{EC57FEAB-2492-41EC-B69A-9C3A384880E4}"/>
                                            </p:graphicEl>
                                          </p:spTgt>
                                        </p:tgtEl>
                                        <p:attrNameLst>
                                          <p:attrName>style.visibility</p:attrName>
                                        </p:attrNameLst>
                                      </p:cBhvr>
                                      <p:to>
                                        <p:strVal val="visible"/>
                                      </p:to>
                                    </p:set>
                                    <p:anim calcmode="lin" valueType="num">
                                      <p:cBhvr additive="base">
                                        <p:cTn id="17" dur="500" fill="hold"/>
                                        <p:tgtEl>
                                          <p:spTgt spid="4">
                                            <p:graphicEl>
                                              <a:dgm id="{EC57FEAB-2492-41EC-B69A-9C3A384880E4}"/>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graphicEl>
                                              <a:dgm id="{EC57FEAB-2492-41EC-B69A-9C3A384880E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
                                            <p:graphicEl>
                                              <a:dgm id="{5A22FAC8-5AFE-4942-9D83-5AA095A1862B}"/>
                                            </p:graphicEl>
                                          </p:spTgt>
                                        </p:tgtEl>
                                        <p:attrNameLst>
                                          <p:attrName>style.visibility</p:attrName>
                                        </p:attrNameLst>
                                      </p:cBhvr>
                                      <p:to>
                                        <p:strVal val="visible"/>
                                      </p:to>
                                    </p:set>
                                    <p:anim calcmode="lin" valueType="num">
                                      <p:cBhvr additive="base">
                                        <p:cTn id="23" dur="500" fill="hold"/>
                                        <p:tgtEl>
                                          <p:spTgt spid="4">
                                            <p:graphicEl>
                                              <a:dgm id="{5A22FAC8-5AFE-4942-9D83-5AA095A1862B}"/>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
                                            <p:graphicEl>
                                              <a:dgm id="{5A22FAC8-5AFE-4942-9D83-5AA095A1862B}"/>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graphicEl>
                                              <a:dgm id="{8CD490B9-7F1B-460F-A8FD-9EA5B1C69554}"/>
                                            </p:graphicEl>
                                          </p:spTgt>
                                        </p:tgtEl>
                                        <p:attrNameLst>
                                          <p:attrName>style.visibility</p:attrName>
                                        </p:attrNameLst>
                                      </p:cBhvr>
                                      <p:to>
                                        <p:strVal val="visible"/>
                                      </p:to>
                                    </p:set>
                                    <p:anim calcmode="lin" valueType="num">
                                      <p:cBhvr additive="base">
                                        <p:cTn id="27" dur="500" fill="hold"/>
                                        <p:tgtEl>
                                          <p:spTgt spid="4">
                                            <p:graphicEl>
                                              <a:dgm id="{8CD490B9-7F1B-460F-A8FD-9EA5B1C69554}"/>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graphicEl>
                                              <a:dgm id="{8CD490B9-7F1B-460F-A8FD-9EA5B1C69554}"/>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
                                            <p:graphicEl>
                                              <a:dgm id="{A056DBCF-DBBB-4DC5-A295-926E4FFDBCF1}"/>
                                            </p:graphicEl>
                                          </p:spTgt>
                                        </p:tgtEl>
                                        <p:attrNameLst>
                                          <p:attrName>style.visibility</p:attrName>
                                        </p:attrNameLst>
                                      </p:cBhvr>
                                      <p:to>
                                        <p:strVal val="visible"/>
                                      </p:to>
                                    </p:set>
                                    <p:anim calcmode="lin" valueType="num">
                                      <p:cBhvr additive="base">
                                        <p:cTn id="33" dur="500" fill="hold"/>
                                        <p:tgtEl>
                                          <p:spTgt spid="4">
                                            <p:graphicEl>
                                              <a:dgm id="{A056DBCF-DBBB-4DC5-A295-926E4FFDBCF1}"/>
                                            </p:graphic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graphicEl>
                                              <a:dgm id="{A056DBCF-DBBB-4DC5-A295-926E4FFDBCF1}"/>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
                                            <p:graphicEl>
                                              <a:dgm id="{103B3627-C664-45A0-9597-1C631AF2DB66}"/>
                                            </p:graphicEl>
                                          </p:spTgt>
                                        </p:tgtEl>
                                        <p:attrNameLst>
                                          <p:attrName>style.visibility</p:attrName>
                                        </p:attrNameLst>
                                      </p:cBhvr>
                                      <p:to>
                                        <p:strVal val="visible"/>
                                      </p:to>
                                    </p:set>
                                    <p:anim calcmode="lin" valueType="num">
                                      <p:cBhvr additive="base">
                                        <p:cTn id="39" dur="500" fill="hold"/>
                                        <p:tgtEl>
                                          <p:spTgt spid="4">
                                            <p:graphicEl>
                                              <a:dgm id="{103B3627-C664-45A0-9597-1C631AF2DB66}"/>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
                                            <p:graphicEl>
                                              <a:dgm id="{103B3627-C664-45A0-9597-1C631AF2DB6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iv) bool</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75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 calcmode="lin" valueType="num">
                                      <p:cBhvr>
                                        <p:cTn id="7" dur="500" fill="hold"/>
                                        <p:tgtEl>
                                          <p:spTgt spid="4">
                                            <p:graphicEl>
                                              <a:dgm id="{570856C7-4384-4184-8AFC-C1B9C2E7F242}"/>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570856C7-4384-4184-8AFC-C1B9C2E7F242}"/>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570856C7-4384-4184-8AFC-C1B9C2E7F242}"/>
                                            </p:graphicEl>
                                          </p:spTgt>
                                        </p:tgtEl>
                                      </p:cBhvr>
                                    </p:animEffect>
                                    <p:anim calcmode="lin" valueType="num">
                                      <p:cBhvr>
                                        <p:cTn id="10" dur="500" fill="hold"/>
                                        <p:tgtEl>
                                          <p:spTgt spid="4">
                                            <p:graphicEl>
                                              <a:dgm id="{570856C7-4384-4184-8AFC-C1B9C2E7F242}"/>
                                            </p:graphicEl>
                                          </p:spTgt>
                                        </p:tgtEl>
                                        <p:attrNameLst>
                                          <p:attrName>ppt_x</p:attrName>
                                        </p:attrNameLst>
                                      </p:cBhvr>
                                      <p:tavLst>
                                        <p:tav tm="0">
                                          <p:val>
                                            <p:fltVal val="0.5"/>
                                          </p:val>
                                        </p:tav>
                                        <p:tav tm="100000">
                                          <p:val>
                                            <p:strVal val="#ppt_x"/>
                                          </p:val>
                                        </p:tav>
                                      </p:tavLst>
                                    </p:anim>
                                    <p:anim calcmode="lin" valueType="num">
                                      <p:cBhvr>
                                        <p:cTn id="11" dur="500" fill="hold"/>
                                        <p:tgtEl>
                                          <p:spTgt spid="4">
                                            <p:graphicEl>
                                              <a:dgm id="{570856C7-4384-4184-8AFC-C1B9C2E7F242}"/>
                                            </p:graphicEl>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
                                            <p:graphicEl>
                                              <a:dgm id="{C556A75D-3652-4FB8-9813-9CB508EFE215}"/>
                                            </p:graphicEl>
                                          </p:spTgt>
                                        </p:tgtEl>
                                        <p:attrNameLst>
                                          <p:attrName>style.visibility</p:attrName>
                                        </p:attrNameLst>
                                      </p:cBhvr>
                                      <p:to>
                                        <p:strVal val="visible"/>
                                      </p:to>
                                    </p:set>
                                    <p:anim calcmode="lin" valueType="num">
                                      <p:cBhvr>
                                        <p:cTn id="14" dur="500" fill="hold"/>
                                        <p:tgtEl>
                                          <p:spTgt spid="4">
                                            <p:graphicEl>
                                              <a:dgm id="{C556A75D-3652-4FB8-9813-9CB508EFE215}"/>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C556A75D-3652-4FB8-9813-9CB508EFE215}"/>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C556A75D-3652-4FB8-9813-9CB508EFE215}"/>
                                            </p:graphicEl>
                                          </p:spTgt>
                                        </p:tgtEl>
                                      </p:cBhvr>
                                    </p:animEffect>
                                    <p:anim calcmode="lin" valueType="num">
                                      <p:cBhvr>
                                        <p:cTn id="17" dur="500" fill="hold"/>
                                        <p:tgtEl>
                                          <p:spTgt spid="4">
                                            <p:graphicEl>
                                              <a:dgm id="{C556A75D-3652-4FB8-9813-9CB508EFE215}"/>
                                            </p:graphicEl>
                                          </p:spTgt>
                                        </p:tgtEl>
                                        <p:attrNameLst>
                                          <p:attrName>ppt_x</p:attrName>
                                        </p:attrNameLst>
                                      </p:cBhvr>
                                      <p:tavLst>
                                        <p:tav tm="0">
                                          <p:val>
                                            <p:fltVal val="0.5"/>
                                          </p:val>
                                        </p:tav>
                                        <p:tav tm="100000">
                                          <p:val>
                                            <p:strVal val="#ppt_x"/>
                                          </p:val>
                                        </p:tav>
                                      </p:tavLst>
                                    </p:anim>
                                    <p:anim calcmode="lin" valueType="num">
                                      <p:cBhvr>
                                        <p:cTn id="18" dur="500" fill="hold"/>
                                        <p:tgtEl>
                                          <p:spTgt spid="4">
                                            <p:graphicEl>
                                              <a:dgm id="{C556A75D-3652-4FB8-9813-9CB508EFE215}"/>
                                            </p:graphicEl>
                                          </p:spTgt>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grpId="0" nodeType="clickEffect">
                                  <p:stCondLst>
                                    <p:cond delay="0"/>
                                  </p:stCondLst>
                                  <p:childTnLst>
                                    <p:set>
                                      <p:cBhvr>
                                        <p:cTn id="22" dur="1" fill="hold">
                                          <p:stCondLst>
                                            <p:cond delay="0"/>
                                          </p:stCondLst>
                                        </p:cTn>
                                        <p:tgtEl>
                                          <p:spTgt spid="4">
                                            <p:graphicEl>
                                              <a:dgm id="{EC57FEAB-2492-41EC-B69A-9C3A384880E4}"/>
                                            </p:graphicEl>
                                          </p:spTgt>
                                        </p:tgtEl>
                                        <p:attrNameLst>
                                          <p:attrName>style.visibility</p:attrName>
                                        </p:attrNameLst>
                                      </p:cBhvr>
                                      <p:to>
                                        <p:strVal val="visible"/>
                                      </p:to>
                                    </p:set>
                                    <p:anim calcmode="lin" valueType="num">
                                      <p:cBhvr>
                                        <p:cTn id="23" dur="500" fill="hold"/>
                                        <p:tgtEl>
                                          <p:spTgt spid="4">
                                            <p:graphicEl>
                                              <a:dgm id="{EC57FEAB-2492-41EC-B69A-9C3A384880E4}"/>
                                            </p:graphicEl>
                                          </p:spTgt>
                                        </p:tgtEl>
                                        <p:attrNameLst>
                                          <p:attrName>ppt_w</p:attrName>
                                        </p:attrNameLst>
                                      </p:cBhvr>
                                      <p:tavLst>
                                        <p:tav tm="0">
                                          <p:val>
                                            <p:fltVal val="0"/>
                                          </p:val>
                                        </p:tav>
                                        <p:tav tm="100000">
                                          <p:val>
                                            <p:strVal val="#ppt_w"/>
                                          </p:val>
                                        </p:tav>
                                      </p:tavLst>
                                    </p:anim>
                                    <p:anim calcmode="lin" valueType="num">
                                      <p:cBhvr>
                                        <p:cTn id="24" dur="500" fill="hold"/>
                                        <p:tgtEl>
                                          <p:spTgt spid="4">
                                            <p:graphicEl>
                                              <a:dgm id="{EC57FEAB-2492-41EC-B69A-9C3A384880E4}"/>
                                            </p:graphicEl>
                                          </p:spTgt>
                                        </p:tgtEl>
                                        <p:attrNameLst>
                                          <p:attrName>ppt_h</p:attrName>
                                        </p:attrNameLst>
                                      </p:cBhvr>
                                      <p:tavLst>
                                        <p:tav tm="0">
                                          <p:val>
                                            <p:fltVal val="0"/>
                                          </p:val>
                                        </p:tav>
                                        <p:tav tm="100000">
                                          <p:val>
                                            <p:strVal val="#ppt_h"/>
                                          </p:val>
                                        </p:tav>
                                      </p:tavLst>
                                    </p:anim>
                                    <p:animEffect transition="in" filter="fade">
                                      <p:cBhvr>
                                        <p:cTn id="25" dur="500"/>
                                        <p:tgtEl>
                                          <p:spTgt spid="4">
                                            <p:graphicEl>
                                              <a:dgm id="{EC57FEAB-2492-41EC-B69A-9C3A384880E4}"/>
                                            </p:graphicEl>
                                          </p:spTgt>
                                        </p:tgtEl>
                                      </p:cBhvr>
                                    </p:animEffect>
                                    <p:anim calcmode="lin" valueType="num">
                                      <p:cBhvr>
                                        <p:cTn id="26" dur="500" fill="hold"/>
                                        <p:tgtEl>
                                          <p:spTgt spid="4">
                                            <p:graphicEl>
                                              <a:dgm id="{EC57FEAB-2492-41EC-B69A-9C3A384880E4}"/>
                                            </p:graphicEl>
                                          </p:spTgt>
                                        </p:tgtEl>
                                        <p:attrNameLst>
                                          <p:attrName>ppt_x</p:attrName>
                                        </p:attrNameLst>
                                      </p:cBhvr>
                                      <p:tavLst>
                                        <p:tav tm="0">
                                          <p:val>
                                            <p:fltVal val="0.5"/>
                                          </p:val>
                                        </p:tav>
                                        <p:tav tm="100000">
                                          <p:val>
                                            <p:strVal val="#ppt_x"/>
                                          </p:val>
                                        </p:tav>
                                      </p:tavLst>
                                    </p:anim>
                                    <p:anim calcmode="lin" valueType="num">
                                      <p:cBhvr>
                                        <p:cTn id="27" dur="500" fill="hold"/>
                                        <p:tgtEl>
                                          <p:spTgt spid="4">
                                            <p:graphicEl>
                                              <a:dgm id="{EC57FEAB-2492-41EC-B69A-9C3A384880E4}"/>
                                            </p:graphicEl>
                                          </p:spTgt>
                                        </p:tgtEl>
                                        <p:attrNameLst>
                                          <p:attrName>ppt_y</p:attrName>
                                        </p:attrNameLst>
                                      </p:cBhvr>
                                      <p:tavLst>
                                        <p:tav tm="0">
                                          <p:val>
                                            <p:fltVal val="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4">
                                            <p:graphicEl>
                                              <a:dgm id="{103B3627-C664-45A0-9597-1C631AF2DB66}"/>
                                            </p:graphicEl>
                                          </p:spTgt>
                                        </p:tgtEl>
                                        <p:attrNameLst>
                                          <p:attrName>style.visibility</p:attrName>
                                        </p:attrNameLst>
                                      </p:cBhvr>
                                      <p:to>
                                        <p:strVal val="visible"/>
                                      </p:to>
                                    </p:set>
                                    <p:anim calcmode="lin" valueType="num">
                                      <p:cBhvr>
                                        <p:cTn id="32" dur="500" fill="hold"/>
                                        <p:tgtEl>
                                          <p:spTgt spid="4">
                                            <p:graphicEl>
                                              <a:dgm id="{103B3627-C664-45A0-9597-1C631AF2DB66}"/>
                                            </p:graphicEl>
                                          </p:spTgt>
                                        </p:tgtEl>
                                        <p:attrNameLst>
                                          <p:attrName>ppt_w</p:attrName>
                                        </p:attrNameLst>
                                      </p:cBhvr>
                                      <p:tavLst>
                                        <p:tav tm="0">
                                          <p:val>
                                            <p:fltVal val="0"/>
                                          </p:val>
                                        </p:tav>
                                        <p:tav tm="100000">
                                          <p:val>
                                            <p:strVal val="#ppt_w"/>
                                          </p:val>
                                        </p:tav>
                                      </p:tavLst>
                                    </p:anim>
                                    <p:anim calcmode="lin" valueType="num">
                                      <p:cBhvr>
                                        <p:cTn id="33" dur="500" fill="hold"/>
                                        <p:tgtEl>
                                          <p:spTgt spid="4">
                                            <p:graphicEl>
                                              <a:dgm id="{103B3627-C664-45A0-9597-1C631AF2DB66}"/>
                                            </p:graphicEl>
                                          </p:spTgt>
                                        </p:tgtEl>
                                        <p:attrNameLst>
                                          <p:attrName>ppt_h</p:attrName>
                                        </p:attrNameLst>
                                      </p:cBhvr>
                                      <p:tavLst>
                                        <p:tav tm="0">
                                          <p:val>
                                            <p:fltVal val="0"/>
                                          </p:val>
                                        </p:tav>
                                        <p:tav tm="100000">
                                          <p:val>
                                            <p:strVal val="#ppt_h"/>
                                          </p:val>
                                        </p:tav>
                                      </p:tavLst>
                                    </p:anim>
                                    <p:animEffect transition="in" filter="fade">
                                      <p:cBhvr>
                                        <p:cTn id="34" dur="500"/>
                                        <p:tgtEl>
                                          <p:spTgt spid="4">
                                            <p:graphicEl>
                                              <a:dgm id="{103B3627-C664-45A0-9597-1C631AF2DB66}"/>
                                            </p:graphicEl>
                                          </p:spTgt>
                                        </p:tgtEl>
                                      </p:cBhvr>
                                    </p:animEffect>
                                    <p:anim calcmode="lin" valueType="num">
                                      <p:cBhvr>
                                        <p:cTn id="35" dur="500" fill="hold"/>
                                        <p:tgtEl>
                                          <p:spTgt spid="4">
                                            <p:graphicEl>
                                              <a:dgm id="{103B3627-C664-45A0-9597-1C631AF2DB66}"/>
                                            </p:graphicEl>
                                          </p:spTgt>
                                        </p:tgtEl>
                                        <p:attrNameLst>
                                          <p:attrName>ppt_x</p:attrName>
                                        </p:attrNameLst>
                                      </p:cBhvr>
                                      <p:tavLst>
                                        <p:tav tm="0">
                                          <p:val>
                                            <p:fltVal val="0.5"/>
                                          </p:val>
                                        </p:tav>
                                        <p:tav tm="100000">
                                          <p:val>
                                            <p:strVal val="#ppt_x"/>
                                          </p:val>
                                        </p:tav>
                                      </p:tavLst>
                                    </p:anim>
                                    <p:anim calcmode="lin" valueType="num">
                                      <p:cBhvr>
                                        <p:cTn id="36" dur="500" fill="hold"/>
                                        <p:tgtEl>
                                          <p:spTgt spid="4">
                                            <p:graphicEl>
                                              <a:dgm id="{103B3627-C664-45A0-9597-1C631AF2DB66}"/>
                                            </p:graphic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pPr algn="ctr"/>
            <a:r>
              <a:rPr lang="en-US" sz="4400" dirty="0"/>
              <a:t>Other Primary Data-types in c</a:t>
            </a:r>
          </a:p>
        </p:txBody>
      </p:sp>
      <p:graphicFrame>
        <p:nvGraphicFramePr>
          <p:cNvPr id="3" name="Diagram 2">
            <a:extLst>
              <a:ext uri="{FF2B5EF4-FFF2-40B4-BE49-F238E27FC236}">
                <a16:creationId xmlns:a16="http://schemas.microsoft.com/office/drawing/2014/main" id="{9FD9BFEC-E0F6-4964-A74D-58ECBDAC454A}"/>
              </a:ext>
            </a:extLst>
          </p:cNvPr>
          <p:cNvGraphicFramePr/>
          <p:nvPr/>
        </p:nvGraphicFramePr>
        <p:xfrm>
          <a:off x="1451579" y="1943101"/>
          <a:ext cx="3581400" cy="4110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peech Bubble: Rectangle with Corners Rounded 4">
            <a:extLst>
              <a:ext uri="{FF2B5EF4-FFF2-40B4-BE49-F238E27FC236}">
                <a16:creationId xmlns:a16="http://schemas.microsoft.com/office/drawing/2014/main" id="{FD976AF4-9172-41D4-94DD-C1DC894BFE73}"/>
              </a:ext>
            </a:extLst>
          </p:cNvPr>
          <p:cNvSpPr/>
          <p:nvPr/>
        </p:nvSpPr>
        <p:spPr>
          <a:xfrm>
            <a:off x="5822454" y="2489200"/>
            <a:ext cx="5232400" cy="3238500"/>
          </a:xfrm>
          <a:prstGeom prst="wedgeRoundRectCallout">
            <a:avLst>
              <a:gd name="adj1" fmla="val -32380"/>
              <a:gd name="adj2" fmla="val 22038"/>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dirty="0"/>
              <a:t>If we have large number then will use a types of specifier long.</a:t>
            </a:r>
          </a:p>
          <a:p>
            <a:r>
              <a:rPr lang="en-US" dirty="0"/>
              <a:t>e.g.</a:t>
            </a:r>
          </a:p>
          <a:p>
            <a:r>
              <a:rPr lang="en-US" dirty="0"/>
              <a:t>long a;</a:t>
            </a:r>
          </a:p>
          <a:p>
            <a:r>
              <a:rPr lang="en-US" dirty="0"/>
              <a:t>long long n;</a:t>
            </a:r>
          </a:p>
          <a:p>
            <a:r>
              <a:rPr lang="en-US" dirty="0"/>
              <a:t>long double c; </a:t>
            </a:r>
          </a:p>
          <a:p>
            <a:endParaRPr lang="en-US" dirty="0"/>
          </a:p>
          <a:p>
            <a:r>
              <a:rPr lang="en-US" dirty="0"/>
              <a:t>If we have small integer (-32,767  ,  +32, 767 rang) will be used in short. </a:t>
            </a:r>
          </a:p>
          <a:p>
            <a:r>
              <a:rPr lang="en-US" dirty="0"/>
              <a:t>e.g. </a:t>
            </a:r>
          </a:p>
          <a:p>
            <a:r>
              <a:rPr lang="en-US" dirty="0"/>
              <a:t>short d;  </a:t>
            </a:r>
          </a:p>
        </p:txBody>
      </p:sp>
      <p:grpSp>
        <p:nvGrpSpPr>
          <p:cNvPr id="15" name="Group 14">
            <a:extLst>
              <a:ext uri="{FF2B5EF4-FFF2-40B4-BE49-F238E27FC236}">
                <a16:creationId xmlns:a16="http://schemas.microsoft.com/office/drawing/2014/main" id="{BDA3A80C-5DF0-4548-8E75-6CA3E7ABB4CF}"/>
              </a:ext>
            </a:extLst>
          </p:cNvPr>
          <p:cNvGrpSpPr/>
          <p:nvPr/>
        </p:nvGrpSpPr>
        <p:grpSpPr>
          <a:xfrm>
            <a:off x="6843060" y="3490291"/>
            <a:ext cx="3821581" cy="2186940"/>
            <a:chOff x="6843060" y="3490291"/>
            <a:chExt cx="3821581" cy="2186940"/>
          </a:xfrm>
        </p:grpSpPr>
        <p:grpSp>
          <p:nvGrpSpPr>
            <p:cNvPr id="8" name="Group 7">
              <a:extLst>
                <a:ext uri="{FF2B5EF4-FFF2-40B4-BE49-F238E27FC236}">
                  <a16:creationId xmlns:a16="http://schemas.microsoft.com/office/drawing/2014/main" id="{5F226567-845B-43B4-A90C-6864E711876D}"/>
                </a:ext>
              </a:extLst>
            </p:cNvPr>
            <p:cNvGrpSpPr/>
            <p:nvPr/>
          </p:nvGrpSpPr>
          <p:grpSpPr>
            <a:xfrm>
              <a:off x="7250708" y="3490291"/>
              <a:ext cx="2541138" cy="508000"/>
              <a:chOff x="7250708" y="3490291"/>
              <a:chExt cx="2541138" cy="508000"/>
            </a:xfrm>
          </p:grpSpPr>
          <p:sp>
            <p:nvSpPr>
              <p:cNvPr id="6" name="Right Brace 5">
                <a:extLst>
                  <a:ext uri="{FF2B5EF4-FFF2-40B4-BE49-F238E27FC236}">
                    <a16:creationId xmlns:a16="http://schemas.microsoft.com/office/drawing/2014/main" id="{998208A3-19E3-4E1E-BAD7-9C1C3B60DBF2}"/>
                  </a:ext>
                </a:extLst>
              </p:cNvPr>
              <p:cNvSpPr/>
              <p:nvPr/>
            </p:nvSpPr>
            <p:spPr>
              <a:xfrm>
                <a:off x="7250708" y="3490291"/>
                <a:ext cx="222746" cy="5080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03FD0EC-7DD9-4DE6-84DF-6E14C6890B92}"/>
                  </a:ext>
                </a:extLst>
              </p:cNvPr>
              <p:cNvSpPr txBox="1"/>
              <p:nvPr/>
            </p:nvSpPr>
            <p:spPr>
              <a:xfrm>
                <a:off x="7473454" y="3490291"/>
                <a:ext cx="2318392" cy="369332"/>
              </a:xfrm>
              <a:prstGeom prst="rect">
                <a:avLst/>
              </a:prstGeom>
              <a:noFill/>
            </p:spPr>
            <p:txBody>
              <a:bodyPr wrap="none" rtlCol="0">
                <a:spAutoFit/>
              </a:bodyPr>
              <a:lstStyle/>
              <a:p>
                <a:r>
                  <a:rPr lang="en-US" dirty="0"/>
                  <a:t>Integer-size of 8 bytes</a:t>
                </a:r>
              </a:p>
            </p:txBody>
          </p:sp>
        </p:grpSp>
        <p:grpSp>
          <p:nvGrpSpPr>
            <p:cNvPr id="9" name="Group 8">
              <a:extLst>
                <a:ext uri="{FF2B5EF4-FFF2-40B4-BE49-F238E27FC236}">
                  <a16:creationId xmlns:a16="http://schemas.microsoft.com/office/drawing/2014/main" id="{26212E37-B695-4E35-9705-E6DE0D644109}"/>
                </a:ext>
              </a:extLst>
            </p:cNvPr>
            <p:cNvGrpSpPr/>
            <p:nvPr/>
          </p:nvGrpSpPr>
          <p:grpSpPr>
            <a:xfrm>
              <a:off x="7473454" y="3923784"/>
              <a:ext cx="3191187" cy="369332"/>
              <a:chOff x="7250708" y="3554452"/>
              <a:chExt cx="3191187" cy="369332"/>
            </a:xfrm>
          </p:grpSpPr>
          <p:sp>
            <p:nvSpPr>
              <p:cNvPr id="10" name="Right Brace 9">
                <a:extLst>
                  <a:ext uri="{FF2B5EF4-FFF2-40B4-BE49-F238E27FC236}">
                    <a16:creationId xmlns:a16="http://schemas.microsoft.com/office/drawing/2014/main" id="{89EAAA9F-470A-4E73-969A-DA6F737DC4CC}"/>
                  </a:ext>
                </a:extLst>
              </p:cNvPr>
              <p:cNvSpPr/>
              <p:nvPr/>
            </p:nvSpPr>
            <p:spPr>
              <a:xfrm>
                <a:off x="7250708" y="3554452"/>
                <a:ext cx="222746" cy="36933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4DF26AA-54A9-474B-8FEC-9F58456825C0}"/>
                  </a:ext>
                </a:extLst>
              </p:cNvPr>
              <p:cNvSpPr txBox="1"/>
              <p:nvPr/>
            </p:nvSpPr>
            <p:spPr>
              <a:xfrm>
                <a:off x="7473454" y="3554452"/>
                <a:ext cx="2968441" cy="369332"/>
              </a:xfrm>
              <a:prstGeom prst="rect">
                <a:avLst/>
              </a:prstGeom>
              <a:noFill/>
            </p:spPr>
            <p:txBody>
              <a:bodyPr wrap="none" rtlCol="0">
                <a:spAutoFit/>
              </a:bodyPr>
              <a:lstStyle/>
              <a:p>
                <a:r>
                  <a:rPr lang="en-US" dirty="0"/>
                  <a:t>Floating point size of 16 bytes</a:t>
                </a:r>
              </a:p>
            </p:txBody>
          </p:sp>
        </p:grpSp>
        <p:grpSp>
          <p:nvGrpSpPr>
            <p:cNvPr id="12" name="Group 11">
              <a:extLst>
                <a:ext uri="{FF2B5EF4-FFF2-40B4-BE49-F238E27FC236}">
                  <a16:creationId xmlns:a16="http://schemas.microsoft.com/office/drawing/2014/main" id="{5E8D136A-6D06-4233-ADE5-F6078372AF29}"/>
                </a:ext>
              </a:extLst>
            </p:cNvPr>
            <p:cNvGrpSpPr/>
            <p:nvPr/>
          </p:nvGrpSpPr>
          <p:grpSpPr>
            <a:xfrm>
              <a:off x="6843060" y="5307899"/>
              <a:ext cx="2460218" cy="369332"/>
              <a:chOff x="7250708" y="3554452"/>
              <a:chExt cx="2460218" cy="369332"/>
            </a:xfrm>
          </p:grpSpPr>
          <p:sp>
            <p:nvSpPr>
              <p:cNvPr id="13" name="Right Brace 12">
                <a:extLst>
                  <a:ext uri="{FF2B5EF4-FFF2-40B4-BE49-F238E27FC236}">
                    <a16:creationId xmlns:a16="http://schemas.microsoft.com/office/drawing/2014/main" id="{76B2C01E-4BC5-4CA4-9DF8-B443A218FE74}"/>
                  </a:ext>
                </a:extLst>
              </p:cNvPr>
              <p:cNvSpPr/>
              <p:nvPr/>
            </p:nvSpPr>
            <p:spPr>
              <a:xfrm>
                <a:off x="7250708" y="3554452"/>
                <a:ext cx="222746" cy="36933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6D86808-2858-42DA-9B37-B0684036AB53}"/>
                  </a:ext>
                </a:extLst>
              </p:cNvPr>
              <p:cNvSpPr txBox="1"/>
              <p:nvPr/>
            </p:nvSpPr>
            <p:spPr>
              <a:xfrm>
                <a:off x="7473454" y="3554452"/>
                <a:ext cx="2237472" cy="369332"/>
              </a:xfrm>
              <a:prstGeom prst="rect">
                <a:avLst/>
              </a:prstGeom>
              <a:noFill/>
            </p:spPr>
            <p:txBody>
              <a:bodyPr wrap="none" rtlCol="0">
                <a:spAutoFit/>
              </a:bodyPr>
              <a:lstStyle/>
              <a:p>
                <a:r>
                  <a:rPr lang="en-US" dirty="0"/>
                  <a:t>Integer size of 2 bytes</a:t>
                </a:r>
              </a:p>
            </p:txBody>
          </p:sp>
        </p:grpSp>
      </p:grpSp>
      <p:sp>
        <p:nvSpPr>
          <p:cNvPr id="16" name="Speech Bubble: Rectangle with Corners Rounded 15">
            <a:extLst>
              <a:ext uri="{FF2B5EF4-FFF2-40B4-BE49-F238E27FC236}">
                <a16:creationId xmlns:a16="http://schemas.microsoft.com/office/drawing/2014/main" id="{DFCD9963-3669-4387-A3C5-499666F00754}"/>
              </a:ext>
            </a:extLst>
          </p:cNvPr>
          <p:cNvSpPr/>
          <p:nvPr/>
        </p:nvSpPr>
        <p:spPr>
          <a:xfrm>
            <a:off x="5822454" y="2489200"/>
            <a:ext cx="5232400" cy="3238500"/>
          </a:xfrm>
          <a:prstGeom prst="wedgeRoundRectCallout">
            <a:avLst>
              <a:gd name="adj1" fmla="val -40975"/>
              <a:gd name="adj2" fmla="val 19723"/>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2400" dirty="0"/>
              <a:t>They are used for type modifiers.</a:t>
            </a:r>
          </a:p>
          <a:p>
            <a:endParaRPr lang="en-US" sz="2400" dirty="0"/>
          </a:p>
          <a:p>
            <a:r>
              <a:rPr lang="en-US" sz="2400" dirty="0"/>
              <a:t>Signed: allows for storage of both positive and negative numbers. </a:t>
            </a:r>
          </a:p>
          <a:p>
            <a:endParaRPr lang="en-US" sz="2400" dirty="0"/>
          </a:p>
          <a:p>
            <a:r>
              <a:rPr lang="en-US" sz="2400" dirty="0"/>
              <a:t>Unsigned: Allows for storage of only positive numbers.</a:t>
            </a:r>
          </a:p>
        </p:txBody>
      </p:sp>
    </p:spTree>
    <p:extLst>
      <p:ext uri="{BB962C8B-B14F-4D97-AF65-F5344CB8AC3E}">
        <p14:creationId xmlns:p14="http://schemas.microsoft.com/office/powerpoint/2010/main" val="36226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AD975469-3FEA-4BA1-B9A5-A554DDD66797}"/>
                                            </p:graphicEl>
                                          </p:spTgt>
                                        </p:tgtEl>
                                        <p:attrNameLst>
                                          <p:attrName>style.visibility</p:attrName>
                                        </p:attrNameLst>
                                      </p:cBhvr>
                                      <p:to>
                                        <p:strVal val="visible"/>
                                      </p:to>
                                    </p:set>
                                    <p:anim calcmode="lin" valueType="num">
                                      <p:cBhvr additive="base">
                                        <p:cTn id="7" dur="500" fill="hold"/>
                                        <p:tgtEl>
                                          <p:spTgt spid="3">
                                            <p:graphicEl>
                                              <a:dgm id="{AD975469-3FEA-4BA1-B9A5-A554DDD66797}"/>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AD975469-3FEA-4BA1-B9A5-A554DDD66797}"/>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graphicEl>
                                              <a:dgm id="{3E40E266-AC53-4BB6-8965-9BDB1E1E3D51}"/>
                                            </p:graphicEl>
                                          </p:spTgt>
                                        </p:tgtEl>
                                        <p:attrNameLst>
                                          <p:attrName>style.visibility</p:attrName>
                                        </p:attrNameLst>
                                      </p:cBhvr>
                                      <p:to>
                                        <p:strVal val="visible"/>
                                      </p:to>
                                    </p:set>
                                    <p:anim calcmode="lin" valueType="num">
                                      <p:cBhvr additive="base">
                                        <p:cTn id="13" dur="500" fill="hold"/>
                                        <p:tgtEl>
                                          <p:spTgt spid="3">
                                            <p:graphicEl>
                                              <a:dgm id="{3E40E266-AC53-4BB6-8965-9BDB1E1E3D51}"/>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graphicEl>
                                              <a:dgm id="{3E40E266-AC53-4BB6-8965-9BDB1E1E3D51}"/>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graphicEl>
                                              <a:dgm id="{B13485FE-9636-4187-B186-BA223FBB38A1}"/>
                                            </p:graphicEl>
                                          </p:spTgt>
                                        </p:tgtEl>
                                        <p:attrNameLst>
                                          <p:attrName>style.visibility</p:attrName>
                                        </p:attrNameLst>
                                      </p:cBhvr>
                                      <p:to>
                                        <p:strVal val="visible"/>
                                      </p:to>
                                    </p:set>
                                    <p:anim calcmode="lin" valueType="num">
                                      <p:cBhvr additive="base">
                                        <p:cTn id="17" dur="500" fill="hold"/>
                                        <p:tgtEl>
                                          <p:spTgt spid="3">
                                            <p:graphicEl>
                                              <a:dgm id="{B13485FE-9636-4187-B186-BA223FBB38A1}"/>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B13485FE-9636-4187-B186-BA223FBB38A1}"/>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1+#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graphicEl>
                                              <a:dgm id="{B98F6E2E-BB11-4B07-BC95-BCD2FCAE595B}"/>
                                            </p:graphicEl>
                                          </p:spTgt>
                                        </p:tgtEl>
                                        <p:attrNameLst>
                                          <p:attrName>style.visibility</p:attrName>
                                        </p:attrNameLst>
                                      </p:cBhvr>
                                      <p:to>
                                        <p:strVal val="visible"/>
                                      </p:to>
                                    </p:set>
                                    <p:anim calcmode="lin" valueType="num">
                                      <p:cBhvr additive="base">
                                        <p:cTn id="36" dur="500" fill="hold"/>
                                        <p:tgtEl>
                                          <p:spTgt spid="3">
                                            <p:graphicEl>
                                              <a:dgm id="{B98F6E2E-BB11-4B07-BC95-BCD2FCAE595B}"/>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graphicEl>
                                              <a:dgm id="{B98F6E2E-BB11-4B07-BC95-BCD2FCAE595B}"/>
                                            </p:graphic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
                                            <p:graphicEl>
                                              <a:dgm id="{D0F825BB-4817-4C5F-B1CB-FF7A1943AA70}"/>
                                            </p:graphicEl>
                                          </p:spTgt>
                                        </p:tgtEl>
                                        <p:attrNameLst>
                                          <p:attrName>style.visibility</p:attrName>
                                        </p:attrNameLst>
                                      </p:cBhvr>
                                      <p:to>
                                        <p:strVal val="visible"/>
                                      </p:to>
                                    </p:set>
                                    <p:anim calcmode="lin" valueType="num">
                                      <p:cBhvr additive="base">
                                        <p:cTn id="40" dur="500" fill="hold"/>
                                        <p:tgtEl>
                                          <p:spTgt spid="3">
                                            <p:graphicEl>
                                              <a:dgm id="{D0F825BB-4817-4C5F-B1CB-FF7A1943AA70}"/>
                                            </p:graphic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
                                            <p:graphicEl>
                                              <a:dgm id="{D0F825BB-4817-4C5F-B1CB-FF7A1943AA70}"/>
                                            </p:graphic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pPr algn="ctr"/>
            <a:r>
              <a:rPr lang="en-US" sz="4400" dirty="0"/>
              <a:t>Escape sequences in c</a:t>
            </a:r>
          </a:p>
        </p:txBody>
      </p:sp>
      <p:graphicFrame>
        <p:nvGraphicFramePr>
          <p:cNvPr id="4" name="Diagram 3">
            <a:extLst>
              <a:ext uri="{FF2B5EF4-FFF2-40B4-BE49-F238E27FC236}">
                <a16:creationId xmlns:a16="http://schemas.microsoft.com/office/drawing/2014/main" id="{02FCB472-2B66-4882-8E7A-3D6173DF8364}"/>
              </a:ext>
            </a:extLst>
          </p:cNvPr>
          <p:cNvGraphicFramePr/>
          <p:nvPr/>
        </p:nvGraphicFramePr>
        <p:xfrm>
          <a:off x="1451579" y="1853754"/>
          <a:ext cx="6083300" cy="4293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Scroll: Vertical 16">
            <a:extLst>
              <a:ext uri="{FF2B5EF4-FFF2-40B4-BE49-F238E27FC236}">
                <a16:creationId xmlns:a16="http://schemas.microsoft.com/office/drawing/2014/main" id="{C1E995C4-565B-430C-AD6F-C7B6E54F20B1}"/>
              </a:ext>
            </a:extLst>
          </p:cNvPr>
          <p:cNvSpPr/>
          <p:nvPr/>
        </p:nvSpPr>
        <p:spPr>
          <a:xfrm>
            <a:off x="7924800" y="2699420"/>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\b</a:t>
            </a:r>
          </a:p>
          <a:p>
            <a:r>
              <a:rPr lang="en-US" dirty="0"/>
              <a:t>It is used for backspace.</a:t>
            </a:r>
          </a:p>
        </p:txBody>
      </p:sp>
      <p:sp>
        <p:nvSpPr>
          <p:cNvPr id="18" name="Scroll: Vertical 17">
            <a:extLst>
              <a:ext uri="{FF2B5EF4-FFF2-40B4-BE49-F238E27FC236}">
                <a16:creationId xmlns:a16="http://schemas.microsoft.com/office/drawing/2014/main" id="{51841677-16E7-4535-A858-6C630251D72E}"/>
              </a:ext>
            </a:extLst>
          </p:cNvPr>
          <p:cNvSpPr/>
          <p:nvPr/>
        </p:nvSpPr>
        <p:spPr>
          <a:xfrm>
            <a:off x="7924800" y="2699419"/>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\n</a:t>
            </a:r>
          </a:p>
          <a:p>
            <a:r>
              <a:rPr lang="en-US" dirty="0"/>
              <a:t>It is used for new line.</a:t>
            </a:r>
          </a:p>
        </p:txBody>
      </p:sp>
      <p:sp>
        <p:nvSpPr>
          <p:cNvPr id="19" name="Scroll: Vertical 18">
            <a:extLst>
              <a:ext uri="{FF2B5EF4-FFF2-40B4-BE49-F238E27FC236}">
                <a16:creationId xmlns:a16="http://schemas.microsoft.com/office/drawing/2014/main" id="{3734C118-0ECA-4815-8E14-343C2FC03CB4}"/>
              </a:ext>
            </a:extLst>
          </p:cNvPr>
          <p:cNvSpPr/>
          <p:nvPr/>
        </p:nvSpPr>
        <p:spPr>
          <a:xfrm>
            <a:off x="7924800" y="2699419"/>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\f</a:t>
            </a:r>
          </a:p>
          <a:p>
            <a:r>
              <a:rPr lang="en-US" dirty="0"/>
              <a:t>It is used for form feed.</a:t>
            </a:r>
          </a:p>
        </p:txBody>
      </p:sp>
      <p:sp>
        <p:nvSpPr>
          <p:cNvPr id="20" name="Scroll: Vertical 19">
            <a:extLst>
              <a:ext uri="{FF2B5EF4-FFF2-40B4-BE49-F238E27FC236}">
                <a16:creationId xmlns:a16="http://schemas.microsoft.com/office/drawing/2014/main" id="{F8957247-C210-4DD0-B179-E62C67F6139A}"/>
              </a:ext>
            </a:extLst>
          </p:cNvPr>
          <p:cNvSpPr/>
          <p:nvPr/>
        </p:nvSpPr>
        <p:spPr>
          <a:xfrm>
            <a:off x="7924800" y="2699418"/>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\r</a:t>
            </a:r>
          </a:p>
          <a:p>
            <a:r>
              <a:rPr lang="en-US" dirty="0"/>
              <a:t>It is used for return.</a:t>
            </a:r>
          </a:p>
        </p:txBody>
      </p:sp>
      <p:sp>
        <p:nvSpPr>
          <p:cNvPr id="21" name="Scroll: Vertical 20">
            <a:extLst>
              <a:ext uri="{FF2B5EF4-FFF2-40B4-BE49-F238E27FC236}">
                <a16:creationId xmlns:a16="http://schemas.microsoft.com/office/drawing/2014/main" id="{BA3A355C-F3ED-4A23-B479-B54CBE08C849}"/>
              </a:ext>
            </a:extLst>
          </p:cNvPr>
          <p:cNvSpPr/>
          <p:nvPr/>
        </p:nvSpPr>
        <p:spPr>
          <a:xfrm>
            <a:off x="7924800" y="2699417"/>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\t</a:t>
            </a:r>
          </a:p>
          <a:p>
            <a:r>
              <a:rPr lang="en-US" dirty="0"/>
              <a:t>It is used for horizontal tab.</a:t>
            </a:r>
          </a:p>
        </p:txBody>
      </p:sp>
      <p:sp>
        <p:nvSpPr>
          <p:cNvPr id="22" name="Scroll: Vertical 21">
            <a:extLst>
              <a:ext uri="{FF2B5EF4-FFF2-40B4-BE49-F238E27FC236}">
                <a16:creationId xmlns:a16="http://schemas.microsoft.com/office/drawing/2014/main" id="{C124C30C-9EDA-4874-AF57-819FEB1EA556}"/>
              </a:ext>
            </a:extLst>
          </p:cNvPr>
          <p:cNvSpPr/>
          <p:nvPr/>
        </p:nvSpPr>
        <p:spPr>
          <a:xfrm>
            <a:off x="7924800" y="2699416"/>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\v</a:t>
            </a:r>
          </a:p>
          <a:p>
            <a:r>
              <a:rPr lang="en-US" dirty="0"/>
              <a:t>It is used for vertical tab.</a:t>
            </a:r>
          </a:p>
        </p:txBody>
      </p:sp>
      <p:sp>
        <p:nvSpPr>
          <p:cNvPr id="23" name="Scroll: Vertical 22">
            <a:extLst>
              <a:ext uri="{FF2B5EF4-FFF2-40B4-BE49-F238E27FC236}">
                <a16:creationId xmlns:a16="http://schemas.microsoft.com/office/drawing/2014/main" id="{EB3480B6-EAFF-472E-8A6F-F43B6C972D67}"/>
              </a:ext>
            </a:extLst>
          </p:cNvPr>
          <p:cNvSpPr/>
          <p:nvPr/>
        </p:nvSpPr>
        <p:spPr>
          <a:xfrm>
            <a:off x="7924800" y="2699411"/>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a:t>
            </a:r>
          </a:p>
          <a:p>
            <a:r>
              <a:rPr lang="en-US" dirty="0"/>
              <a:t>It is used for writing backslash.</a:t>
            </a:r>
          </a:p>
        </p:txBody>
      </p:sp>
      <p:sp>
        <p:nvSpPr>
          <p:cNvPr id="24" name="Scroll: Vertical 23">
            <a:extLst>
              <a:ext uri="{FF2B5EF4-FFF2-40B4-BE49-F238E27FC236}">
                <a16:creationId xmlns:a16="http://schemas.microsoft.com/office/drawing/2014/main" id="{D6B172C8-8A7B-4726-AC86-CA4331A134E9}"/>
              </a:ext>
            </a:extLst>
          </p:cNvPr>
          <p:cNvSpPr/>
          <p:nvPr/>
        </p:nvSpPr>
        <p:spPr>
          <a:xfrm>
            <a:off x="7924800" y="2699401"/>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a:t>
            </a:r>
          </a:p>
          <a:p>
            <a:r>
              <a:rPr lang="en-US" dirty="0"/>
              <a:t>It is used for single quotation mark.</a:t>
            </a:r>
          </a:p>
        </p:txBody>
      </p:sp>
      <p:sp>
        <p:nvSpPr>
          <p:cNvPr id="25" name="Scroll: Vertical 24">
            <a:extLst>
              <a:ext uri="{FF2B5EF4-FFF2-40B4-BE49-F238E27FC236}">
                <a16:creationId xmlns:a16="http://schemas.microsoft.com/office/drawing/2014/main" id="{C9644789-5154-49A9-AF4F-5408BA35FC3A}"/>
              </a:ext>
            </a:extLst>
          </p:cNvPr>
          <p:cNvSpPr/>
          <p:nvPr/>
        </p:nvSpPr>
        <p:spPr>
          <a:xfrm>
            <a:off x="7924800" y="2699406"/>
            <a:ext cx="3479800" cy="2304827"/>
          </a:xfrm>
          <a:prstGeom prst="verticalScroll">
            <a:avLst>
              <a:gd name="adj" fmla="val 13965"/>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dirty="0"/>
              <a:t>\0</a:t>
            </a:r>
          </a:p>
          <a:p>
            <a:r>
              <a:rPr lang="en-US" dirty="0"/>
              <a:t>It is basically called Null character.</a:t>
            </a:r>
          </a:p>
        </p:txBody>
      </p:sp>
      <p:sp>
        <p:nvSpPr>
          <p:cNvPr id="26" name="Flowchart: Terminator 25">
            <a:extLst>
              <a:ext uri="{FF2B5EF4-FFF2-40B4-BE49-F238E27FC236}">
                <a16:creationId xmlns:a16="http://schemas.microsoft.com/office/drawing/2014/main" id="{E66D200B-D936-4787-8F3C-96037A28FD3B}"/>
              </a:ext>
            </a:extLst>
          </p:cNvPr>
          <p:cNvSpPr/>
          <p:nvPr/>
        </p:nvSpPr>
        <p:spPr>
          <a:xfrm>
            <a:off x="7810916" y="3198303"/>
            <a:ext cx="3707567" cy="1603948"/>
          </a:xfrm>
          <a:prstGeom prst="flowChartTerminator">
            <a:avLst/>
          </a:prstGeom>
          <a:ln>
            <a:solidFill>
              <a:schemeClr val="accent6">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dirty="0"/>
              <a:t>There are more escape sequences.</a:t>
            </a:r>
          </a:p>
        </p:txBody>
      </p:sp>
    </p:spTree>
    <p:extLst>
      <p:ext uri="{BB962C8B-B14F-4D97-AF65-F5344CB8AC3E}">
        <p14:creationId xmlns:p14="http://schemas.microsoft.com/office/powerpoint/2010/main" val="104307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6A8F87C-D9F6-4C47-83BA-4CEFE61587A4}"/>
                                            </p:graphicEl>
                                          </p:spTgt>
                                        </p:tgtEl>
                                        <p:attrNameLst>
                                          <p:attrName>style.visibility</p:attrName>
                                        </p:attrNameLst>
                                      </p:cBhvr>
                                      <p:to>
                                        <p:strVal val="visible"/>
                                      </p:to>
                                    </p:set>
                                    <p:animEffect transition="in" filter="fade">
                                      <p:cBhvr>
                                        <p:cTn id="7" dur="500"/>
                                        <p:tgtEl>
                                          <p:spTgt spid="4">
                                            <p:graphicEl>
                                              <a:dgm id="{46A8F87C-D9F6-4C47-83BA-4CEFE61587A4}"/>
                                            </p:graphicEl>
                                          </p:spTgt>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E3C479C9-52DC-4DE4-B9C0-D18A00F9A5C3}"/>
                                            </p:graphicEl>
                                          </p:spTgt>
                                        </p:tgtEl>
                                        <p:attrNameLst>
                                          <p:attrName>style.visibility</p:attrName>
                                        </p:attrNameLst>
                                      </p:cBhvr>
                                      <p:to>
                                        <p:strVal val="visible"/>
                                      </p:to>
                                    </p:set>
                                    <p:animEffect transition="in" filter="fade">
                                      <p:cBhvr>
                                        <p:cTn id="18" dur="500"/>
                                        <p:tgtEl>
                                          <p:spTgt spid="4">
                                            <p:graphicEl>
                                              <a:dgm id="{E3C479C9-52DC-4DE4-B9C0-D18A00F9A5C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920BE3ED-ED08-4491-8C97-D070ECFDE644}"/>
                                            </p:graphicEl>
                                          </p:spTgt>
                                        </p:tgtEl>
                                        <p:attrNameLst>
                                          <p:attrName>style.visibility</p:attrName>
                                        </p:attrNameLst>
                                      </p:cBhvr>
                                      <p:to>
                                        <p:strVal val="visible"/>
                                      </p:to>
                                    </p:set>
                                    <p:animEffect transition="in" filter="fade">
                                      <p:cBhvr>
                                        <p:cTn id="21" dur="500"/>
                                        <p:tgtEl>
                                          <p:spTgt spid="4">
                                            <p:graphicEl>
                                              <a:dgm id="{920BE3ED-ED08-4491-8C97-D070ECFDE644}"/>
                                            </p:graphicEl>
                                          </p:spTgt>
                                        </p:tgtEl>
                                      </p:cBhvr>
                                    </p:animEffect>
                                  </p:childTnLst>
                                </p:cTn>
                              </p:par>
                            </p:childTnLst>
                          </p:cTn>
                        </p:par>
                        <p:par>
                          <p:cTn id="22" fill="hold">
                            <p:stCondLst>
                              <p:cond delay="500"/>
                            </p:stCondLst>
                            <p:childTnLst>
                              <p:par>
                                <p:cTn id="23" presetID="47"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961D78B2-426E-472D-9B2C-F73CF8121434}"/>
                                            </p:graphicEl>
                                          </p:spTgt>
                                        </p:tgtEl>
                                        <p:attrNameLst>
                                          <p:attrName>style.visibility</p:attrName>
                                        </p:attrNameLst>
                                      </p:cBhvr>
                                      <p:to>
                                        <p:strVal val="visible"/>
                                      </p:to>
                                    </p:set>
                                    <p:animEffect transition="in" filter="fade">
                                      <p:cBhvr>
                                        <p:cTn id="32" dur="500"/>
                                        <p:tgtEl>
                                          <p:spTgt spid="4">
                                            <p:graphicEl>
                                              <a:dgm id="{961D78B2-426E-472D-9B2C-F73CF8121434}"/>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FC4ADC37-3F79-4623-A854-D7A212C6E395}"/>
                                            </p:graphicEl>
                                          </p:spTgt>
                                        </p:tgtEl>
                                        <p:attrNameLst>
                                          <p:attrName>style.visibility</p:attrName>
                                        </p:attrNameLst>
                                      </p:cBhvr>
                                      <p:to>
                                        <p:strVal val="visible"/>
                                      </p:to>
                                    </p:set>
                                    <p:animEffect transition="in" filter="fade">
                                      <p:cBhvr>
                                        <p:cTn id="35" dur="500"/>
                                        <p:tgtEl>
                                          <p:spTgt spid="4">
                                            <p:graphicEl>
                                              <a:dgm id="{FC4ADC37-3F79-4623-A854-D7A212C6E395}"/>
                                            </p:graphicEl>
                                          </p:spTgt>
                                        </p:tgtEl>
                                      </p:cBhvr>
                                    </p:animEffect>
                                  </p:childTnLst>
                                </p:cTn>
                              </p:par>
                            </p:childTnLst>
                          </p:cTn>
                        </p:par>
                        <p:par>
                          <p:cTn id="36" fill="hold">
                            <p:stCondLst>
                              <p:cond delay="5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graphicEl>
                                              <a:dgm id="{6018D462-94FC-47E4-92D1-819F24EF9C14}"/>
                                            </p:graphicEl>
                                          </p:spTgt>
                                        </p:tgtEl>
                                        <p:attrNameLst>
                                          <p:attrName>style.visibility</p:attrName>
                                        </p:attrNameLst>
                                      </p:cBhvr>
                                      <p:to>
                                        <p:strVal val="visible"/>
                                      </p:to>
                                    </p:set>
                                    <p:animEffect transition="in" filter="fade">
                                      <p:cBhvr>
                                        <p:cTn id="46" dur="500"/>
                                        <p:tgtEl>
                                          <p:spTgt spid="4">
                                            <p:graphicEl>
                                              <a:dgm id="{6018D462-94FC-47E4-92D1-819F24EF9C14}"/>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graphicEl>
                                              <a:dgm id="{3BA2EBDC-8908-46F8-A560-95CAB7F92CD1}"/>
                                            </p:graphicEl>
                                          </p:spTgt>
                                        </p:tgtEl>
                                        <p:attrNameLst>
                                          <p:attrName>style.visibility</p:attrName>
                                        </p:attrNameLst>
                                      </p:cBhvr>
                                      <p:to>
                                        <p:strVal val="visible"/>
                                      </p:to>
                                    </p:set>
                                    <p:animEffect transition="in" filter="fade">
                                      <p:cBhvr>
                                        <p:cTn id="49" dur="500"/>
                                        <p:tgtEl>
                                          <p:spTgt spid="4">
                                            <p:graphicEl>
                                              <a:dgm id="{3BA2EBDC-8908-46F8-A560-95CAB7F92CD1}"/>
                                            </p:graphicEl>
                                          </p:spTgt>
                                        </p:tgtEl>
                                      </p:cBhvr>
                                    </p:animEffect>
                                  </p:childTnLst>
                                </p:cTn>
                              </p:par>
                            </p:childTnLst>
                          </p:cTn>
                        </p:par>
                        <p:par>
                          <p:cTn id="50" fill="hold">
                            <p:stCondLst>
                              <p:cond delay="500"/>
                            </p:stCondLst>
                            <p:childTnLst>
                              <p:par>
                                <p:cTn id="51" presetID="47"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graphicEl>
                                              <a:dgm id="{8EC70AEA-CBBC-4B58-B403-42173E44234F}"/>
                                            </p:graphicEl>
                                          </p:spTgt>
                                        </p:tgtEl>
                                        <p:attrNameLst>
                                          <p:attrName>style.visibility</p:attrName>
                                        </p:attrNameLst>
                                      </p:cBhvr>
                                      <p:to>
                                        <p:strVal val="visible"/>
                                      </p:to>
                                    </p:set>
                                    <p:animEffect transition="in" filter="fade">
                                      <p:cBhvr>
                                        <p:cTn id="60" dur="500"/>
                                        <p:tgtEl>
                                          <p:spTgt spid="4">
                                            <p:graphicEl>
                                              <a:dgm id="{8EC70AEA-CBBC-4B58-B403-42173E44234F}"/>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graphicEl>
                                              <a:dgm id="{09D1BCB6-4320-4820-B375-062D1FE20AF2}"/>
                                            </p:graphicEl>
                                          </p:spTgt>
                                        </p:tgtEl>
                                        <p:attrNameLst>
                                          <p:attrName>style.visibility</p:attrName>
                                        </p:attrNameLst>
                                      </p:cBhvr>
                                      <p:to>
                                        <p:strVal val="visible"/>
                                      </p:to>
                                    </p:set>
                                    <p:animEffect transition="in" filter="fade">
                                      <p:cBhvr>
                                        <p:cTn id="63" dur="500"/>
                                        <p:tgtEl>
                                          <p:spTgt spid="4">
                                            <p:graphicEl>
                                              <a:dgm id="{09D1BCB6-4320-4820-B375-062D1FE20AF2}"/>
                                            </p:graphicEl>
                                          </p:spTgt>
                                        </p:tgtEl>
                                      </p:cBhvr>
                                    </p:animEffect>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
                                            <p:graphicEl>
                                              <a:dgm id="{4BC18CE3-90E5-48A0-884E-08A9A3635695}"/>
                                            </p:graphicEl>
                                          </p:spTgt>
                                        </p:tgtEl>
                                        <p:attrNameLst>
                                          <p:attrName>style.visibility</p:attrName>
                                        </p:attrNameLst>
                                      </p:cBhvr>
                                      <p:to>
                                        <p:strVal val="visible"/>
                                      </p:to>
                                    </p:set>
                                    <p:animEffect transition="in" filter="fade">
                                      <p:cBhvr>
                                        <p:cTn id="74" dur="500"/>
                                        <p:tgtEl>
                                          <p:spTgt spid="4">
                                            <p:graphicEl>
                                              <a:dgm id="{4BC18CE3-90E5-48A0-884E-08A9A3635695}"/>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graphicEl>
                                              <a:dgm id="{EDACA956-1407-4F15-8DF4-B2A3782DE4D4}"/>
                                            </p:graphicEl>
                                          </p:spTgt>
                                        </p:tgtEl>
                                        <p:attrNameLst>
                                          <p:attrName>style.visibility</p:attrName>
                                        </p:attrNameLst>
                                      </p:cBhvr>
                                      <p:to>
                                        <p:strVal val="visible"/>
                                      </p:to>
                                    </p:set>
                                    <p:animEffect transition="in" filter="fade">
                                      <p:cBhvr>
                                        <p:cTn id="77" dur="500"/>
                                        <p:tgtEl>
                                          <p:spTgt spid="4">
                                            <p:graphicEl>
                                              <a:dgm id="{EDACA956-1407-4F15-8DF4-B2A3782DE4D4}"/>
                                            </p:graphicEl>
                                          </p:spTgt>
                                        </p:tgtEl>
                                      </p:cBhvr>
                                    </p:animEffect>
                                  </p:childTnLst>
                                </p:cTn>
                              </p:par>
                            </p:childTnLst>
                          </p:cTn>
                        </p:par>
                        <p:par>
                          <p:cTn id="78" fill="hold">
                            <p:stCondLst>
                              <p:cond delay="500"/>
                            </p:stCondLst>
                            <p:childTnLst>
                              <p:par>
                                <p:cTn id="79" presetID="47"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graphicEl>
                                              <a:dgm id="{346DA569-2FDF-4579-916F-56F5244123C3}"/>
                                            </p:graphicEl>
                                          </p:spTgt>
                                        </p:tgtEl>
                                        <p:attrNameLst>
                                          <p:attrName>style.visibility</p:attrName>
                                        </p:attrNameLst>
                                      </p:cBhvr>
                                      <p:to>
                                        <p:strVal val="visible"/>
                                      </p:to>
                                    </p:set>
                                    <p:animEffect transition="in" filter="fade">
                                      <p:cBhvr>
                                        <p:cTn id="88" dur="500"/>
                                        <p:tgtEl>
                                          <p:spTgt spid="4">
                                            <p:graphicEl>
                                              <a:dgm id="{346DA569-2FDF-4579-916F-56F5244123C3}"/>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graphicEl>
                                              <a:dgm id="{F752D5E5-C080-43C8-BBB4-B82B830BE1FB}"/>
                                            </p:graphicEl>
                                          </p:spTgt>
                                        </p:tgtEl>
                                        <p:attrNameLst>
                                          <p:attrName>style.visibility</p:attrName>
                                        </p:attrNameLst>
                                      </p:cBhvr>
                                      <p:to>
                                        <p:strVal val="visible"/>
                                      </p:to>
                                    </p:set>
                                    <p:animEffect transition="in" filter="fade">
                                      <p:cBhvr>
                                        <p:cTn id="91" dur="500"/>
                                        <p:tgtEl>
                                          <p:spTgt spid="4">
                                            <p:graphicEl>
                                              <a:dgm id="{F752D5E5-C080-43C8-BBB4-B82B830BE1FB}"/>
                                            </p:graphicEl>
                                          </p:spTgt>
                                        </p:tgtEl>
                                      </p:cBhvr>
                                    </p:animEffect>
                                  </p:childTnLst>
                                </p:cTn>
                              </p:par>
                            </p:childTnLst>
                          </p:cTn>
                        </p:par>
                        <p:par>
                          <p:cTn id="92" fill="hold">
                            <p:stCondLst>
                              <p:cond delay="500"/>
                            </p:stCondLst>
                            <p:childTnLst>
                              <p:par>
                                <p:cTn id="93" presetID="47"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graphicEl>
                                              <a:dgm id="{3E204080-7B8C-43AD-A706-FD8613620718}"/>
                                            </p:graphicEl>
                                          </p:spTgt>
                                        </p:tgtEl>
                                        <p:attrNameLst>
                                          <p:attrName>style.visibility</p:attrName>
                                        </p:attrNameLst>
                                      </p:cBhvr>
                                      <p:to>
                                        <p:strVal val="visible"/>
                                      </p:to>
                                    </p:set>
                                    <p:animEffect transition="in" filter="fade">
                                      <p:cBhvr>
                                        <p:cTn id="102" dur="500"/>
                                        <p:tgtEl>
                                          <p:spTgt spid="4">
                                            <p:graphicEl>
                                              <a:dgm id="{3E204080-7B8C-43AD-A706-FD8613620718}"/>
                                            </p:graphic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graphicEl>
                                              <a:dgm id="{91629E09-AB0D-4D3B-96C2-5B4F5813E907}"/>
                                            </p:graphicEl>
                                          </p:spTgt>
                                        </p:tgtEl>
                                        <p:attrNameLst>
                                          <p:attrName>style.visibility</p:attrName>
                                        </p:attrNameLst>
                                      </p:cBhvr>
                                      <p:to>
                                        <p:strVal val="visible"/>
                                      </p:to>
                                    </p:set>
                                    <p:animEffect transition="in" filter="fade">
                                      <p:cBhvr>
                                        <p:cTn id="105" dur="500"/>
                                        <p:tgtEl>
                                          <p:spTgt spid="4">
                                            <p:graphicEl>
                                              <a:dgm id="{91629E09-AB0D-4D3B-96C2-5B4F5813E907}"/>
                                            </p:graphicEl>
                                          </p:spTgt>
                                        </p:tgtEl>
                                      </p:cBhvr>
                                    </p:animEffect>
                                  </p:childTnLst>
                                </p:cTn>
                              </p:par>
                            </p:childTnLst>
                          </p:cTn>
                        </p:par>
                        <p:par>
                          <p:cTn id="106" fill="hold">
                            <p:stCondLst>
                              <p:cond delay="500"/>
                            </p:stCondLst>
                            <p:childTnLst>
                              <p:par>
                                <p:cTn id="107" presetID="47"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
                                            <p:graphicEl>
                                              <a:dgm id="{67C3D2CF-3AF6-438C-A504-683F0C6A5D05}"/>
                                            </p:graphicEl>
                                          </p:spTgt>
                                        </p:tgtEl>
                                        <p:attrNameLst>
                                          <p:attrName>style.visibility</p:attrName>
                                        </p:attrNameLst>
                                      </p:cBhvr>
                                      <p:to>
                                        <p:strVal val="visible"/>
                                      </p:to>
                                    </p:set>
                                    <p:animEffect transition="in" filter="fade">
                                      <p:cBhvr>
                                        <p:cTn id="116" dur="500"/>
                                        <p:tgtEl>
                                          <p:spTgt spid="4">
                                            <p:graphicEl>
                                              <a:dgm id="{67C3D2CF-3AF6-438C-A504-683F0C6A5D05}"/>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
                                            <p:graphicEl>
                                              <a:dgm id="{3BC1E515-3AA8-4748-9523-F57AE5AAE4D4}"/>
                                            </p:graphicEl>
                                          </p:spTgt>
                                        </p:tgtEl>
                                        <p:attrNameLst>
                                          <p:attrName>style.visibility</p:attrName>
                                        </p:attrNameLst>
                                      </p:cBhvr>
                                      <p:to>
                                        <p:strVal val="visible"/>
                                      </p:to>
                                    </p:set>
                                    <p:animEffect transition="in" filter="fade">
                                      <p:cBhvr>
                                        <p:cTn id="119" dur="500"/>
                                        <p:tgtEl>
                                          <p:spTgt spid="4">
                                            <p:graphicEl>
                                              <a:dgm id="{3BC1E515-3AA8-4748-9523-F57AE5AAE4D4}"/>
                                            </p:graphicEl>
                                          </p:spTgt>
                                        </p:tgtEl>
                                      </p:cBhvr>
                                    </p:animEffect>
                                  </p:childTnLst>
                                </p:cTn>
                              </p:par>
                            </p:childTnLst>
                          </p:cTn>
                        </p:par>
                        <p:par>
                          <p:cTn id="120" fill="hold">
                            <p:stCondLst>
                              <p:cond delay="500"/>
                            </p:stCondLst>
                            <p:childTnLst>
                              <p:par>
                                <p:cTn id="121" presetID="47" presetClass="entr" presetSubtype="0"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fade">
                                      <p:cBhvr>
                                        <p:cTn id="123" dur="1000"/>
                                        <p:tgtEl>
                                          <p:spTgt spid="25"/>
                                        </p:tgtEl>
                                      </p:cBhvr>
                                    </p:animEffect>
                                    <p:anim calcmode="lin" valueType="num">
                                      <p:cBhvr>
                                        <p:cTn id="124" dur="1000" fill="hold"/>
                                        <p:tgtEl>
                                          <p:spTgt spid="25"/>
                                        </p:tgtEl>
                                        <p:attrNameLst>
                                          <p:attrName>ppt_x</p:attrName>
                                        </p:attrNameLst>
                                      </p:cBhvr>
                                      <p:tavLst>
                                        <p:tav tm="0">
                                          <p:val>
                                            <p:strVal val="#ppt_x"/>
                                          </p:val>
                                        </p:tav>
                                        <p:tav tm="100000">
                                          <p:val>
                                            <p:strVal val="#ppt_x"/>
                                          </p:val>
                                        </p:tav>
                                      </p:tavLst>
                                    </p:anim>
                                    <p:anim calcmode="lin" valueType="num">
                                      <p:cBhvr>
                                        <p:cTn id="12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6" presetClass="entr" presetSubtype="0" fill="hold" grpId="0" nodeType="click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wipe(down)">
                                      <p:cBhvr>
                                        <p:cTn id="130" dur="580">
                                          <p:stCondLst>
                                            <p:cond delay="0"/>
                                          </p:stCondLst>
                                        </p:cTn>
                                        <p:tgtEl>
                                          <p:spTgt spid="26"/>
                                        </p:tgtEl>
                                      </p:cBhvr>
                                    </p:animEffect>
                                    <p:anim calcmode="lin" valueType="num">
                                      <p:cBhvr>
                                        <p:cTn id="131"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32"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33"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34"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35"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36" dur="26">
                                          <p:stCondLst>
                                            <p:cond delay="650"/>
                                          </p:stCondLst>
                                        </p:cTn>
                                        <p:tgtEl>
                                          <p:spTgt spid="26"/>
                                        </p:tgtEl>
                                      </p:cBhvr>
                                      <p:to x="100000" y="60000"/>
                                    </p:animScale>
                                    <p:animScale>
                                      <p:cBhvr>
                                        <p:cTn id="137" dur="166" decel="50000">
                                          <p:stCondLst>
                                            <p:cond delay="676"/>
                                          </p:stCondLst>
                                        </p:cTn>
                                        <p:tgtEl>
                                          <p:spTgt spid="26"/>
                                        </p:tgtEl>
                                      </p:cBhvr>
                                      <p:to x="100000" y="100000"/>
                                    </p:animScale>
                                    <p:animScale>
                                      <p:cBhvr>
                                        <p:cTn id="138" dur="26">
                                          <p:stCondLst>
                                            <p:cond delay="1312"/>
                                          </p:stCondLst>
                                        </p:cTn>
                                        <p:tgtEl>
                                          <p:spTgt spid="26"/>
                                        </p:tgtEl>
                                      </p:cBhvr>
                                      <p:to x="100000" y="80000"/>
                                    </p:animScale>
                                    <p:animScale>
                                      <p:cBhvr>
                                        <p:cTn id="139" dur="166" decel="50000">
                                          <p:stCondLst>
                                            <p:cond delay="1338"/>
                                          </p:stCondLst>
                                        </p:cTn>
                                        <p:tgtEl>
                                          <p:spTgt spid="26"/>
                                        </p:tgtEl>
                                      </p:cBhvr>
                                      <p:to x="100000" y="100000"/>
                                    </p:animScale>
                                    <p:animScale>
                                      <p:cBhvr>
                                        <p:cTn id="140" dur="26">
                                          <p:stCondLst>
                                            <p:cond delay="1642"/>
                                          </p:stCondLst>
                                        </p:cTn>
                                        <p:tgtEl>
                                          <p:spTgt spid="26"/>
                                        </p:tgtEl>
                                      </p:cBhvr>
                                      <p:to x="100000" y="90000"/>
                                    </p:animScale>
                                    <p:animScale>
                                      <p:cBhvr>
                                        <p:cTn id="141" dur="166" decel="50000">
                                          <p:stCondLst>
                                            <p:cond delay="1668"/>
                                          </p:stCondLst>
                                        </p:cTn>
                                        <p:tgtEl>
                                          <p:spTgt spid="26"/>
                                        </p:tgtEl>
                                      </p:cBhvr>
                                      <p:to x="100000" y="100000"/>
                                    </p:animScale>
                                    <p:animScale>
                                      <p:cBhvr>
                                        <p:cTn id="142" dur="26">
                                          <p:stCondLst>
                                            <p:cond delay="1808"/>
                                          </p:stCondLst>
                                        </p:cTn>
                                        <p:tgtEl>
                                          <p:spTgt spid="26"/>
                                        </p:tgtEl>
                                      </p:cBhvr>
                                      <p:to x="100000" y="95000"/>
                                    </p:animScale>
                                    <p:animScale>
                                      <p:cBhvr>
                                        <p:cTn id="143"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INPUT AND OUTPUT FUNCTIONS</a:t>
            </a:r>
          </a:p>
        </p:txBody>
      </p:sp>
      <p:graphicFrame>
        <p:nvGraphicFramePr>
          <p:cNvPr id="3" name="Diagram 2">
            <a:extLst>
              <a:ext uri="{FF2B5EF4-FFF2-40B4-BE49-F238E27FC236}">
                <a16:creationId xmlns:a16="http://schemas.microsoft.com/office/drawing/2014/main" id="{014639A4-8AEF-408D-93D9-AA3AEDD011DB}"/>
              </a:ext>
            </a:extLst>
          </p:cNvPr>
          <p:cNvGraphicFramePr/>
          <p:nvPr/>
        </p:nvGraphicFramePr>
        <p:xfrm>
          <a:off x="2032000" y="1789642"/>
          <a:ext cx="8128000" cy="4703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88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graphicEl>
                                              <a:dgm id="{463D2AF6-A66A-4E6E-BA14-F8D1E45EEAE3}"/>
                                            </p:graphicEl>
                                          </p:spTgt>
                                        </p:tgtEl>
                                        <p:attrNameLst>
                                          <p:attrName>style.visibility</p:attrName>
                                        </p:attrNameLst>
                                      </p:cBhvr>
                                      <p:to>
                                        <p:strVal val="visible"/>
                                      </p:to>
                                    </p:set>
                                    <p:animEffect transition="in" filter="fade">
                                      <p:cBhvr>
                                        <p:cTn id="7" dur="1000"/>
                                        <p:tgtEl>
                                          <p:spTgt spid="3">
                                            <p:graphicEl>
                                              <a:dgm id="{463D2AF6-A66A-4E6E-BA14-F8D1E45EEAE3}"/>
                                            </p:graphicEl>
                                          </p:spTgt>
                                        </p:tgtEl>
                                      </p:cBhvr>
                                    </p:animEffect>
                                    <p:anim calcmode="lin" valueType="num">
                                      <p:cBhvr>
                                        <p:cTn id="8" dur="1000" fill="hold"/>
                                        <p:tgtEl>
                                          <p:spTgt spid="3">
                                            <p:graphicEl>
                                              <a:dgm id="{463D2AF6-A66A-4E6E-BA14-F8D1E45EEAE3}"/>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463D2AF6-A66A-4E6E-BA14-F8D1E45EEAE3}"/>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graphicEl>
                                              <a:dgm id="{1C9A778C-10F3-4FE3-A665-D7D41CB0FD4C}"/>
                                            </p:graphicEl>
                                          </p:spTgt>
                                        </p:tgtEl>
                                        <p:attrNameLst>
                                          <p:attrName>style.visibility</p:attrName>
                                        </p:attrNameLst>
                                      </p:cBhvr>
                                      <p:to>
                                        <p:strVal val="visible"/>
                                      </p:to>
                                    </p:set>
                                    <p:animEffect transition="in" filter="fade">
                                      <p:cBhvr>
                                        <p:cTn id="12" dur="1000"/>
                                        <p:tgtEl>
                                          <p:spTgt spid="3">
                                            <p:graphicEl>
                                              <a:dgm id="{1C9A778C-10F3-4FE3-A665-D7D41CB0FD4C}"/>
                                            </p:graphicEl>
                                          </p:spTgt>
                                        </p:tgtEl>
                                      </p:cBhvr>
                                    </p:animEffect>
                                    <p:anim calcmode="lin" valueType="num">
                                      <p:cBhvr>
                                        <p:cTn id="13" dur="1000" fill="hold"/>
                                        <p:tgtEl>
                                          <p:spTgt spid="3">
                                            <p:graphicEl>
                                              <a:dgm id="{1C9A778C-10F3-4FE3-A665-D7D41CB0FD4C}"/>
                                            </p:graphicEl>
                                          </p:spTgt>
                                        </p:tgtEl>
                                        <p:attrNameLst>
                                          <p:attrName>ppt_x</p:attrName>
                                        </p:attrNameLst>
                                      </p:cBhvr>
                                      <p:tavLst>
                                        <p:tav tm="0">
                                          <p:val>
                                            <p:strVal val="#ppt_x"/>
                                          </p:val>
                                        </p:tav>
                                        <p:tav tm="100000">
                                          <p:val>
                                            <p:strVal val="#ppt_x"/>
                                          </p:val>
                                        </p:tav>
                                      </p:tavLst>
                                    </p:anim>
                                    <p:anim calcmode="lin" valueType="num">
                                      <p:cBhvr>
                                        <p:cTn id="14" dur="1000" fill="hold"/>
                                        <p:tgtEl>
                                          <p:spTgt spid="3">
                                            <p:graphicEl>
                                              <a:dgm id="{1C9A778C-10F3-4FE3-A665-D7D41CB0FD4C}"/>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graphicEl>
                                              <a:dgm id="{E49B6916-3699-43D2-97B2-0CA67B66A399}"/>
                                            </p:graphicEl>
                                          </p:spTgt>
                                        </p:tgtEl>
                                        <p:attrNameLst>
                                          <p:attrName>style.visibility</p:attrName>
                                        </p:attrNameLst>
                                      </p:cBhvr>
                                      <p:to>
                                        <p:strVal val="visible"/>
                                      </p:to>
                                    </p:set>
                                    <p:animEffect transition="in" filter="fade">
                                      <p:cBhvr>
                                        <p:cTn id="17" dur="1000"/>
                                        <p:tgtEl>
                                          <p:spTgt spid="3">
                                            <p:graphicEl>
                                              <a:dgm id="{E49B6916-3699-43D2-97B2-0CA67B66A399}"/>
                                            </p:graphicEl>
                                          </p:spTgt>
                                        </p:tgtEl>
                                      </p:cBhvr>
                                    </p:animEffect>
                                    <p:anim calcmode="lin" valueType="num">
                                      <p:cBhvr>
                                        <p:cTn id="18" dur="1000" fill="hold"/>
                                        <p:tgtEl>
                                          <p:spTgt spid="3">
                                            <p:graphicEl>
                                              <a:dgm id="{E49B6916-3699-43D2-97B2-0CA67B66A399}"/>
                                            </p:graphicEl>
                                          </p:spTgt>
                                        </p:tgtEl>
                                        <p:attrNameLst>
                                          <p:attrName>ppt_x</p:attrName>
                                        </p:attrNameLst>
                                      </p:cBhvr>
                                      <p:tavLst>
                                        <p:tav tm="0">
                                          <p:val>
                                            <p:strVal val="#ppt_x"/>
                                          </p:val>
                                        </p:tav>
                                        <p:tav tm="100000">
                                          <p:val>
                                            <p:strVal val="#ppt_x"/>
                                          </p:val>
                                        </p:tav>
                                      </p:tavLst>
                                    </p:anim>
                                    <p:anim calcmode="lin" valueType="num">
                                      <p:cBhvr>
                                        <p:cTn id="19" dur="1000" fill="hold"/>
                                        <p:tgtEl>
                                          <p:spTgt spid="3">
                                            <p:graphicEl>
                                              <a:dgm id="{E49B6916-3699-43D2-97B2-0CA67B66A399}"/>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
                                            <p:graphicEl>
                                              <a:dgm id="{9AAEE333-FA7D-4831-9139-D1A38F1A5F33}"/>
                                            </p:graphicEl>
                                          </p:spTgt>
                                        </p:tgtEl>
                                        <p:attrNameLst>
                                          <p:attrName>style.visibility</p:attrName>
                                        </p:attrNameLst>
                                      </p:cBhvr>
                                      <p:to>
                                        <p:strVal val="visible"/>
                                      </p:to>
                                    </p:set>
                                    <p:animEffect transition="in" filter="fade">
                                      <p:cBhvr>
                                        <p:cTn id="24" dur="1000"/>
                                        <p:tgtEl>
                                          <p:spTgt spid="3">
                                            <p:graphicEl>
                                              <a:dgm id="{9AAEE333-FA7D-4831-9139-D1A38F1A5F33}"/>
                                            </p:graphicEl>
                                          </p:spTgt>
                                        </p:tgtEl>
                                      </p:cBhvr>
                                    </p:animEffect>
                                    <p:anim calcmode="lin" valueType="num">
                                      <p:cBhvr>
                                        <p:cTn id="25" dur="1000" fill="hold"/>
                                        <p:tgtEl>
                                          <p:spTgt spid="3">
                                            <p:graphicEl>
                                              <a:dgm id="{9AAEE333-FA7D-4831-9139-D1A38F1A5F33}"/>
                                            </p:graphicEl>
                                          </p:spTgt>
                                        </p:tgtEl>
                                        <p:attrNameLst>
                                          <p:attrName>ppt_x</p:attrName>
                                        </p:attrNameLst>
                                      </p:cBhvr>
                                      <p:tavLst>
                                        <p:tav tm="0">
                                          <p:val>
                                            <p:strVal val="#ppt_x"/>
                                          </p:val>
                                        </p:tav>
                                        <p:tav tm="100000">
                                          <p:val>
                                            <p:strVal val="#ppt_x"/>
                                          </p:val>
                                        </p:tav>
                                      </p:tavLst>
                                    </p:anim>
                                    <p:anim calcmode="lin" valueType="num">
                                      <p:cBhvr>
                                        <p:cTn id="26" dur="1000" fill="hold"/>
                                        <p:tgtEl>
                                          <p:spTgt spid="3">
                                            <p:graphicEl>
                                              <a:dgm id="{9AAEE333-FA7D-4831-9139-D1A38F1A5F33}"/>
                                            </p:graphic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
                                            <p:graphicEl>
                                              <a:dgm id="{ADB3C448-75E2-4A98-BB7D-8808DADAAD71}"/>
                                            </p:graphicEl>
                                          </p:spTgt>
                                        </p:tgtEl>
                                        <p:attrNameLst>
                                          <p:attrName>style.visibility</p:attrName>
                                        </p:attrNameLst>
                                      </p:cBhvr>
                                      <p:to>
                                        <p:strVal val="visible"/>
                                      </p:to>
                                    </p:set>
                                    <p:animEffect transition="in" filter="fade">
                                      <p:cBhvr>
                                        <p:cTn id="29" dur="1000"/>
                                        <p:tgtEl>
                                          <p:spTgt spid="3">
                                            <p:graphicEl>
                                              <a:dgm id="{ADB3C448-75E2-4A98-BB7D-8808DADAAD71}"/>
                                            </p:graphicEl>
                                          </p:spTgt>
                                        </p:tgtEl>
                                      </p:cBhvr>
                                    </p:animEffect>
                                    <p:anim calcmode="lin" valueType="num">
                                      <p:cBhvr>
                                        <p:cTn id="30" dur="1000" fill="hold"/>
                                        <p:tgtEl>
                                          <p:spTgt spid="3">
                                            <p:graphicEl>
                                              <a:dgm id="{ADB3C448-75E2-4A98-BB7D-8808DADAAD71}"/>
                                            </p:graphicEl>
                                          </p:spTgt>
                                        </p:tgtEl>
                                        <p:attrNameLst>
                                          <p:attrName>ppt_x</p:attrName>
                                        </p:attrNameLst>
                                      </p:cBhvr>
                                      <p:tavLst>
                                        <p:tav tm="0">
                                          <p:val>
                                            <p:strVal val="#ppt_x"/>
                                          </p:val>
                                        </p:tav>
                                        <p:tav tm="100000">
                                          <p:val>
                                            <p:strVal val="#ppt_x"/>
                                          </p:val>
                                        </p:tav>
                                      </p:tavLst>
                                    </p:anim>
                                    <p:anim calcmode="lin" valueType="num">
                                      <p:cBhvr>
                                        <p:cTn id="31" dur="1000" fill="hold"/>
                                        <p:tgtEl>
                                          <p:spTgt spid="3">
                                            <p:graphicEl>
                                              <a:dgm id="{ADB3C448-75E2-4A98-BB7D-8808DADAAD71}"/>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
                                            <p:graphicEl>
                                              <a:dgm id="{4E3FE3D1-D370-4531-AE9D-FB3D7E80E91C}"/>
                                            </p:graphicEl>
                                          </p:spTgt>
                                        </p:tgtEl>
                                        <p:attrNameLst>
                                          <p:attrName>style.visibility</p:attrName>
                                        </p:attrNameLst>
                                      </p:cBhvr>
                                      <p:to>
                                        <p:strVal val="visible"/>
                                      </p:to>
                                    </p:set>
                                    <p:animEffect transition="in" filter="fade">
                                      <p:cBhvr>
                                        <p:cTn id="34" dur="1000"/>
                                        <p:tgtEl>
                                          <p:spTgt spid="3">
                                            <p:graphicEl>
                                              <a:dgm id="{4E3FE3D1-D370-4531-AE9D-FB3D7E80E91C}"/>
                                            </p:graphicEl>
                                          </p:spTgt>
                                        </p:tgtEl>
                                      </p:cBhvr>
                                    </p:animEffect>
                                    <p:anim calcmode="lin" valueType="num">
                                      <p:cBhvr>
                                        <p:cTn id="35" dur="1000" fill="hold"/>
                                        <p:tgtEl>
                                          <p:spTgt spid="3">
                                            <p:graphicEl>
                                              <a:dgm id="{4E3FE3D1-D370-4531-AE9D-FB3D7E80E91C}"/>
                                            </p:graphicEl>
                                          </p:spTgt>
                                        </p:tgtEl>
                                        <p:attrNameLst>
                                          <p:attrName>ppt_x</p:attrName>
                                        </p:attrNameLst>
                                      </p:cBhvr>
                                      <p:tavLst>
                                        <p:tav tm="0">
                                          <p:val>
                                            <p:strVal val="#ppt_x"/>
                                          </p:val>
                                        </p:tav>
                                        <p:tav tm="100000">
                                          <p:val>
                                            <p:strVal val="#ppt_x"/>
                                          </p:val>
                                        </p:tav>
                                      </p:tavLst>
                                    </p:anim>
                                    <p:anim calcmode="lin" valueType="num">
                                      <p:cBhvr>
                                        <p:cTn id="36" dur="1000" fill="hold"/>
                                        <p:tgtEl>
                                          <p:spTgt spid="3">
                                            <p:graphicEl>
                                              <a:dgm id="{4E3FE3D1-D370-4531-AE9D-FB3D7E80E91C}"/>
                                            </p:graphic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3">
                                            <p:graphicEl>
                                              <a:dgm id="{72084031-6180-49BA-A78F-B529CA6CDC90}"/>
                                            </p:graphicEl>
                                          </p:spTgt>
                                        </p:tgtEl>
                                        <p:attrNameLst>
                                          <p:attrName>style.visibility</p:attrName>
                                        </p:attrNameLst>
                                      </p:cBhvr>
                                      <p:to>
                                        <p:strVal val="visible"/>
                                      </p:to>
                                    </p:set>
                                    <p:animEffect transition="in" filter="fade">
                                      <p:cBhvr>
                                        <p:cTn id="39" dur="1000"/>
                                        <p:tgtEl>
                                          <p:spTgt spid="3">
                                            <p:graphicEl>
                                              <a:dgm id="{72084031-6180-49BA-A78F-B529CA6CDC90}"/>
                                            </p:graphicEl>
                                          </p:spTgt>
                                        </p:tgtEl>
                                      </p:cBhvr>
                                    </p:animEffect>
                                    <p:anim calcmode="lin" valueType="num">
                                      <p:cBhvr>
                                        <p:cTn id="40" dur="1000" fill="hold"/>
                                        <p:tgtEl>
                                          <p:spTgt spid="3">
                                            <p:graphicEl>
                                              <a:dgm id="{72084031-6180-49BA-A78F-B529CA6CDC90}"/>
                                            </p:graphicEl>
                                          </p:spTgt>
                                        </p:tgtEl>
                                        <p:attrNameLst>
                                          <p:attrName>ppt_x</p:attrName>
                                        </p:attrNameLst>
                                      </p:cBhvr>
                                      <p:tavLst>
                                        <p:tav tm="0">
                                          <p:val>
                                            <p:strVal val="#ppt_x"/>
                                          </p:val>
                                        </p:tav>
                                        <p:tav tm="100000">
                                          <p:val>
                                            <p:strVal val="#ppt_x"/>
                                          </p:val>
                                        </p:tav>
                                      </p:tavLst>
                                    </p:anim>
                                    <p:anim calcmode="lin" valueType="num">
                                      <p:cBhvr>
                                        <p:cTn id="41" dur="1000" fill="hold"/>
                                        <p:tgtEl>
                                          <p:spTgt spid="3">
                                            <p:graphicEl>
                                              <a:dgm id="{72084031-6180-49BA-A78F-B529CA6CDC90}"/>
                                            </p:graphicEl>
                                          </p:spTgt>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3">
                                            <p:graphicEl>
                                              <a:dgm id="{AEEFFFB1-0459-4A4F-A2D8-12FCE38E3FE8}"/>
                                            </p:graphicEl>
                                          </p:spTgt>
                                        </p:tgtEl>
                                        <p:attrNameLst>
                                          <p:attrName>style.visibility</p:attrName>
                                        </p:attrNameLst>
                                      </p:cBhvr>
                                      <p:to>
                                        <p:strVal val="visible"/>
                                      </p:to>
                                    </p:set>
                                    <p:animEffect transition="in" filter="fade">
                                      <p:cBhvr>
                                        <p:cTn id="44" dur="1000"/>
                                        <p:tgtEl>
                                          <p:spTgt spid="3">
                                            <p:graphicEl>
                                              <a:dgm id="{AEEFFFB1-0459-4A4F-A2D8-12FCE38E3FE8}"/>
                                            </p:graphicEl>
                                          </p:spTgt>
                                        </p:tgtEl>
                                      </p:cBhvr>
                                    </p:animEffect>
                                    <p:anim calcmode="lin" valueType="num">
                                      <p:cBhvr>
                                        <p:cTn id="45" dur="1000" fill="hold"/>
                                        <p:tgtEl>
                                          <p:spTgt spid="3">
                                            <p:graphicEl>
                                              <a:dgm id="{AEEFFFB1-0459-4A4F-A2D8-12FCE38E3FE8}"/>
                                            </p:graphicEl>
                                          </p:spTgt>
                                        </p:tgtEl>
                                        <p:attrNameLst>
                                          <p:attrName>ppt_x</p:attrName>
                                        </p:attrNameLst>
                                      </p:cBhvr>
                                      <p:tavLst>
                                        <p:tav tm="0">
                                          <p:val>
                                            <p:strVal val="#ppt_x"/>
                                          </p:val>
                                        </p:tav>
                                        <p:tav tm="100000">
                                          <p:val>
                                            <p:strVal val="#ppt_x"/>
                                          </p:val>
                                        </p:tav>
                                      </p:tavLst>
                                    </p:anim>
                                    <p:anim calcmode="lin" valueType="num">
                                      <p:cBhvr>
                                        <p:cTn id="46" dur="1000" fill="hold"/>
                                        <p:tgtEl>
                                          <p:spTgt spid="3">
                                            <p:graphicEl>
                                              <a:dgm id="{AEEFFFB1-0459-4A4F-A2D8-12FCE38E3FE8}"/>
                                            </p:graphicEl>
                                          </p:spTgt>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3">
                                            <p:graphicEl>
                                              <a:dgm id="{4CF71B6B-5DF4-4921-B171-6690F53AFEB2}"/>
                                            </p:graphicEl>
                                          </p:spTgt>
                                        </p:tgtEl>
                                        <p:attrNameLst>
                                          <p:attrName>style.visibility</p:attrName>
                                        </p:attrNameLst>
                                      </p:cBhvr>
                                      <p:to>
                                        <p:strVal val="visible"/>
                                      </p:to>
                                    </p:set>
                                    <p:animEffect transition="in" filter="fade">
                                      <p:cBhvr>
                                        <p:cTn id="49" dur="1000"/>
                                        <p:tgtEl>
                                          <p:spTgt spid="3">
                                            <p:graphicEl>
                                              <a:dgm id="{4CF71B6B-5DF4-4921-B171-6690F53AFEB2}"/>
                                            </p:graphicEl>
                                          </p:spTgt>
                                        </p:tgtEl>
                                      </p:cBhvr>
                                    </p:animEffect>
                                    <p:anim calcmode="lin" valueType="num">
                                      <p:cBhvr>
                                        <p:cTn id="50" dur="1000" fill="hold"/>
                                        <p:tgtEl>
                                          <p:spTgt spid="3">
                                            <p:graphicEl>
                                              <a:dgm id="{4CF71B6B-5DF4-4921-B171-6690F53AFEB2}"/>
                                            </p:graphicEl>
                                          </p:spTgt>
                                        </p:tgtEl>
                                        <p:attrNameLst>
                                          <p:attrName>ppt_x</p:attrName>
                                        </p:attrNameLst>
                                      </p:cBhvr>
                                      <p:tavLst>
                                        <p:tav tm="0">
                                          <p:val>
                                            <p:strVal val="#ppt_x"/>
                                          </p:val>
                                        </p:tav>
                                        <p:tav tm="100000">
                                          <p:val>
                                            <p:strVal val="#ppt_x"/>
                                          </p:val>
                                        </p:tav>
                                      </p:tavLst>
                                    </p:anim>
                                    <p:anim calcmode="lin" valueType="num">
                                      <p:cBhvr>
                                        <p:cTn id="51" dur="1000" fill="hold"/>
                                        <p:tgtEl>
                                          <p:spTgt spid="3">
                                            <p:graphicEl>
                                              <a:dgm id="{4CF71B6B-5DF4-4921-B171-6690F53AFEB2}"/>
                                            </p:graphicEl>
                                          </p:spTgt>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3">
                                            <p:graphicEl>
                                              <a:dgm id="{E7899A1B-1315-4961-8750-FE46D7D6BE0F}"/>
                                            </p:graphicEl>
                                          </p:spTgt>
                                        </p:tgtEl>
                                        <p:attrNameLst>
                                          <p:attrName>style.visibility</p:attrName>
                                        </p:attrNameLst>
                                      </p:cBhvr>
                                      <p:to>
                                        <p:strVal val="visible"/>
                                      </p:to>
                                    </p:set>
                                    <p:animEffect transition="in" filter="fade">
                                      <p:cBhvr>
                                        <p:cTn id="54" dur="1000"/>
                                        <p:tgtEl>
                                          <p:spTgt spid="3">
                                            <p:graphicEl>
                                              <a:dgm id="{E7899A1B-1315-4961-8750-FE46D7D6BE0F}"/>
                                            </p:graphicEl>
                                          </p:spTgt>
                                        </p:tgtEl>
                                      </p:cBhvr>
                                    </p:animEffect>
                                    <p:anim calcmode="lin" valueType="num">
                                      <p:cBhvr>
                                        <p:cTn id="55" dur="1000" fill="hold"/>
                                        <p:tgtEl>
                                          <p:spTgt spid="3">
                                            <p:graphicEl>
                                              <a:dgm id="{E7899A1B-1315-4961-8750-FE46D7D6BE0F}"/>
                                            </p:graphicEl>
                                          </p:spTgt>
                                        </p:tgtEl>
                                        <p:attrNameLst>
                                          <p:attrName>ppt_x</p:attrName>
                                        </p:attrNameLst>
                                      </p:cBhvr>
                                      <p:tavLst>
                                        <p:tav tm="0">
                                          <p:val>
                                            <p:strVal val="#ppt_x"/>
                                          </p:val>
                                        </p:tav>
                                        <p:tav tm="100000">
                                          <p:val>
                                            <p:strVal val="#ppt_x"/>
                                          </p:val>
                                        </p:tav>
                                      </p:tavLst>
                                    </p:anim>
                                    <p:anim calcmode="lin" valueType="num">
                                      <p:cBhvr>
                                        <p:cTn id="56" dur="1000" fill="hold"/>
                                        <p:tgtEl>
                                          <p:spTgt spid="3">
                                            <p:graphicEl>
                                              <a:dgm id="{E7899A1B-1315-4961-8750-FE46D7D6BE0F}"/>
                                            </p:graphicEl>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3">
                                            <p:graphicEl>
                                              <a:dgm id="{592BF2F7-903B-4D08-A1EA-04D672A12EB9}"/>
                                            </p:graphicEl>
                                          </p:spTgt>
                                        </p:tgtEl>
                                        <p:attrNameLst>
                                          <p:attrName>style.visibility</p:attrName>
                                        </p:attrNameLst>
                                      </p:cBhvr>
                                      <p:to>
                                        <p:strVal val="visible"/>
                                      </p:to>
                                    </p:set>
                                    <p:animEffect transition="in" filter="fade">
                                      <p:cBhvr>
                                        <p:cTn id="59" dur="1000"/>
                                        <p:tgtEl>
                                          <p:spTgt spid="3">
                                            <p:graphicEl>
                                              <a:dgm id="{592BF2F7-903B-4D08-A1EA-04D672A12EB9}"/>
                                            </p:graphicEl>
                                          </p:spTgt>
                                        </p:tgtEl>
                                      </p:cBhvr>
                                    </p:animEffect>
                                    <p:anim calcmode="lin" valueType="num">
                                      <p:cBhvr>
                                        <p:cTn id="60" dur="1000" fill="hold"/>
                                        <p:tgtEl>
                                          <p:spTgt spid="3">
                                            <p:graphicEl>
                                              <a:dgm id="{592BF2F7-903B-4D08-A1EA-04D672A12EB9}"/>
                                            </p:graphicEl>
                                          </p:spTgt>
                                        </p:tgtEl>
                                        <p:attrNameLst>
                                          <p:attrName>ppt_x</p:attrName>
                                        </p:attrNameLst>
                                      </p:cBhvr>
                                      <p:tavLst>
                                        <p:tav tm="0">
                                          <p:val>
                                            <p:strVal val="#ppt_x"/>
                                          </p:val>
                                        </p:tav>
                                        <p:tav tm="100000">
                                          <p:val>
                                            <p:strVal val="#ppt_x"/>
                                          </p:val>
                                        </p:tav>
                                      </p:tavLst>
                                    </p:anim>
                                    <p:anim calcmode="lin" valueType="num">
                                      <p:cBhvr>
                                        <p:cTn id="61" dur="1000" fill="hold"/>
                                        <p:tgtEl>
                                          <p:spTgt spid="3">
                                            <p:graphicEl>
                                              <a:dgm id="{592BF2F7-903B-4D08-A1EA-04D672A12EB9}"/>
                                            </p:graphic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3">
                                            <p:graphicEl>
                                              <a:dgm id="{5CB06BE8-0488-4B53-A3CB-96EF466ACB8F}"/>
                                            </p:graphicEl>
                                          </p:spTgt>
                                        </p:tgtEl>
                                        <p:attrNameLst>
                                          <p:attrName>style.visibility</p:attrName>
                                        </p:attrNameLst>
                                      </p:cBhvr>
                                      <p:to>
                                        <p:strVal val="visible"/>
                                      </p:to>
                                    </p:set>
                                    <p:animEffect transition="in" filter="fade">
                                      <p:cBhvr>
                                        <p:cTn id="64" dur="1000"/>
                                        <p:tgtEl>
                                          <p:spTgt spid="3">
                                            <p:graphicEl>
                                              <a:dgm id="{5CB06BE8-0488-4B53-A3CB-96EF466ACB8F}"/>
                                            </p:graphicEl>
                                          </p:spTgt>
                                        </p:tgtEl>
                                      </p:cBhvr>
                                    </p:animEffect>
                                    <p:anim calcmode="lin" valueType="num">
                                      <p:cBhvr>
                                        <p:cTn id="65" dur="1000" fill="hold"/>
                                        <p:tgtEl>
                                          <p:spTgt spid="3">
                                            <p:graphicEl>
                                              <a:dgm id="{5CB06BE8-0488-4B53-A3CB-96EF466ACB8F}"/>
                                            </p:graphicEl>
                                          </p:spTgt>
                                        </p:tgtEl>
                                        <p:attrNameLst>
                                          <p:attrName>ppt_x</p:attrName>
                                        </p:attrNameLst>
                                      </p:cBhvr>
                                      <p:tavLst>
                                        <p:tav tm="0">
                                          <p:val>
                                            <p:strVal val="#ppt_x"/>
                                          </p:val>
                                        </p:tav>
                                        <p:tav tm="100000">
                                          <p:val>
                                            <p:strVal val="#ppt_x"/>
                                          </p:val>
                                        </p:tav>
                                      </p:tavLst>
                                    </p:anim>
                                    <p:anim calcmode="lin" valueType="num">
                                      <p:cBhvr>
                                        <p:cTn id="66" dur="1000" fill="hold"/>
                                        <p:tgtEl>
                                          <p:spTgt spid="3">
                                            <p:graphicEl>
                                              <a:dgm id="{5CB06BE8-0488-4B53-A3CB-96EF466ACB8F}"/>
                                            </p:graphicEl>
                                          </p:spTgt>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3">
                                            <p:graphicEl>
                                              <a:dgm id="{F0F179B8-2598-405B-9A8F-2938DA32D675}"/>
                                            </p:graphicEl>
                                          </p:spTgt>
                                        </p:tgtEl>
                                        <p:attrNameLst>
                                          <p:attrName>style.visibility</p:attrName>
                                        </p:attrNameLst>
                                      </p:cBhvr>
                                      <p:to>
                                        <p:strVal val="visible"/>
                                      </p:to>
                                    </p:set>
                                    <p:animEffect transition="in" filter="fade">
                                      <p:cBhvr>
                                        <p:cTn id="69" dur="1000"/>
                                        <p:tgtEl>
                                          <p:spTgt spid="3">
                                            <p:graphicEl>
                                              <a:dgm id="{F0F179B8-2598-405B-9A8F-2938DA32D675}"/>
                                            </p:graphicEl>
                                          </p:spTgt>
                                        </p:tgtEl>
                                      </p:cBhvr>
                                    </p:animEffect>
                                    <p:anim calcmode="lin" valueType="num">
                                      <p:cBhvr>
                                        <p:cTn id="70" dur="1000" fill="hold"/>
                                        <p:tgtEl>
                                          <p:spTgt spid="3">
                                            <p:graphicEl>
                                              <a:dgm id="{F0F179B8-2598-405B-9A8F-2938DA32D675}"/>
                                            </p:graphicEl>
                                          </p:spTgt>
                                        </p:tgtEl>
                                        <p:attrNameLst>
                                          <p:attrName>ppt_x</p:attrName>
                                        </p:attrNameLst>
                                      </p:cBhvr>
                                      <p:tavLst>
                                        <p:tav tm="0">
                                          <p:val>
                                            <p:strVal val="#ppt_x"/>
                                          </p:val>
                                        </p:tav>
                                        <p:tav tm="100000">
                                          <p:val>
                                            <p:strVal val="#ppt_x"/>
                                          </p:val>
                                        </p:tav>
                                      </p:tavLst>
                                    </p:anim>
                                    <p:anim calcmode="lin" valueType="num">
                                      <p:cBhvr>
                                        <p:cTn id="71" dur="1000" fill="hold"/>
                                        <p:tgtEl>
                                          <p:spTgt spid="3">
                                            <p:graphicEl>
                                              <a:dgm id="{F0F179B8-2598-405B-9A8F-2938DA32D675}"/>
                                            </p:graphicEl>
                                          </p:spTgt>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
                                            <p:graphicEl>
                                              <a:dgm id="{B1E25599-1329-4C4B-8A6E-732351EC723B}"/>
                                            </p:graphicEl>
                                          </p:spTgt>
                                        </p:tgtEl>
                                        <p:attrNameLst>
                                          <p:attrName>style.visibility</p:attrName>
                                        </p:attrNameLst>
                                      </p:cBhvr>
                                      <p:to>
                                        <p:strVal val="visible"/>
                                      </p:to>
                                    </p:set>
                                    <p:animEffect transition="in" filter="fade">
                                      <p:cBhvr>
                                        <p:cTn id="74" dur="1000"/>
                                        <p:tgtEl>
                                          <p:spTgt spid="3">
                                            <p:graphicEl>
                                              <a:dgm id="{B1E25599-1329-4C4B-8A6E-732351EC723B}"/>
                                            </p:graphicEl>
                                          </p:spTgt>
                                        </p:tgtEl>
                                      </p:cBhvr>
                                    </p:animEffect>
                                    <p:anim calcmode="lin" valueType="num">
                                      <p:cBhvr>
                                        <p:cTn id="75" dur="1000" fill="hold"/>
                                        <p:tgtEl>
                                          <p:spTgt spid="3">
                                            <p:graphicEl>
                                              <a:dgm id="{B1E25599-1329-4C4B-8A6E-732351EC723B}"/>
                                            </p:graphicEl>
                                          </p:spTgt>
                                        </p:tgtEl>
                                        <p:attrNameLst>
                                          <p:attrName>ppt_x</p:attrName>
                                        </p:attrNameLst>
                                      </p:cBhvr>
                                      <p:tavLst>
                                        <p:tav tm="0">
                                          <p:val>
                                            <p:strVal val="#ppt_x"/>
                                          </p:val>
                                        </p:tav>
                                        <p:tav tm="100000">
                                          <p:val>
                                            <p:strVal val="#ppt_x"/>
                                          </p:val>
                                        </p:tav>
                                      </p:tavLst>
                                    </p:anim>
                                    <p:anim calcmode="lin" valueType="num">
                                      <p:cBhvr>
                                        <p:cTn id="76" dur="1000" fill="hold"/>
                                        <p:tgtEl>
                                          <p:spTgt spid="3">
                                            <p:graphicEl>
                                              <a:dgm id="{B1E25599-1329-4C4B-8A6E-732351EC723B}"/>
                                            </p:graphicEl>
                                          </p:spTgt>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3">
                                            <p:graphicEl>
                                              <a:dgm id="{7B0249A0-F829-46D3-A0EF-BDED2F6F780E}"/>
                                            </p:graphicEl>
                                          </p:spTgt>
                                        </p:tgtEl>
                                        <p:attrNameLst>
                                          <p:attrName>style.visibility</p:attrName>
                                        </p:attrNameLst>
                                      </p:cBhvr>
                                      <p:to>
                                        <p:strVal val="visible"/>
                                      </p:to>
                                    </p:set>
                                    <p:animEffect transition="in" filter="fade">
                                      <p:cBhvr>
                                        <p:cTn id="79" dur="1000"/>
                                        <p:tgtEl>
                                          <p:spTgt spid="3">
                                            <p:graphicEl>
                                              <a:dgm id="{7B0249A0-F829-46D3-A0EF-BDED2F6F780E}"/>
                                            </p:graphicEl>
                                          </p:spTgt>
                                        </p:tgtEl>
                                      </p:cBhvr>
                                    </p:animEffect>
                                    <p:anim calcmode="lin" valueType="num">
                                      <p:cBhvr>
                                        <p:cTn id="80" dur="1000" fill="hold"/>
                                        <p:tgtEl>
                                          <p:spTgt spid="3">
                                            <p:graphicEl>
                                              <a:dgm id="{7B0249A0-F829-46D3-A0EF-BDED2F6F780E}"/>
                                            </p:graphicEl>
                                          </p:spTgt>
                                        </p:tgtEl>
                                        <p:attrNameLst>
                                          <p:attrName>ppt_x</p:attrName>
                                        </p:attrNameLst>
                                      </p:cBhvr>
                                      <p:tavLst>
                                        <p:tav tm="0">
                                          <p:val>
                                            <p:strVal val="#ppt_x"/>
                                          </p:val>
                                        </p:tav>
                                        <p:tav tm="100000">
                                          <p:val>
                                            <p:strVal val="#ppt_x"/>
                                          </p:val>
                                        </p:tav>
                                      </p:tavLst>
                                    </p:anim>
                                    <p:anim calcmode="lin" valueType="num">
                                      <p:cBhvr>
                                        <p:cTn id="81" dur="1000" fill="hold"/>
                                        <p:tgtEl>
                                          <p:spTgt spid="3">
                                            <p:graphicEl>
                                              <a:dgm id="{7B0249A0-F829-46D3-A0EF-BDED2F6F780E}"/>
                                            </p:graphicEl>
                                          </p:spTgt>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3">
                                            <p:graphicEl>
                                              <a:dgm id="{7E752ABE-9C77-492B-A963-25F90B9365C4}"/>
                                            </p:graphicEl>
                                          </p:spTgt>
                                        </p:tgtEl>
                                        <p:attrNameLst>
                                          <p:attrName>style.visibility</p:attrName>
                                        </p:attrNameLst>
                                      </p:cBhvr>
                                      <p:to>
                                        <p:strVal val="visible"/>
                                      </p:to>
                                    </p:set>
                                    <p:animEffect transition="in" filter="fade">
                                      <p:cBhvr>
                                        <p:cTn id="84" dur="1000"/>
                                        <p:tgtEl>
                                          <p:spTgt spid="3">
                                            <p:graphicEl>
                                              <a:dgm id="{7E752ABE-9C77-492B-A963-25F90B9365C4}"/>
                                            </p:graphicEl>
                                          </p:spTgt>
                                        </p:tgtEl>
                                      </p:cBhvr>
                                    </p:animEffect>
                                    <p:anim calcmode="lin" valueType="num">
                                      <p:cBhvr>
                                        <p:cTn id="85" dur="1000" fill="hold"/>
                                        <p:tgtEl>
                                          <p:spTgt spid="3">
                                            <p:graphicEl>
                                              <a:dgm id="{7E752ABE-9C77-492B-A963-25F90B9365C4}"/>
                                            </p:graphicEl>
                                          </p:spTgt>
                                        </p:tgtEl>
                                        <p:attrNameLst>
                                          <p:attrName>ppt_x</p:attrName>
                                        </p:attrNameLst>
                                      </p:cBhvr>
                                      <p:tavLst>
                                        <p:tav tm="0">
                                          <p:val>
                                            <p:strVal val="#ppt_x"/>
                                          </p:val>
                                        </p:tav>
                                        <p:tav tm="100000">
                                          <p:val>
                                            <p:strVal val="#ppt_x"/>
                                          </p:val>
                                        </p:tav>
                                      </p:tavLst>
                                    </p:anim>
                                    <p:anim calcmode="lin" valueType="num">
                                      <p:cBhvr>
                                        <p:cTn id="86" dur="1000" fill="hold"/>
                                        <p:tgtEl>
                                          <p:spTgt spid="3">
                                            <p:graphicEl>
                                              <a:dgm id="{7E752ABE-9C77-492B-A963-25F90B9365C4}"/>
                                            </p:graphicEl>
                                          </p:spTgt>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3">
                                            <p:graphicEl>
                                              <a:dgm id="{334025D8-FF18-4DA9-B42F-671F0FDFEF87}"/>
                                            </p:graphicEl>
                                          </p:spTgt>
                                        </p:tgtEl>
                                        <p:attrNameLst>
                                          <p:attrName>style.visibility</p:attrName>
                                        </p:attrNameLst>
                                      </p:cBhvr>
                                      <p:to>
                                        <p:strVal val="visible"/>
                                      </p:to>
                                    </p:set>
                                    <p:animEffect transition="in" filter="fade">
                                      <p:cBhvr>
                                        <p:cTn id="89" dur="1000"/>
                                        <p:tgtEl>
                                          <p:spTgt spid="3">
                                            <p:graphicEl>
                                              <a:dgm id="{334025D8-FF18-4DA9-B42F-671F0FDFEF87}"/>
                                            </p:graphicEl>
                                          </p:spTgt>
                                        </p:tgtEl>
                                      </p:cBhvr>
                                    </p:animEffect>
                                    <p:anim calcmode="lin" valueType="num">
                                      <p:cBhvr>
                                        <p:cTn id="90" dur="1000" fill="hold"/>
                                        <p:tgtEl>
                                          <p:spTgt spid="3">
                                            <p:graphicEl>
                                              <a:dgm id="{334025D8-FF18-4DA9-B42F-671F0FDFEF87}"/>
                                            </p:graphicEl>
                                          </p:spTgt>
                                        </p:tgtEl>
                                        <p:attrNameLst>
                                          <p:attrName>ppt_x</p:attrName>
                                        </p:attrNameLst>
                                      </p:cBhvr>
                                      <p:tavLst>
                                        <p:tav tm="0">
                                          <p:val>
                                            <p:strVal val="#ppt_x"/>
                                          </p:val>
                                        </p:tav>
                                        <p:tav tm="100000">
                                          <p:val>
                                            <p:strVal val="#ppt_x"/>
                                          </p:val>
                                        </p:tav>
                                      </p:tavLst>
                                    </p:anim>
                                    <p:anim calcmode="lin" valueType="num">
                                      <p:cBhvr>
                                        <p:cTn id="91" dur="1000" fill="hold"/>
                                        <p:tgtEl>
                                          <p:spTgt spid="3">
                                            <p:graphicEl>
                                              <a:dgm id="{334025D8-FF18-4DA9-B42F-671F0FDFEF8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AtOnc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I/O Functions</a:t>
            </a:r>
          </a:p>
        </p:txBody>
      </p:sp>
      <p:sp>
        <p:nvSpPr>
          <p:cNvPr id="4" name="Flowchart: Multidocument 3">
            <a:extLst>
              <a:ext uri="{FF2B5EF4-FFF2-40B4-BE49-F238E27FC236}">
                <a16:creationId xmlns:a16="http://schemas.microsoft.com/office/drawing/2014/main" id="{B993151E-2207-4744-964C-173CD2F8F3FB}"/>
              </a:ext>
            </a:extLst>
          </p:cNvPr>
          <p:cNvSpPr/>
          <p:nvPr/>
        </p:nvSpPr>
        <p:spPr>
          <a:xfrm>
            <a:off x="5245100" y="1879600"/>
            <a:ext cx="6248400" cy="4356100"/>
          </a:xfrm>
          <a:prstGeom prst="flowChartMultidocumen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3500000" scaled="1"/>
            <a:tileRect/>
          </a:gra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It can help to take various input from the user and display the output in different formats using format specifiers. These I/O supports all data types e.g.:</a:t>
            </a:r>
          </a:p>
        </p:txBody>
      </p:sp>
      <p:graphicFrame>
        <p:nvGraphicFramePr>
          <p:cNvPr id="7" name="Diagram 6">
            <a:extLst>
              <a:ext uri="{FF2B5EF4-FFF2-40B4-BE49-F238E27FC236}">
                <a16:creationId xmlns:a16="http://schemas.microsoft.com/office/drawing/2014/main" id="{88DDD70D-5DAA-4FE2-BE62-836789C5760D}"/>
              </a:ext>
            </a:extLst>
          </p:cNvPr>
          <p:cNvGraphicFramePr/>
          <p:nvPr/>
        </p:nvGraphicFramePr>
        <p:xfrm>
          <a:off x="215900" y="910166"/>
          <a:ext cx="49022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74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
                                            <p:graphicEl>
                                              <a:dgm id="{FAFBC20C-2CC3-435B-87C6-0DCF578C86F6}"/>
                                            </p:graphicEl>
                                          </p:spTgt>
                                        </p:tgtEl>
                                        <p:attrNameLst>
                                          <p:attrName>style.visibility</p:attrName>
                                        </p:attrNameLst>
                                      </p:cBhvr>
                                      <p:to>
                                        <p:strVal val="visible"/>
                                      </p:to>
                                    </p:set>
                                    <p:anim calcmode="lin" valueType="num">
                                      <p:cBhvr additive="base">
                                        <p:cTn id="16" dur="500" fill="hold"/>
                                        <p:tgtEl>
                                          <p:spTgt spid="7">
                                            <p:graphicEl>
                                              <a:dgm id="{FAFBC20C-2CC3-435B-87C6-0DCF578C86F6}"/>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7">
                                            <p:graphicEl>
                                              <a:dgm id="{FAFBC20C-2CC3-435B-87C6-0DCF578C86F6}"/>
                                            </p:graphic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7">
                                            <p:graphicEl>
                                              <a:dgm id="{349ED2AA-875D-48C5-8E52-68C0606D314B}"/>
                                            </p:graphicEl>
                                          </p:spTgt>
                                        </p:tgtEl>
                                        <p:attrNameLst>
                                          <p:attrName>style.visibility</p:attrName>
                                        </p:attrNameLst>
                                      </p:cBhvr>
                                      <p:to>
                                        <p:strVal val="visible"/>
                                      </p:to>
                                    </p:set>
                                    <p:anim calcmode="lin" valueType="num">
                                      <p:cBhvr additive="base">
                                        <p:cTn id="20" dur="500" fill="hold"/>
                                        <p:tgtEl>
                                          <p:spTgt spid="7">
                                            <p:graphicEl>
                                              <a:dgm id="{349ED2AA-875D-48C5-8E52-68C0606D314B}"/>
                                            </p:graphic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7">
                                            <p:graphicEl>
                                              <a:dgm id="{349ED2AA-875D-48C5-8E52-68C0606D314B}"/>
                                            </p:graphicEl>
                                          </p:spTgt>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7">
                                            <p:graphicEl>
                                              <a:dgm id="{3B00C954-8543-4E4A-AE0D-09997D936A2A}"/>
                                            </p:graphicEl>
                                          </p:spTgt>
                                        </p:tgtEl>
                                        <p:attrNameLst>
                                          <p:attrName>style.visibility</p:attrName>
                                        </p:attrNameLst>
                                      </p:cBhvr>
                                      <p:to>
                                        <p:strVal val="visible"/>
                                      </p:to>
                                    </p:set>
                                    <p:anim calcmode="lin" valueType="num">
                                      <p:cBhvr additive="base">
                                        <p:cTn id="24" dur="500" fill="hold"/>
                                        <p:tgtEl>
                                          <p:spTgt spid="7">
                                            <p:graphicEl>
                                              <a:dgm id="{3B00C954-8543-4E4A-AE0D-09997D936A2A}"/>
                                            </p:graphic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
                                            <p:graphicEl>
                                              <a:dgm id="{3B00C954-8543-4E4A-AE0D-09997D936A2A}"/>
                                            </p:graphic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7">
                                            <p:graphicEl>
                                              <a:dgm id="{3097C678-6C78-4431-9EE5-F7BBB2EB973B}"/>
                                            </p:graphicEl>
                                          </p:spTgt>
                                        </p:tgtEl>
                                        <p:attrNameLst>
                                          <p:attrName>style.visibility</p:attrName>
                                        </p:attrNameLst>
                                      </p:cBhvr>
                                      <p:to>
                                        <p:strVal val="visible"/>
                                      </p:to>
                                    </p:set>
                                    <p:anim calcmode="lin" valueType="num">
                                      <p:cBhvr additive="base">
                                        <p:cTn id="28" dur="500" fill="hold"/>
                                        <p:tgtEl>
                                          <p:spTgt spid="7">
                                            <p:graphicEl>
                                              <a:dgm id="{3097C678-6C78-4431-9EE5-F7BBB2EB973B}"/>
                                            </p:graphic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
                                            <p:graphicEl>
                                              <a:dgm id="{3097C678-6C78-4431-9EE5-F7BBB2EB973B}"/>
                                            </p:graphic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7">
                                            <p:graphicEl>
                                              <a:dgm id="{1888FBE1-1CCF-4A8B-963C-0B864E9C901F}"/>
                                            </p:graphicEl>
                                          </p:spTgt>
                                        </p:tgtEl>
                                        <p:attrNameLst>
                                          <p:attrName>style.visibility</p:attrName>
                                        </p:attrNameLst>
                                      </p:cBhvr>
                                      <p:to>
                                        <p:strVal val="visible"/>
                                      </p:to>
                                    </p:set>
                                    <p:anim calcmode="lin" valueType="num">
                                      <p:cBhvr additive="base">
                                        <p:cTn id="32" dur="500" fill="hold"/>
                                        <p:tgtEl>
                                          <p:spTgt spid="7">
                                            <p:graphicEl>
                                              <a:dgm id="{1888FBE1-1CCF-4A8B-963C-0B864E9C901F}"/>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
                                            <p:graphicEl>
                                              <a:dgm id="{1888FBE1-1CCF-4A8B-963C-0B864E9C901F}"/>
                                            </p:graphic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7">
                                            <p:graphicEl>
                                              <a:dgm id="{768FCC2B-4E37-4799-A99C-11232DAA0D65}"/>
                                            </p:graphicEl>
                                          </p:spTgt>
                                        </p:tgtEl>
                                        <p:attrNameLst>
                                          <p:attrName>style.visibility</p:attrName>
                                        </p:attrNameLst>
                                      </p:cBhvr>
                                      <p:to>
                                        <p:strVal val="visible"/>
                                      </p:to>
                                    </p:set>
                                    <p:anim calcmode="lin" valueType="num">
                                      <p:cBhvr additive="base">
                                        <p:cTn id="36" dur="500" fill="hold"/>
                                        <p:tgtEl>
                                          <p:spTgt spid="7">
                                            <p:graphicEl>
                                              <a:dgm id="{768FCC2B-4E37-4799-A99C-11232DAA0D65}"/>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graphicEl>
                                              <a:dgm id="{768FCC2B-4E37-4799-A99C-11232DAA0D65}"/>
                                            </p:graphic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7">
                                            <p:graphicEl>
                                              <a:dgm id="{5CD1E912-3DBB-4CB8-B701-6E7CCF927BF4}"/>
                                            </p:graphicEl>
                                          </p:spTgt>
                                        </p:tgtEl>
                                        <p:attrNameLst>
                                          <p:attrName>style.visibility</p:attrName>
                                        </p:attrNameLst>
                                      </p:cBhvr>
                                      <p:to>
                                        <p:strVal val="visible"/>
                                      </p:to>
                                    </p:set>
                                    <p:anim calcmode="lin" valueType="num">
                                      <p:cBhvr additive="base">
                                        <p:cTn id="40" dur="500" fill="hold"/>
                                        <p:tgtEl>
                                          <p:spTgt spid="7">
                                            <p:graphicEl>
                                              <a:dgm id="{5CD1E912-3DBB-4CB8-B701-6E7CCF927BF4}"/>
                                            </p:graphic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7">
                                            <p:graphicEl>
                                              <a:dgm id="{5CD1E912-3DBB-4CB8-B701-6E7CCF927BF4}"/>
                                            </p:graphic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7">
                                            <p:graphicEl>
                                              <a:dgm id="{C574A451-47F5-4CB0-8226-CE40A26C96C6}"/>
                                            </p:graphicEl>
                                          </p:spTgt>
                                        </p:tgtEl>
                                        <p:attrNameLst>
                                          <p:attrName>style.visibility</p:attrName>
                                        </p:attrNameLst>
                                      </p:cBhvr>
                                      <p:to>
                                        <p:strVal val="visible"/>
                                      </p:to>
                                    </p:set>
                                    <p:anim calcmode="lin" valueType="num">
                                      <p:cBhvr additive="base">
                                        <p:cTn id="44" dur="500" fill="hold"/>
                                        <p:tgtEl>
                                          <p:spTgt spid="7">
                                            <p:graphicEl>
                                              <a:dgm id="{C574A451-47F5-4CB0-8226-CE40A26C96C6}"/>
                                            </p:graphic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7">
                                            <p:graphicEl>
                                              <a:dgm id="{C574A451-47F5-4CB0-8226-CE40A26C96C6}"/>
                                            </p:graphic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7">
                                            <p:graphicEl>
                                              <a:dgm id="{615A5BCC-CAE4-468A-AC16-0F94027973AF}"/>
                                            </p:graphicEl>
                                          </p:spTgt>
                                        </p:tgtEl>
                                        <p:attrNameLst>
                                          <p:attrName>style.visibility</p:attrName>
                                        </p:attrNameLst>
                                      </p:cBhvr>
                                      <p:to>
                                        <p:strVal val="visible"/>
                                      </p:to>
                                    </p:set>
                                    <p:anim calcmode="lin" valueType="num">
                                      <p:cBhvr additive="base">
                                        <p:cTn id="50" dur="500" fill="hold"/>
                                        <p:tgtEl>
                                          <p:spTgt spid="7">
                                            <p:graphicEl>
                                              <a:dgm id="{615A5BCC-CAE4-468A-AC16-0F94027973AF}"/>
                                            </p:graphic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7">
                                            <p:graphicEl>
                                              <a:dgm id="{615A5BCC-CAE4-468A-AC16-0F94027973AF}"/>
                                            </p:graphic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7">
                                            <p:graphicEl>
                                              <a:dgm id="{34800EF1-0154-4A78-9A20-A9E12C09FE92}"/>
                                            </p:graphicEl>
                                          </p:spTgt>
                                        </p:tgtEl>
                                        <p:attrNameLst>
                                          <p:attrName>style.visibility</p:attrName>
                                        </p:attrNameLst>
                                      </p:cBhvr>
                                      <p:to>
                                        <p:strVal val="visible"/>
                                      </p:to>
                                    </p:set>
                                    <p:anim calcmode="lin" valueType="num">
                                      <p:cBhvr additive="base">
                                        <p:cTn id="56" dur="500" fill="hold"/>
                                        <p:tgtEl>
                                          <p:spTgt spid="7">
                                            <p:graphicEl>
                                              <a:dgm id="{34800EF1-0154-4A78-9A20-A9E12C09FE92}"/>
                                            </p:graphic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7">
                                            <p:graphicEl>
                                              <a:dgm id="{34800EF1-0154-4A78-9A20-A9E12C09FE92}"/>
                                            </p:graphicEl>
                                          </p:spTgt>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7">
                                            <p:graphicEl>
                                              <a:dgm id="{A32C1293-DEE9-4E61-B969-A1D12D5D26FD}"/>
                                            </p:graphicEl>
                                          </p:spTgt>
                                        </p:tgtEl>
                                        <p:attrNameLst>
                                          <p:attrName>style.visibility</p:attrName>
                                        </p:attrNameLst>
                                      </p:cBhvr>
                                      <p:to>
                                        <p:strVal val="visible"/>
                                      </p:to>
                                    </p:set>
                                    <p:anim calcmode="lin" valueType="num">
                                      <p:cBhvr additive="base">
                                        <p:cTn id="60" dur="500" fill="hold"/>
                                        <p:tgtEl>
                                          <p:spTgt spid="7">
                                            <p:graphicEl>
                                              <a:dgm id="{A32C1293-DEE9-4E61-B969-A1D12D5D26FD}"/>
                                            </p:graphic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7">
                                            <p:graphicEl>
                                              <a:dgm id="{A32C1293-DEE9-4E61-B969-A1D12D5D26FD}"/>
                                            </p:graphicEl>
                                          </p:spTgt>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7">
                                            <p:graphicEl>
                                              <a:dgm id="{4E461591-BCBF-44DA-B7D5-767BDC7A3402}"/>
                                            </p:graphicEl>
                                          </p:spTgt>
                                        </p:tgtEl>
                                        <p:attrNameLst>
                                          <p:attrName>style.visibility</p:attrName>
                                        </p:attrNameLst>
                                      </p:cBhvr>
                                      <p:to>
                                        <p:strVal val="visible"/>
                                      </p:to>
                                    </p:set>
                                    <p:anim calcmode="lin" valueType="num">
                                      <p:cBhvr additive="base">
                                        <p:cTn id="64" dur="500" fill="hold"/>
                                        <p:tgtEl>
                                          <p:spTgt spid="7">
                                            <p:graphicEl>
                                              <a:dgm id="{4E461591-BCBF-44DA-B7D5-767BDC7A3402}"/>
                                            </p:graphic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7">
                                            <p:graphicEl>
                                              <a:dgm id="{4E461591-BCBF-44DA-B7D5-767BDC7A3402}"/>
                                            </p:graphicEl>
                                          </p:spTgt>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7">
                                            <p:graphicEl>
                                              <a:dgm id="{146DCB45-B364-4D36-B77A-FFB390EB9340}"/>
                                            </p:graphicEl>
                                          </p:spTgt>
                                        </p:tgtEl>
                                        <p:attrNameLst>
                                          <p:attrName>style.visibility</p:attrName>
                                        </p:attrNameLst>
                                      </p:cBhvr>
                                      <p:to>
                                        <p:strVal val="visible"/>
                                      </p:to>
                                    </p:set>
                                    <p:anim calcmode="lin" valueType="num">
                                      <p:cBhvr additive="base">
                                        <p:cTn id="68" dur="500" fill="hold"/>
                                        <p:tgtEl>
                                          <p:spTgt spid="7">
                                            <p:graphicEl>
                                              <a:dgm id="{146DCB45-B364-4D36-B77A-FFB390EB9340}"/>
                                            </p:graphic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7">
                                            <p:graphicEl>
                                              <a:dgm id="{146DCB45-B364-4D36-B77A-FFB390EB9340}"/>
                                            </p:graphicEl>
                                          </p:spTgt>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7">
                                            <p:graphicEl>
                                              <a:dgm id="{12CCE97B-1409-4A70-9955-FCA0AEC2DEC1}"/>
                                            </p:graphicEl>
                                          </p:spTgt>
                                        </p:tgtEl>
                                        <p:attrNameLst>
                                          <p:attrName>style.visibility</p:attrName>
                                        </p:attrNameLst>
                                      </p:cBhvr>
                                      <p:to>
                                        <p:strVal val="visible"/>
                                      </p:to>
                                    </p:set>
                                    <p:anim calcmode="lin" valueType="num">
                                      <p:cBhvr additive="base">
                                        <p:cTn id="72" dur="500" fill="hold"/>
                                        <p:tgtEl>
                                          <p:spTgt spid="7">
                                            <p:graphicEl>
                                              <a:dgm id="{12CCE97B-1409-4A70-9955-FCA0AEC2DEC1}"/>
                                            </p:graphic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
                                            <p:graphicEl>
                                              <a:dgm id="{12CCE97B-1409-4A70-9955-FCA0AEC2DEC1}"/>
                                            </p:graphicEl>
                                          </p:spTgt>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7">
                                            <p:graphicEl>
                                              <a:dgm id="{B948026C-2E17-4C34-B721-C13630581D95}"/>
                                            </p:graphicEl>
                                          </p:spTgt>
                                        </p:tgtEl>
                                        <p:attrNameLst>
                                          <p:attrName>style.visibility</p:attrName>
                                        </p:attrNameLst>
                                      </p:cBhvr>
                                      <p:to>
                                        <p:strVal val="visible"/>
                                      </p:to>
                                    </p:set>
                                    <p:anim calcmode="lin" valueType="num">
                                      <p:cBhvr additive="base">
                                        <p:cTn id="76" dur="500" fill="hold"/>
                                        <p:tgtEl>
                                          <p:spTgt spid="7">
                                            <p:graphicEl>
                                              <a:dgm id="{B948026C-2E17-4C34-B721-C13630581D95}"/>
                                            </p:graphic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7">
                                            <p:graphicEl>
                                              <a:dgm id="{B948026C-2E17-4C34-B721-C13630581D95}"/>
                                            </p:graphicEl>
                                          </p:spTgt>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7">
                                            <p:graphicEl>
                                              <a:dgm id="{D4DBEA9F-46D2-4DDE-9840-18FF3A4F8C25}"/>
                                            </p:graphicEl>
                                          </p:spTgt>
                                        </p:tgtEl>
                                        <p:attrNameLst>
                                          <p:attrName>style.visibility</p:attrName>
                                        </p:attrNameLst>
                                      </p:cBhvr>
                                      <p:to>
                                        <p:strVal val="visible"/>
                                      </p:to>
                                    </p:set>
                                    <p:anim calcmode="lin" valueType="num">
                                      <p:cBhvr additive="base">
                                        <p:cTn id="80" dur="500" fill="hold"/>
                                        <p:tgtEl>
                                          <p:spTgt spid="7">
                                            <p:graphicEl>
                                              <a:dgm id="{D4DBEA9F-46D2-4DDE-9840-18FF3A4F8C25}"/>
                                            </p:graphic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7">
                                            <p:graphicEl>
                                              <a:dgm id="{D4DBEA9F-46D2-4DDE-9840-18FF3A4F8C25}"/>
                                            </p:graphicEl>
                                          </p:spTgt>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7">
                                            <p:graphicEl>
                                              <a:dgm id="{9E720D9D-065C-4B7D-81A3-F042626E4480}"/>
                                            </p:graphicEl>
                                          </p:spTgt>
                                        </p:tgtEl>
                                        <p:attrNameLst>
                                          <p:attrName>style.visibility</p:attrName>
                                        </p:attrNameLst>
                                      </p:cBhvr>
                                      <p:to>
                                        <p:strVal val="visible"/>
                                      </p:to>
                                    </p:set>
                                    <p:anim calcmode="lin" valueType="num">
                                      <p:cBhvr additive="base">
                                        <p:cTn id="84" dur="500" fill="hold"/>
                                        <p:tgtEl>
                                          <p:spTgt spid="7">
                                            <p:graphicEl>
                                              <a:dgm id="{9E720D9D-065C-4B7D-81A3-F042626E4480}"/>
                                            </p:graphic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7">
                                            <p:graphicEl>
                                              <a:dgm id="{9E720D9D-065C-4B7D-81A3-F042626E4480}"/>
                                            </p:graphicEl>
                                          </p:spTgt>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7">
                                            <p:graphicEl>
                                              <a:dgm id="{836EC1A5-65A3-49EF-9EC3-D7ACC6B312D2}"/>
                                            </p:graphicEl>
                                          </p:spTgt>
                                        </p:tgtEl>
                                        <p:attrNameLst>
                                          <p:attrName>style.visibility</p:attrName>
                                        </p:attrNameLst>
                                      </p:cBhvr>
                                      <p:to>
                                        <p:strVal val="visible"/>
                                      </p:to>
                                    </p:set>
                                    <p:anim calcmode="lin" valueType="num">
                                      <p:cBhvr additive="base">
                                        <p:cTn id="90" dur="500" fill="hold"/>
                                        <p:tgtEl>
                                          <p:spTgt spid="7">
                                            <p:graphicEl>
                                              <a:dgm id="{836EC1A5-65A3-49EF-9EC3-D7ACC6B312D2}"/>
                                            </p:graphic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7">
                                            <p:graphicEl>
                                              <a:dgm id="{836EC1A5-65A3-49EF-9EC3-D7ACC6B312D2}"/>
                                            </p:graphicEl>
                                          </p:spTgt>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7">
                                            <p:graphicEl>
                                              <a:dgm id="{F97AB0DE-ABCC-40F1-9100-C3DCE9E493AD}"/>
                                            </p:graphicEl>
                                          </p:spTgt>
                                        </p:tgtEl>
                                        <p:attrNameLst>
                                          <p:attrName>style.visibility</p:attrName>
                                        </p:attrNameLst>
                                      </p:cBhvr>
                                      <p:to>
                                        <p:strVal val="visible"/>
                                      </p:to>
                                    </p:set>
                                    <p:anim calcmode="lin" valueType="num">
                                      <p:cBhvr additive="base">
                                        <p:cTn id="96" dur="500" fill="hold"/>
                                        <p:tgtEl>
                                          <p:spTgt spid="7">
                                            <p:graphicEl>
                                              <a:dgm id="{F97AB0DE-ABCC-40F1-9100-C3DCE9E493AD}"/>
                                            </p:graphic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7">
                                            <p:graphicEl>
                                              <a:dgm id="{F97AB0DE-ABCC-40F1-9100-C3DCE9E493AD}"/>
                                            </p:graphicEl>
                                          </p:spTgt>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7">
                                            <p:graphicEl>
                                              <a:dgm id="{AD091BCA-A712-413B-8ED6-35DD46AF9861}"/>
                                            </p:graphicEl>
                                          </p:spTgt>
                                        </p:tgtEl>
                                        <p:attrNameLst>
                                          <p:attrName>style.visibility</p:attrName>
                                        </p:attrNameLst>
                                      </p:cBhvr>
                                      <p:to>
                                        <p:strVal val="visible"/>
                                      </p:to>
                                    </p:set>
                                    <p:anim calcmode="lin" valueType="num">
                                      <p:cBhvr additive="base">
                                        <p:cTn id="100" dur="500" fill="hold"/>
                                        <p:tgtEl>
                                          <p:spTgt spid="7">
                                            <p:graphicEl>
                                              <a:dgm id="{AD091BCA-A712-413B-8ED6-35DD46AF9861}"/>
                                            </p:graphic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7">
                                            <p:graphicEl>
                                              <a:dgm id="{AD091BCA-A712-413B-8ED6-35DD46AF9861}"/>
                                            </p:graphicEl>
                                          </p:spTgt>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7">
                                            <p:graphicEl>
                                              <a:dgm id="{C3A1976B-ADDF-45D2-84D2-95DE8081A193}"/>
                                            </p:graphicEl>
                                          </p:spTgt>
                                        </p:tgtEl>
                                        <p:attrNameLst>
                                          <p:attrName>style.visibility</p:attrName>
                                        </p:attrNameLst>
                                      </p:cBhvr>
                                      <p:to>
                                        <p:strVal val="visible"/>
                                      </p:to>
                                    </p:set>
                                    <p:anim calcmode="lin" valueType="num">
                                      <p:cBhvr additive="base">
                                        <p:cTn id="104" dur="500" fill="hold"/>
                                        <p:tgtEl>
                                          <p:spTgt spid="7">
                                            <p:graphicEl>
                                              <a:dgm id="{C3A1976B-ADDF-45D2-84D2-95DE8081A193}"/>
                                            </p:graphic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
                                            <p:graphicEl>
                                              <a:dgm id="{C3A1976B-ADDF-45D2-84D2-95DE8081A193}"/>
                                            </p:graphicEl>
                                          </p:spTgt>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7">
                                            <p:graphicEl>
                                              <a:dgm id="{1FEDBB77-AFC5-4519-933A-871F493667AF}"/>
                                            </p:graphicEl>
                                          </p:spTgt>
                                        </p:tgtEl>
                                        <p:attrNameLst>
                                          <p:attrName>style.visibility</p:attrName>
                                        </p:attrNameLst>
                                      </p:cBhvr>
                                      <p:to>
                                        <p:strVal val="visible"/>
                                      </p:to>
                                    </p:set>
                                    <p:anim calcmode="lin" valueType="num">
                                      <p:cBhvr additive="base">
                                        <p:cTn id="108" dur="500" fill="hold"/>
                                        <p:tgtEl>
                                          <p:spTgt spid="7">
                                            <p:graphicEl>
                                              <a:dgm id="{1FEDBB77-AFC5-4519-933A-871F493667AF}"/>
                                            </p:graphicEl>
                                          </p:spTgt>
                                        </p:tgtEl>
                                        <p:attrNameLst>
                                          <p:attrName>ppt_x</p:attrName>
                                        </p:attrNameLst>
                                      </p:cBhvr>
                                      <p:tavLst>
                                        <p:tav tm="0">
                                          <p:val>
                                            <p:strVal val="0-#ppt_w/2"/>
                                          </p:val>
                                        </p:tav>
                                        <p:tav tm="100000">
                                          <p:val>
                                            <p:strVal val="#ppt_x"/>
                                          </p:val>
                                        </p:tav>
                                      </p:tavLst>
                                    </p:anim>
                                    <p:anim calcmode="lin" valueType="num">
                                      <p:cBhvr additive="base">
                                        <p:cTn id="109" dur="500" fill="hold"/>
                                        <p:tgtEl>
                                          <p:spTgt spid="7">
                                            <p:graphicEl>
                                              <a:dgm id="{1FEDBB77-AFC5-4519-933A-871F493667AF}"/>
                                            </p:graphicEl>
                                          </p:spTgt>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7">
                                            <p:graphicEl>
                                              <a:dgm id="{F17580BB-C7D9-4B51-8565-F2CA574C5B35}"/>
                                            </p:graphicEl>
                                          </p:spTgt>
                                        </p:tgtEl>
                                        <p:attrNameLst>
                                          <p:attrName>style.visibility</p:attrName>
                                        </p:attrNameLst>
                                      </p:cBhvr>
                                      <p:to>
                                        <p:strVal val="visible"/>
                                      </p:to>
                                    </p:set>
                                    <p:anim calcmode="lin" valueType="num">
                                      <p:cBhvr additive="base">
                                        <p:cTn id="112" dur="500" fill="hold"/>
                                        <p:tgtEl>
                                          <p:spTgt spid="7">
                                            <p:graphicEl>
                                              <a:dgm id="{F17580BB-C7D9-4B51-8565-F2CA574C5B35}"/>
                                            </p:graphicEl>
                                          </p:spTgt>
                                        </p:tgtEl>
                                        <p:attrNameLst>
                                          <p:attrName>ppt_x</p:attrName>
                                        </p:attrNameLst>
                                      </p:cBhvr>
                                      <p:tavLst>
                                        <p:tav tm="0">
                                          <p:val>
                                            <p:strVal val="0-#ppt_w/2"/>
                                          </p:val>
                                        </p:tav>
                                        <p:tav tm="100000">
                                          <p:val>
                                            <p:strVal val="#ppt_x"/>
                                          </p:val>
                                        </p:tav>
                                      </p:tavLst>
                                    </p:anim>
                                    <p:anim calcmode="lin" valueType="num">
                                      <p:cBhvr additive="base">
                                        <p:cTn id="113" dur="500" fill="hold"/>
                                        <p:tgtEl>
                                          <p:spTgt spid="7">
                                            <p:graphicEl>
                                              <a:dgm id="{F17580BB-C7D9-4B51-8565-F2CA574C5B35}"/>
                                            </p:graphicEl>
                                          </p:spTgt>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7">
                                            <p:graphicEl>
                                              <a:dgm id="{8969A14A-2A21-4D13-B69D-760BC018CC98}"/>
                                            </p:graphicEl>
                                          </p:spTgt>
                                        </p:tgtEl>
                                        <p:attrNameLst>
                                          <p:attrName>style.visibility</p:attrName>
                                        </p:attrNameLst>
                                      </p:cBhvr>
                                      <p:to>
                                        <p:strVal val="visible"/>
                                      </p:to>
                                    </p:set>
                                    <p:anim calcmode="lin" valueType="num">
                                      <p:cBhvr additive="base">
                                        <p:cTn id="116" dur="500" fill="hold"/>
                                        <p:tgtEl>
                                          <p:spTgt spid="7">
                                            <p:graphicEl>
                                              <a:dgm id="{8969A14A-2A21-4D13-B69D-760BC018CC98}"/>
                                            </p:graphic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7">
                                            <p:graphicEl>
                                              <a:dgm id="{8969A14A-2A21-4D13-B69D-760BC018CC98}"/>
                                            </p:graphicEl>
                                          </p:spTgt>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7">
                                            <p:graphicEl>
                                              <a:dgm id="{2F21EB0C-5224-4E99-AA83-3746590CAE01}"/>
                                            </p:graphicEl>
                                          </p:spTgt>
                                        </p:tgtEl>
                                        <p:attrNameLst>
                                          <p:attrName>style.visibility</p:attrName>
                                        </p:attrNameLst>
                                      </p:cBhvr>
                                      <p:to>
                                        <p:strVal val="visible"/>
                                      </p:to>
                                    </p:set>
                                    <p:anim calcmode="lin" valueType="num">
                                      <p:cBhvr additive="base">
                                        <p:cTn id="120" dur="500" fill="hold"/>
                                        <p:tgtEl>
                                          <p:spTgt spid="7">
                                            <p:graphicEl>
                                              <a:dgm id="{2F21EB0C-5224-4E99-AA83-3746590CAE01}"/>
                                            </p:graphicEl>
                                          </p:spTgt>
                                        </p:tgtEl>
                                        <p:attrNameLst>
                                          <p:attrName>ppt_x</p:attrName>
                                        </p:attrNameLst>
                                      </p:cBhvr>
                                      <p:tavLst>
                                        <p:tav tm="0">
                                          <p:val>
                                            <p:strVal val="0-#ppt_w/2"/>
                                          </p:val>
                                        </p:tav>
                                        <p:tav tm="100000">
                                          <p:val>
                                            <p:strVal val="#ppt_x"/>
                                          </p:val>
                                        </p:tav>
                                      </p:tavLst>
                                    </p:anim>
                                    <p:anim calcmode="lin" valueType="num">
                                      <p:cBhvr additive="base">
                                        <p:cTn id="121" dur="500" fill="hold"/>
                                        <p:tgtEl>
                                          <p:spTgt spid="7">
                                            <p:graphicEl>
                                              <a:dgm id="{2F21EB0C-5224-4E99-AA83-3746590CAE01}"/>
                                            </p:graphicEl>
                                          </p:spTgt>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0"/>
                                  </p:stCondLst>
                                  <p:childTnLst>
                                    <p:set>
                                      <p:cBhvr>
                                        <p:cTn id="123" dur="1" fill="hold">
                                          <p:stCondLst>
                                            <p:cond delay="0"/>
                                          </p:stCondLst>
                                        </p:cTn>
                                        <p:tgtEl>
                                          <p:spTgt spid="7">
                                            <p:graphicEl>
                                              <a:dgm id="{C7904B7B-AFDA-42B4-9070-3AA4D02CC58D}"/>
                                            </p:graphicEl>
                                          </p:spTgt>
                                        </p:tgtEl>
                                        <p:attrNameLst>
                                          <p:attrName>style.visibility</p:attrName>
                                        </p:attrNameLst>
                                      </p:cBhvr>
                                      <p:to>
                                        <p:strVal val="visible"/>
                                      </p:to>
                                    </p:set>
                                    <p:anim calcmode="lin" valueType="num">
                                      <p:cBhvr additive="base">
                                        <p:cTn id="124" dur="500" fill="hold"/>
                                        <p:tgtEl>
                                          <p:spTgt spid="7">
                                            <p:graphicEl>
                                              <a:dgm id="{C7904B7B-AFDA-42B4-9070-3AA4D02CC58D}"/>
                                            </p:graphicEl>
                                          </p:spTgt>
                                        </p:tgtEl>
                                        <p:attrNameLst>
                                          <p:attrName>ppt_x</p:attrName>
                                        </p:attrNameLst>
                                      </p:cBhvr>
                                      <p:tavLst>
                                        <p:tav tm="0">
                                          <p:val>
                                            <p:strVal val="0-#ppt_w/2"/>
                                          </p:val>
                                        </p:tav>
                                        <p:tav tm="100000">
                                          <p:val>
                                            <p:strVal val="#ppt_x"/>
                                          </p:val>
                                        </p:tav>
                                      </p:tavLst>
                                    </p:anim>
                                    <p:anim calcmode="lin" valueType="num">
                                      <p:cBhvr additive="base">
                                        <p:cTn id="125" dur="500" fill="hold"/>
                                        <p:tgtEl>
                                          <p:spTgt spid="7">
                                            <p:graphicEl>
                                              <a:dgm id="{C7904B7B-AFDA-42B4-9070-3AA4D02CC58D}"/>
                                            </p:graphicEl>
                                          </p:spTgt>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8" fill="hold" grpId="0" nodeType="clickEffect">
                                  <p:stCondLst>
                                    <p:cond delay="0"/>
                                  </p:stCondLst>
                                  <p:childTnLst>
                                    <p:set>
                                      <p:cBhvr>
                                        <p:cTn id="129" dur="1" fill="hold">
                                          <p:stCondLst>
                                            <p:cond delay="0"/>
                                          </p:stCondLst>
                                        </p:cTn>
                                        <p:tgtEl>
                                          <p:spTgt spid="7">
                                            <p:graphicEl>
                                              <a:dgm id="{B2178B7F-C678-490E-B253-B0BFF5CECAE3}"/>
                                            </p:graphicEl>
                                          </p:spTgt>
                                        </p:tgtEl>
                                        <p:attrNameLst>
                                          <p:attrName>style.visibility</p:attrName>
                                        </p:attrNameLst>
                                      </p:cBhvr>
                                      <p:to>
                                        <p:strVal val="visible"/>
                                      </p:to>
                                    </p:set>
                                    <p:anim calcmode="lin" valueType="num">
                                      <p:cBhvr additive="base">
                                        <p:cTn id="130" dur="500" fill="hold"/>
                                        <p:tgtEl>
                                          <p:spTgt spid="7">
                                            <p:graphicEl>
                                              <a:dgm id="{B2178B7F-C678-490E-B253-B0BFF5CECAE3}"/>
                                            </p:graphic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7">
                                            <p:graphicEl>
                                              <a:dgm id="{B2178B7F-C678-490E-B253-B0BFF5CECAE3}"/>
                                            </p:graphicEl>
                                          </p:spTgt>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7">
                                            <p:graphicEl>
                                              <a:dgm id="{7E964A5B-3BCD-4992-8219-3785A186EEDA}"/>
                                            </p:graphicEl>
                                          </p:spTgt>
                                        </p:tgtEl>
                                        <p:attrNameLst>
                                          <p:attrName>style.visibility</p:attrName>
                                        </p:attrNameLst>
                                      </p:cBhvr>
                                      <p:to>
                                        <p:strVal val="visible"/>
                                      </p:to>
                                    </p:set>
                                    <p:anim calcmode="lin" valueType="num">
                                      <p:cBhvr additive="base">
                                        <p:cTn id="136" dur="500" fill="hold"/>
                                        <p:tgtEl>
                                          <p:spTgt spid="7">
                                            <p:graphicEl>
                                              <a:dgm id="{7E964A5B-3BCD-4992-8219-3785A186EEDA}"/>
                                            </p:graphicEl>
                                          </p:spTgt>
                                        </p:tgtEl>
                                        <p:attrNameLst>
                                          <p:attrName>ppt_x</p:attrName>
                                        </p:attrNameLst>
                                      </p:cBhvr>
                                      <p:tavLst>
                                        <p:tav tm="0">
                                          <p:val>
                                            <p:strVal val="0-#ppt_w/2"/>
                                          </p:val>
                                        </p:tav>
                                        <p:tav tm="100000">
                                          <p:val>
                                            <p:strVal val="#ppt_x"/>
                                          </p:val>
                                        </p:tav>
                                      </p:tavLst>
                                    </p:anim>
                                    <p:anim calcmode="lin" valueType="num">
                                      <p:cBhvr additive="base">
                                        <p:cTn id="137" dur="500" fill="hold"/>
                                        <p:tgtEl>
                                          <p:spTgt spid="7">
                                            <p:graphicEl>
                                              <a:dgm id="{7E964A5B-3BCD-4992-8219-3785A186EEDA}"/>
                                            </p:graphicEl>
                                          </p:spTgt>
                                        </p:tgtEl>
                                        <p:attrNameLst>
                                          <p:attrName>ppt_y</p:attrName>
                                        </p:attrNameLst>
                                      </p:cBhvr>
                                      <p:tavLst>
                                        <p:tav tm="0">
                                          <p:val>
                                            <p:strVal val="#ppt_y"/>
                                          </p:val>
                                        </p:tav>
                                        <p:tav tm="100000">
                                          <p:val>
                                            <p:strVal val="#ppt_y"/>
                                          </p:val>
                                        </p:tav>
                                      </p:tavLst>
                                    </p:anim>
                                  </p:childTnLst>
                                </p:cTn>
                              </p:par>
                              <p:par>
                                <p:cTn id="138" presetID="2" presetClass="entr" presetSubtype="8" fill="hold" grpId="0" nodeType="withEffect">
                                  <p:stCondLst>
                                    <p:cond delay="0"/>
                                  </p:stCondLst>
                                  <p:childTnLst>
                                    <p:set>
                                      <p:cBhvr>
                                        <p:cTn id="139" dur="1" fill="hold">
                                          <p:stCondLst>
                                            <p:cond delay="0"/>
                                          </p:stCondLst>
                                        </p:cTn>
                                        <p:tgtEl>
                                          <p:spTgt spid="7">
                                            <p:graphicEl>
                                              <a:dgm id="{A57F5D99-1244-40FC-888C-B88FAFDDEC3C}"/>
                                            </p:graphicEl>
                                          </p:spTgt>
                                        </p:tgtEl>
                                        <p:attrNameLst>
                                          <p:attrName>style.visibility</p:attrName>
                                        </p:attrNameLst>
                                      </p:cBhvr>
                                      <p:to>
                                        <p:strVal val="visible"/>
                                      </p:to>
                                    </p:set>
                                    <p:anim calcmode="lin" valueType="num">
                                      <p:cBhvr additive="base">
                                        <p:cTn id="140" dur="500" fill="hold"/>
                                        <p:tgtEl>
                                          <p:spTgt spid="7">
                                            <p:graphicEl>
                                              <a:dgm id="{A57F5D99-1244-40FC-888C-B88FAFDDEC3C}"/>
                                            </p:graphicEl>
                                          </p:spTgt>
                                        </p:tgtEl>
                                        <p:attrNameLst>
                                          <p:attrName>ppt_x</p:attrName>
                                        </p:attrNameLst>
                                      </p:cBhvr>
                                      <p:tavLst>
                                        <p:tav tm="0">
                                          <p:val>
                                            <p:strVal val="0-#ppt_w/2"/>
                                          </p:val>
                                        </p:tav>
                                        <p:tav tm="100000">
                                          <p:val>
                                            <p:strVal val="#ppt_x"/>
                                          </p:val>
                                        </p:tav>
                                      </p:tavLst>
                                    </p:anim>
                                    <p:anim calcmode="lin" valueType="num">
                                      <p:cBhvr additive="base">
                                        <p:cTn id="141" dur="500" fill="hold"/>
                                        <p:tgtEl>
                                          <p:spTgt spid="7">
                                            <p:graphicEl>
                                              <a:dgm id="{A57F5D99-1244-40FC-888C-B88FAFDDEC3C}"/>
                                            </p:graphicEl>
                                          </p:spTgt>
                                        </p:tgtEl>
                                        <p:attrNameLst>
                                          <p:attrName>ppt_y</p:attrName>
                                        </p:attrNameLst>
                                      </p:cBhvr>
                                      <p:tavLst>
                                        <p:tav tm="0">
                                          <p:val>
                                            <p:strVal val="#ppt_y"/>
                                          </p:val>
                                        </p:tav>
                                        <p:tav tm="100000">
                                          <p:val>
                                            <p:strVal val="#ppt_y"/>
                                          </p:val>
                                        </p:tav>
                                      </p:tavLst>
                                    </p:anim>
                                  </p:childTnLst>
                                </p:cTn>
                              </p:par>
                              <p:par>
                                <p:cTn id="142" presetID="2" presetClass="entr" presetSubtype="8" fill="hold" grpId="0" nodeType="withEffect">
                                  <p:stCondLst>
                                    <p:cond delay="0"/>
                                  </p:stCondLst>
                                  <p:childTnLst>
                                    <p:set>
                                      <p:cBhvr>
                                        <p:cTn id="143" dur="1" fill="hold">
                                          <p:stCondLst>
                                            <p:cond delay="0"/>
                                          </p:stCondLst>
                                        </p:cTn>
                                        <p:tgtEl>
                                          <p:spTgt spid="7">
                                            <p:graphicEl>
                                              <a:dgm id="{028DF4DA-6928-4DF5-B53B-623FE465170E}"/>
                                            </p:graphicEl>
                                          </p:spTgt>
                                        </p:tgtEl>
                                        <p:attrNameLst>
                                          <p:attrName>style.visibility</p:attrName>
                                        </p:attrNameLst>
                                      </p:cBhvr>
                                      <p:to>
                                        <p:strVal val="visible"/>
                                      </p:to>
                                    </p:set>
                                    <p:anim calcmode="lin" valueType="num">
                                      <p:cBhvr additive="base">
                                        <p:cTn id="144" dur="500" fill="hold"/>
                                        <p:tgtEl>
                                          <p:spTgt spid="7">
                                            <p:graphicEl>
                                              <a:dgm id="{028DF4DA-6928-4DF5-B53B-623FE465170E}"/>
                                            </p:graphicEl>
                                          </p:spTgt>
                                        </p:tgtEl>
                                        <p:attrNameLst>
                                          <p:attrName>ppt_x</p:attrName>
                                        </p:attrNameLst>
                                      </p:cBhvr>
                                      <p:tavLst>
                                        <p:tav tm="0">
                                          <p:val>
                                            <p:strVal val="0-#ppt_w/2"/>
                                          </p:val>
                                        </p:tav>
                                        <p:tav tm="100000">
                                          <p:val>
                                            <p:strVal val="#ppt_x"/>
                                          </p:val>
                                        </p:tav>
                                      </p:tavLst>
                                    </p:anim>
                                    <p:anim calcmode="lin" valueType="num">
                                      <p:cBhvr additive="base">
                                        <p:cTn id="145" dur="500" fill="hold"/>
                                        <p:tgtEl>
                                          <p:spTgt spid="7">
                                            <p:graphicEl>
                                              <a:dgm id="{028DF4DA-6928-4DF5-B53B-623FE465170E}"/>
                                            </p:graphicEl>
                                          </p:spTgt>
                                        </p:tgtEl>
                                        <p:attrNameLst>
                                          <p:attrName>ppt_y</p:attrName>
                                        </p:attrNameLst>
                                      </p:cBhvr>
                                      <p:tavLst>
                                        <p:tav tm="0">
                                          <p:val>
                                            <p:strVal val="#ppt_y"/>
                                          </p:val>
                                        </p:tav>
                                        <p:tav tm="100000">
                                          <p:val>
                                            <p:strVal val="#ppt_y"/>
                                          </p:val>
                                        </p:tav>
                                      </p:tavLst>
                                    </p:anim>
                                  </p:childTnLst>
                                </p:cTn>
                              </p:par>
                              <p:par>
                                <p:cTn id="146" presetID="2" presetClass="entr" presetSubtype="8" fill="hold" grpId="0" nodeType="withEffect">
                                  <p:stCondLst>
                                    <p:cond delay="0"/>
                                  </p:stCondLst>
                                  <p:childTnLst>
                                    <p:set>
                                      <p:cBhvr>
                                        <p:cTn id="147" dur="1" fill="hold">
                                          <p:stCondLst>
                                            <p:cond delay="0"/>
                                          </p:stCondLst>
                                        </p:cTn>
                                        <p:tgtEl>
                                          <p:spTgt spid="7">
                                            <p:graphicEl>
                                              <a:dgm id="{5427A12A-5AE3-477D-B0D0-40AE7105E0CD}"/>
                                            </p:graphicEl>
                                          </p:spTgt>
                                        </p:tgtEl>
                                        <p:attrNameLst>
                                          <p:attrName>style.visibility</p:attrName>
                                        </p:attrNameLst>
                                      </p:cBhvr>
                                      <p:to>
                                        <p:strVal val="visible"/>
                                      </p:to>
                                    </p:set>
                                    <p:anim calcmode="lin" valueType="num">
                                      <p:cBhvr additive="base">
                                        <p:cTn id="148" dur="500" fill="hold"/>
                                        <p:tgtEl>
                                          <p:spTgt spid="7">
                                            <p:graphicEl>
                                              <a:dgm id="{5427A12A-5AE3-477D-B0D0-40AE7105E0CD}"/>
                                            </p:graphicEl>
                                          </p:spTgt>
                                        </p:tgtEl>
                                        <p:attrNameLst>
                                          <p:attrName>ppt_x</p:attrName>
                                        </p:attrNameLst>
                                      </p:cBhvr>
                                      <p:tavLst>
                                        <p:tav tm="0">
                                          <p:val>
                                            <p:strVal val="0-#ppt_w/2"/>
                                          </p:val>
                                        </p:tav>
                                        <p:tav tm="100000">
                                          <p:val>
                                            <p:strVal val="#ppt_x"/>
                                          </p:val>
                                        </p:tav>
                                      </p:tavLst>
                                    </p:anim>
                                    <p:anim calcmode="lin" valueType="num">
                                      <p:cBhvr additive="base">
                                        <p:cTn id="149" dur="500" fill="hold"/>
                                        <p:tgtEl>
                                          <p:spTgt spid="7">
                                            <p:graphicEl>
                                              <a:dgm id="{5427A12A-5AE3-477D-B0D0-40AE7105E0CD}"/>
                                            </p:graphicEl>
                                          </p:spTgt>
                                        </p:tgtEl>
                                        <p:attrNameLst>
                                          <p:attrName>ppt_y</p:attrName>
                                        </p:attrNameLst>
                                      </p:cBhvr>
                                      <p:tavLst>
                                        <p:tav tm="0">
                                          <p:val>
                                            <p:strVal val="#ppt_y"/>
                                          </p:val>
                                        </p:tav>
                                        <p:tav tm="100000">
                                          <p:val>
                                            <p:strVal val="#ppt_y"/>
                                          </p:val>
                                        </p:tav>
                                      </p:tavLst>
                                    </p:anim>
                                  </p:childTnLst>
                                </p:cTn>
                              </p:par>
                              <p:par>
                                <p:cTn id="150" presetID="2" presetClass="entr" presetSubtype="8" fill="hold" grpId="0" nodeType="withEffect">
                                  <p:stCondLst>
                                    <p:cond delay="0"/>
                                  </p:stCondLst>
                                  <p:childTnLst>
                                    <p:set>
                                      <p:cBhvr>
                                        <p:cTn id="151" dur="1" fill="hold">
                                          <p:stCondLst>
                                            <p:cond delay="0"/>
                                          </p:stCondLst>
                                        </p:cTn>
                                        <p:tgtEl>
                                          <p:spTgt spid="7">
                                            <p:graphicEl>
                                              <a:dgm id="{2B361744-BA67-4743-A068-B59EAF86C1B1}"/>
                                            </p:graphicEl>
                                          </p:spTgt>
                                        </p:tgtEl>
                                        <p:attrNameLst>
                                          <p:attrName>style.visibility</p:attrName>
                                        </p:attrNameLst>
                                      </p:cBhvr>
                                      <p:to>
                                        <p:strVal val="visible"/>
                                      </p:to>
                                    </p:set>
                                    <p:anim calcmode="lin" valueType="num">
                                      <p:cBhvr additive="base">
                                        <p:cTn id="152" dur="500" fill="hold"/>
                                        <p:tgtEl>
                                          <p:spTgt spid="7">
                                            <p:graphicEl>
                                              <a:dgm id="{2B361744-BA67-4743-A068-B59EAF86C1B1}"/>
                                            </p:graphicEl>
                                          </p:spTgt>
                                        </p:tgtEl>
                                        <p:attrNameLst>
                                          <p:attrName>ppt_x</p:attrName>
                                        </p:attrNameLst>
                                      </p:cBhvr>
                                      <p:tavLst>
                                        <p:tav tm="0">
                                          <p:val>
                                            <p:strVal val="0-#ppt_w/2"/>
                                          </p:val>
                                        </p:tav>
                                        <p:tav tm="100000">
                                          <p:val>
                                            <p:strVal val="#ppt_x"/>
                                          </p:val>
                                        </p:tav>
                                      </p:tavLst>
                                    </p:anim>
                                    <p:anim calcmode="lin" valueType="num">
                                      <p:cBhvr additive="base">
                                        <p:cTn id="153" dur="500" fill="hold"/>
                                        <p:tgtEl>
                                          <p:spTgt spid="7">
                                            <p:graphicEl>
                                              <a:dgm id="{2B361744-BA67-4743-A068-B59EAF86C1B1}"/>
                                            </p:graphicEl>
                                          </p:spTgt>
                                        </p:tgtEl>
                                        <p:attrNameLst>
                                          <p:attrName>ppt_y</p:attrName>
                                        </p:attrNameLst>
                                      </p:cBhvr>
                                      <p:tavLst>
                                        <p:tav tm="0">
                                          <p:val>
                                            <p:strVal val="#ppt_y"/>
                                          </p:val>
                                        </p:tav>
                                        <p:tav tm="100000">
                                          <p:val>
                                            <p:strVal val="#ppt_y"/>
                                          </p:val>
                                        </p:tav>
                                      </p:tavLst>
                                    </p:anim>
                                  </p:childTnLst>
                                </p:cTn>
                              </p:par>
                              <p:par>
                                <p:cTn id="154" presetID="2" presetClass="entr" presetSubtype="8" fill="hold" grpId="0" nodeType="withEffect">
                                  <p:stCondLst>
                                    <p:cond delay="0"/>
                                  </p:stCondLst>
                                  <p:childTnLst>
                                    <p:set>
                                      <p:cBhvr>
                                        <p:cTn id="155" dur="1" fill="hold">
                                          <p:stCondLst>
                                            <p:cond delay="0"/>
                                          </p:stCondLst>
                                        </p:cTn>
                                        <p:tgtEl>
                                          <p:spTgt spid="7">
                                            <p:graphicEl>
                                              <a:dgm id="{F8612DAC-99C1-42F8-87D8-C570EF42AECE}"/>
                                            </p:graphicEl>
                                          </p:spTgt>
                                        </p:tgtEl>
                                        <p:attrNameLst>
                                          <p:attrName>style.visibility</p:attrName>
                                        </p:attrNameLst>
                                      </p:cBhvr>
                                      <p:to>
                                        <p:strVal val="visible"/>
                                      </p:to>
                                    </p:set>
                                    <p:anim calcmode="lin" valueType="num">
                                      <p:cBhvr additive="base">
                                        <p:cTn id="156" dur="500" fill="hold"/>
                                        <p:tgtEl>
                                          <p:spTgt spid="7">
                                            <p:graphicEl>
                                              <a:dgm id="{F8612DAC-99C1-42F8-87D8-C570EF42AECE}"/>
                                            </p:graphic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7">
                                            <p:graphicEl>
                                              <a:dgm id="{F8612DAC-99C1-42F8-87D8-C570EF42AECE}"/>
                                            </p:graphicEl>
                                          </p:spTgt>
                                        </p:tgtEl>
                                        <p:attrNameLst>
                                          <p:attrName>ppt_y</p:attrName>
                                        </p:attrNameLst>
                                      </p:cBhvr>
                                      <p:tavLst>
                                        <p:tav tm="0">
                                          <p:val>
                                            <p:strVal val="#ppt_y"/>
                                          </p:val>
                                        </p:tav>
                                        <p:tav tm="100000">
                                          <p:val>
                                            <p:strVal val="#ppt_y"/>
                                          </p:val>
                                        </p:tav>
                                      </p:tavLst>
                                    </p:anim>
                                  </p:childTnLst>
                                </p:cTn>
                              </p:par>
                              <p:par>
                                <p:cTn id="158" presetID="2" presetClass="entr" presetSubtype="8" fill="hold" grpId="0" nodeType="withEffect">
                                  <p:stCondLst>
                                    <p:cond delay="0"/>
                                  </p:stCondLst>
                                  <p:childTnLst>
                                    <p:set>
                                      <p:cBhvr>
                                        <p:cTn id="159" dur="1" fill="hold">
                                          <p:stCondLst>
                                            <p:cond delay="0"/>
                                          </p:stCondLst>
                                        </p:cTn>
                                        <p:tgtEl>
                                          <p:spTgt spid="7">
                                            <p:graphicEl>
                                              <a:dgm id="{9921ECB9-79F3-4864-8748-E2972F15F342}"/>
                                            </p:graphicEl>
                                          </p:spTgt>
                                        </p:tgtEl>
                                        <p:attrNameLst>
                                          <p:attrName>style.visibility</p:attrName>
                                        </p:attrNameLst>
                                      </p:cBhvr>
                                      <p:to>
                                        <p:strVal val="visible"/>
                                      </p:to>
                                    </p:set>
                                    <p:anim calcmode="lin" valueType="num">
                                      <p:cBhvr additive="base">
                                        <p:cTn id="160" dur="500" fill="hold"/>
                                        <p:tgtEl>
                                          <p:spTgt spid="7">
                                            <p:graphicEl>
                                              <a:dgm id="{9921ECB9-79F3-4864-8748-E2972F15F342}"/>
                                            </p:graphic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7">
                                            <p:graphicEl>
                                              <a:dgm id="{9921ECB9-79F3-4864-8748-E2972F15F342}"/>
                                            </p:graphicEl>
                                          </p:spTgt>
                                        </p:tgtEl>
                                        <p:attrNameLst>
                                          <p:attrName>ppt_y</p:attrName>
                                        </p:attrNameLst>
                                      </p:cBhvr>
                                      <p:tavLst>
                                        <p:tav tm="0">
                                          <p:val>
                                            <p:strVal val="#ppt_y"/>
                                          </p:val>
                                        </p:tav>
                                        <p:tav tm="100000">
                                          <p:val>
                                            <p:strVal val="#ppt_y"/>
                                          </p:val>
                                        </p:tav>
                                      </p:tavLst>
                                    </p:anim>
                                  </p:childTnLst>
                                </p:cTn>
                              </p:par>
                              <p:par>
                                <p:cTn id="162" presetID="2" presetClass="entr" presetSubtype="8" fill="hold" grpId="0" nodeType="withEffect">
                                  <p:stCondLst>
                                    <p:cond delay="0"/>
                                  </p:stCondLst>
                                  <p:childTnLst>
                                    <p:set>
                                      <p:cBhvr>
                                        <p:cTn id="163" dur="1" fill="hold">
                                          <p:stCondLst>
                                            <p:cond delay="0"/>
                                          </p:stCondLst>
                                        </p:cTn>
                                        <p:tgtEl>
                                          <p:spTgt spid="7">
                                            <p:graphicEl>
                                              <a:dgm id="{6C46E77F-B7ED-426C-A516-47F8CCFC05E0}"/>
                                            </p:graphicEl>
                                          </p:spTgt>
                                        </p:tgtEl>
                                        <p:attrNameLst>
                                          <p:attrName>style.visibility</p:attrName>
                                        </p:attrNameLst>
                                      </p:cBhvr>
                                      <p:to>
                                        <p:strVal val="visible"/>
                                      </p:to>
                                    </p:set>
                                    <p:anim calcmode="lin" valueType="num">
                                      <p:cBhvr additive="base">
                                        <p:cTn id="164" dur="500" fill="hold"/>
                                        <p:tgtEl>
                                          <p:spTgt spid="7">
                                            <p:graphicEl>
                                              <a:dgm id="{6C46E77F-B7ED-426C-A516-47F8CCFC05E0}"/>
                                            </p:graphicEl>
                                          </p:spTgt>
                                        </p:tgtEl>
                                        <p:attrNameLst>
                                          <p:attrName>ppt_x</p:attrName>
                                        </p:attrNameLst>
                                      </p:cBhvr>
                                      <p:tavLst>
                                        <p:tav tm="0">
                                          <p:val>
                                            <p:strVal val="0-#ppt_w/2"/>
                                          </p:val>
                                        </p:tav>
                                        <p:tav tm="100000">
                                          <p:val>
                                            <p:strVal val="#ppt_x"/>
                                          </p:val>
                                        </p:tav>
                                      </p:tavLst>
                                    </p:anim>
                                    <p:anim calcmode="lin" valueType="num">
                                      <p:cBhvr additive="base">
                                        <p:cTn id="165" dur="500" fill="hold"/>
                                        <p:tgtEl>
                                          <p:spTgt spid="7">
                                            <p:graphicEl>
                                              <a:dgm id="{6C46E77F-B7ED-426C-A516-47F8CCFC05E0}"/>
                                            </p:graphicEl>
                                          </p:spTgt>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8" fill="hold" grpId="0" nodeType="clickEffect">
                                  <p:stCondLst>
                                    <p:cond delay="0"/>
                                  </p:stCondLst>
                                  <p:childTnLst>
                                    <p:set>
                                      <p:cBhvr>
                                        <p:cTn id="169" dur="1" fill="hold">
                                          <p:stCondLst>
                                            <p:cond delay="0"/>
                                          </p:stCondLst>
                                        </p:cTn>
                                        <p:tgtEl>
                                          <p:spTgt spid="7">
                                            <p:graphicEl>
                                              <a:dgm id="{FB94810E-CF14-4864-9C85-90A848F23605}"/>
                                            </p:graphicEl>
                                          </p:spTgt>
                                        </p:tgtEl>
                                        <p:attrNameLst>
                                          <p:attrName>style.visibility</p:attrName>
                                        </p:attrNameLst>
                                      </p:cBhvr>
                                      <p:to>
                                        <p:strVal val="visible"/>
                                      </p:to>
                                    </p:set>
                                    <p:anim calcmode="lin" valueType="num">
                                      <p:cBhvr additive="base">
                                        <p:cTn id="170" dur="500" fill="hold"/>
                                        <p:tgtEl>
                                          <p:spTgt spid="7">
                                            <p:graphicEl>
                                              <a:dgm id="{FB94810E-CF14-4864-9C85-90A848F23605}"/>
                                            </p:graphicEl>
                                          </p:spTgt>
                                        </p:tgtEl>
                                        <p:attrNameLst>
                                          <p:attrName>ppt_x</p:attrName>
                                        </p:attrNameLst>
                                      </p:cBhvr>
                                      <p:tavLst>
                                        <p:tav tm="0">
                                          <p:val>
                                            <p:strVal val="0-#ppt_w/2"/>
                                          </p:val>
                                        </p:tav>
                                        <p:tav tm="100000">
                                          <p:val>
                                            <p:strVal val="#ppt_x"/>
                                          </p:val>
                                        </p:tav>
                                      </p:tavLst>
                                    </p:anim>
                                    <p:anim calcmode="lin" valueType="num">
                                      <p:cBhvr additive="base">
                                        <p:cTn id="171" dur="500" fill="hold"/>
                                        <p:tgtEl>
                                          <p:spTgt spid="7">
                                            <p:graphicEl>
                                              <a:dgm id="{FB94810E-CF14-4864-9C85-90A848F2360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Graphic spid="7"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I/O Functions</a:t>
            </a:r>
          </a:p>
        </p:txBody>
      </p:sp>
      <p:sp>
        <p:nvSpPr>
          <p:cNvPr id="3" name="Rectangle 2">
            <a:extLst>
              <a:ext uri="{FF2B5EF4-FFF2-40B4-BE49-F238E27FC236}">
                <a16:creationId xmlns:a16="http://schemas.microsoft.com/office/drawing/2014/main" id="{F6BF749C-91E4-42C1-9319-91EF0DEE4636}"/>
              </a:ext>
            </a:extLst>
          </p:cNvPr>
          <p:cNvSpPr/>
          <p:nvPr/>
        </p:nvSpPr>
        <p:spPr>
          <a:xfrm>
            <a:off x="6896102" y="3217861"/>
            <a:ext cx="2298698" cy="671512"/>
          </a:xfrm>
          <a:prstGeom prst="rect">
            <a:avLst/>
          </a:prstGeom>
          <a:gradFill flip="none" rotWithShape="1">
            <a:gsLst>
              <a:gs pos="0">
                <a:schemeClr val="accent6">
                  <a:lumMod val="0"/>
                  <a:lumOff val="100000"/>
                </a:schemeClr>
              </a:gs>
              <a:gs pos="0">
                <a:schemeClr val="accent6">
                  <a:lumMod val="0"/>
                  <a:lumOff val="100000"/>
                </a:schemeClr>
              </a:gs>
              <a:gs pos="64000">
                <a:schemeClr val="accent6">
                  <a:alpha val="94000"/>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scanf()</a:t>
            </a:r>
          </a:p>
        </p:txBody>
      </p:sp>
      <p:sp>
        <p:nvSpPr>
          <p:cNvPr id="6" name="Rectangle 5">
            <a:extLst>
              <a:ext uri="{FF2B5EF4-FFF2-40B4-BE49-F238E27FC236}">
                <a16:creationId xmlns:a16="http://schemas.microsoft.com/office/drawing/2014/main" id="{ECB20B29-C07C-4C69-82BD-FF8D51D4C29A}"/>
              </a:ext>
            </a:extLst>
          </p:cNvPr>
          <p:cNvSpPr/>
          <p:nvPr/>
        </p:nvSpPr>
        <p:spPr>
          <a:xfrm>
            <a:off x="2997199" y="3209130"/>
            <a:ext cx="2298699" cy="671512"/>
          </a:xfrm>
          <a:prstGeom prst="rect">
            <a:avLst/>
          </a:prstGeom>
          <a:gradFill flip="none" rotWithShape="1">
            <a:gsLst>
              <a:gs pos="0">
                <a:schemeClr val="accent6">
                  <a:lumMod val="0"/>
                  <a:lumOff val="100000"/>
                </a:schemeClr>
              </a:gs>
              <a:gs pos="0">
                <a:schemeClr val="accent6">
                  <a:lumMod val="0"/>
                  <a:lumOff val="100000"/>
                </a:schemeClr>
              </a:gs>
              <a:gs pos="64000">
                <a:schemeClr val="accent6">
                  <a:alpha val="94000"/>
                  <a:lumMod val="8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printf()</a:t>
            </a:r>
          </a:p>
        </p:txBody>
      </p:sp>
      <p:sp>
        <p:nvSpPr>
          <p:cNvPr id="5" name="Speech Bubble: Rectangle with Corners Rounded 4">
            <a:extLst>
              <a:ext uri="{FF2B5EF4-FFF2-40B4-BE49-F238E27FC236}">
                <a16:creationId xmlns:a16="http://schemas.microsoft.com/office/drawing/2014/main" id="{2AEF0BB8-5208-480C-AA19-10C25D339D85}"/>
              </a:ext>
            </a:extLst>
          </p:cNvPr>
          <p:cNvSpPr/>
          <p:nvPr/>
        </p:nvSpPr>
        <p:spPr>
          <a:xfrm>
            <a:off x="9017000" y="1244599"/>
            <a:ext cx="3048000" cy="1901823"/>
          </a:xfrm>
          <a:prstGeom prst="wedgeRoundRectCallout">
            <a:avLst>
              <a:gd name="adj1" fmla="val -72394"/>
              <a:gd name="adj2" fmla="val 49577"/>
              <a:gd name="adj3" fmla="val 16667"/>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3500000" scaled="1"/>
            <a:tileRect/>
          </a:gradFill>
          <a:ln>
            <a:solidFill>
              <a:schemeClr val="accent5">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Use to Read and take any value from the keyboard by user. We are using &amp;(address-of operator) to store the variable value on the memory location of that variable</a:t>
            </a:r>
          </a:p>
        </p:txBody>
      </p:sp>
      <p:sp>
        <p:nvSpPr>
          <p:cNvPr id="8" name="Speech Bubble: Rectangle with Corners Rounded 7">
            <a:extLst>
              <a:ext uri="{FF2B5EF4-FFF2-40B4-BE49-F238E27FC236}">
                <a16:creationId xmlns:a16="http://schemas.microsoft.com/office/drawing/2014/main" id="{E64703E2-D438-4735-B665-D21CEBF47EBB}"/>
              </a:ext>
            </a:extLst>
          </p:cNvPr>
          <p:cNvSpPr/>
          <p:nvPr/>
        </p:nvSpPr>
        <p:spPr>
          <a:xfrm>
            <a:off x="126998" y="1244600"/>
            <a:ext cx="3048001" cy="1901822"/>
          </a:xfrm>
          <a:prstGeom prst="wedgeRoundRectCallout">
            <a:avLst>
              <a:gd name="adj1" fmla="val 71417"/>
              <a:gd name="adj2" fmla="val 49589"/>
              <a:gd name="adj3" fmla="val 16667"/>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8900000" scaled="1"/>
            <a:tileRect/>
          </a:gradFill>
          <a:ln>
            <a:solidFill>
              <a:schemeClr val="accent5">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used to display any value like integer, floating point, character etc. </a:t>
            </a:r>
          </a:p>
        </p:txBody>
      </p:sp>
      <p:graphicFrame>
        <p:nvGraphicFramePr>
          <p:cNvPr id="9" name="Diagram 8">
            <a:extLst>
              <a:ext uri="{FF2B5EF4-FFF2-40B4-BE49-F238E27FC236}">
                <a16:creationId xmlns:a16="http://schemas.microsoft.com/office/drawing/2014/main" id="{2FFD16E4-8099-447B-9442-FF8C5C9E7BAC}"/>
              </a:ext>
            </a:extLst>
          </p:cNvPr>
          <p:cNvGraphicFramePr/>
          <p:nvPr/>
        </p:nvGraphicFramePr>
        <p:xfrm>
          <a:off x="101599" y="4154085"/>
          <a:ext cx="5791200" cy="2384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Left-Right-Up 9">
            <a:extLst>
              <a:ext uri="{FF2B5EF4-FFF2-40B4-BE49-F238E27FC236}">
                <a16:creationId xmlns:a16="http://schemas.microsoft.com/office/drawing/2014/main" id="{8883C189-266F-4AA2-AAE0-2E38C98ADDE0}"/>
              </a:ext>
            </a:extLst>
          </p:cNvPr>
          <p:cNvSpPr/>
          <p:nvPr/>
        </p:nvSpPr>
        <p:spPr>
          <a:xfrm>
            <a:off x="5413373" y="3146423"/>
            <a:ext cx="1365253" cy="814388"/>
          </a:xfrm>
          <a:prstGeom prst="leftRightUpArrow">
            <a:avLst>
              <a:gd name="adj1" fmla="val 21217"/>
              <a:gd name="adj2" fmla="val 23109"/>
              <a:gd name="adj3" fmla="val 268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with Corners Rounded 10">
            <a:extLst>
              <a:ext uri="{FF2B5EF4-FFF2-40B4-BE49-F238E27FC236}">
                <a16:creationId xmlns:a16="http://schemas.microsoft.com/office/drawing/2014/main" id="{DB8CA84A-2F28-4908-B5AB-F2AB0022A17A}"/>
              </a:ext>
            </a:extLst>
          </p:cNvPr>
          <p:cNvSpPr/>
          <p:nvPr/>
        </p:nvSpPr>
        <p:spPr>
          <a:xfrm>
            <a:off x="4530725" y="1440258"/>
            <a:ext cx="3130549" cy="1074341"/>
          </a:xfrm>
          <a:prstGeom prst="wedgeRoundRectCallout">
            <a:avLst>
              <a:gd name="adj1" fmla="val -229"/>
              <a:gd name="adj2" fmla="val 106035"/>
              <a:gd name="adj3" fmla="val 16667"/>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6200000" scaled="1"/>
            <a:tileRect/>
          </a:gradFill>
          <a:ln>
            <a:solidFill>
              <a:schemeClr val="accent5">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printf() and scanf() functions are pre-defined that already declared in the stdio.h(header file).</a:t>
            </a:r>
          </a:p>
        </p:txBody>
      </p:sp>
      <p:graphicFrame>
        <p:nvGraphicFramePr>
          <p:cNvPr id="15" name="Diagram 14">
            <a:extLst>
              <a:ext uri="{FF2B5EF4-FFF2-40B4-BE49-F238E27FC236}">
                <a16:creationId xmlns:a16="http://schemas.microsoft.com/office/drawing/2014/main" id="{2C63F74B-7024-46AC-B0D0-A8E12FAF4793}"/>
              </a:ext>
            </a:extLst>
          </p:cNvPr>
          <p:cNvGraphicFramePr/>
          <p:nvPr/>
        </p:nvGraphicFramePr>
        <p:xfrm>
          <a:off x="6299200" y="4154085"/>
          <a:ext cx="5791200" cy="15863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1004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graphicEl>
                                              <a:dgm id="{4FA7E0AC-53E8-4046-A1AD-D5F7ADEF2D60}"/>
                                            </p:graphicEl>
                                          </p:spTgt>
                                        </p:tgtEl>
                                        <p:attrNameLst>
                                          <p:attrName>style.visibility</p:attrName>
                                        </p:attrNameLst>
                                      </p:cBhvr>
                                      <p:to>
                                        <p:strVal val="visible"/>
                                      </p:to>
                                    </p:set>
                                    <p:animEffect transition="in" filter="fade">
                                      <p:cBhvr>
                                        <p:cTn id="20" dur="1000"/>
                                        <p:tgtEl>
                                          <p:spTgt spid="9">
                                            <p:graphicEl>
                                              <a:dgm id="{4FA7E0AC-53E8-4046-A1AD-D5F7ADEF2D60}"/>
                                            </p:graphicEl>
                                          </p:spTgt>
                                        </p:tgtEl>
                                      </p:cBhvr>
                                    </p:animEffect>
                                    <p:anim calcmode="lin" valueType="num">
                                      <p:cBhvr>
                                        <p:cTn id="21" dur="1000" fill="hold"/>
                                        <p:tgtEl>
                                          <p:spTgt spid="9">
                                            <p:graphicEl>
                                              <a:dgm id="{4FA7E0AC-53E8-4046-A1AD-D5F7ADEF2D60}"/>
                                            </p:graphicEl>
                                          </p:spTgt>
                                        </p:tgtEl>
                                        <p:attrNameLst>
                                          <p:attrName>ppt_x</p:attrName>
                                        </p:attrNameLst>
                                      </p:cBhvr>
                                      <p:tavLst>
                                        <p:tav tm="0">
                                          <p:val>
                                            <p:strVal val="#ppt_x"/>
                                          </p:val>
                                        </p:tav>
                                        <p:tav tm="100000">
                                          <p:val>
                                            <p:strVal val="#ppt_x"/>
                                          </p:val>
                                        </p:tav>
                                      </p:tavLst>
                                    </p:anim>
                                    <p:anim calcmode="lin" valueType="num">
                                      <p:cBhvr>
                                        <p:cTn id="22" dur="1000" fill="hold"/>
                                        <p:tgtEl>
                                          <p:spTgt spid="9">
                                            <p:graphicEl>
                                              <a:dgm id="{4FA7E0AC-53E8-4046-A1AD-D5F7ADEF2D60}"/>
                                            </p:graphic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graphicEl>
                                              <a:dgm id="{4A8BFFC3-6574-46F0-B421-2B42E209AB44}"/>
                                            </p:graphicEl>
                                          </p:spTgt>
                                        </p:tgtEl>
                                        <p:attrNameLst>
                                          <p:attrName>style.visibility</p:attrName>
                                        </p:attrNameLst>
                                      </p:cBhvr>
                                      <p:to>
                                        <p:strVal val="visible"/>
                                      </p:to>
                                    </p:set>
                                    <p:animEffect transition="in" filter="fade">
                                      <p:cBhvr>
                                        <p:cTn id="27" dur="1000"/>
                                        <p:tgtEl>
                                          <p:spTgt spid="9">
                                            <p:graphicEl>
                                              <a:dgm id="{4A8BFFC3-6574-46F0-B421-2B42E209AB44}"/>
                                            </p:graphicEl>
                                          </p:spTgt>
                                        </p:tgtEl>
                                      </p:cBhvr>
                                    </p:animEffect>
                                    <p:anim calcmode="lin" valueType="num">
                                      <p:cBhvr>
                                        <p:cTn id="28" dur="1000" fill="hold"/>
                                        <p:tgtEl>
                                          <p:spTgt spid="9">
                                            <p:graphicEl>
                                              <a:dgm id="{4A8BFFC3-6574-46F0-B421-2B42E209AB44}"/>
                                            </p:graphicEl>
                                          </p:spTgt>
                                        </p:tgtEl>
                                        <p:attrNameLst>
                                          <p:attrName>ppt_x</p:attrName>
                                        </p:attrNameLst>
                                      </p:cBhvr>
                                      <p:tavLst>
                                        <p:tav tm="0">
                                          <p:val>
                                            <p:strVal val="#ppt_x"/>
                                          </p:val>
                                        </p:tav>
                                        <p:tav tm="100000">
                                          <p:val>
                                            <p:strVal val="#ppt_x"/>
                                          </p:val>
                                        </p:tav>
                                      </p:tavLst>
                                    </p:anim>
                                    <p:anim calcmode="lin" valueType="num">
                                      <p:cBhvr>
                                        <p:cTn id="29" dur="1000" fill="hold"/>
                                        <p:tgtEl>
                                          <p:spTgt spid="9">
                                            <p:graphicEl>
                                              <a:dgm id="{4A8BFFC3-6574-46F0-B421-2B42E209AB44}"/>
                                            </p:graphic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graphicEl>
                                              <a:dgm id="{5BA21B70-5671-4495-99F0-C4417D309D0E}"/>
                                            </p:graphicEl>
                                          </p:spTgt>
                                        </p:tgtEl>
                                        <p:attrNameLst>
                                          <p:attrName>style.visibility</p:attrName>
                                        </p:attrNameLst>
                                      </p:cBhvr>
                                      <p:to>
                                        <p:strVal val="visible"/>
                                      </p:to>
                                    </p:set>
                                    <p:animEffect transition="in" filter="fade">
                                      <p:cBhvr>
                                        <p:cTn id="34" dur="1000"/>
                                        <p:tgtEl>
                                          <p:spTgt spid="9">
                                            <p:graphicEl>
                                              <a:dgm id="{5BA21B70-5671-4495-99F0-C4417D309D0E}"/>
                                            </p:graphicEl>
                                          </p:spTgt>
                                        </p:tgtEl>
                                      </p:cBhvr>
                                    </p:animEffect>
                                    <p:anim calcmode="lin" valueType="num">
                                      <p:cBhvr>
                                        <p:cTn id="35" dur="1000" fill="hold"/>
                                        <p:tgtEl>
                                          <p:spTgt spid="9">
                                            <p:graphicEl>
                                              <a:dgm id="{5BA21B70-5671-4495-99F0-C4417D309D0E}"/>
                                            </p:graphicEl>
                                          </p:spTgt>
                                        </p:tgtEl>
                                        <p:attrNameLst>
                                          <p:attrName>ppt_x</p:attrName>
                                        </p:attrNameLst>
                                      </p:cBhvr>
                                      <p:tavLst>
                                        <p:tav tm="0">
                                          <p:val>
                                            <p:strVal val="#ppt_x"/>
                                          </p:val>
                                        </p:tav>
                                        <p:tav tm="100000">
                                          <p:val>
                                            <p:strVal val="#ppt_x"/>
                                          </p:val>
                                        </p:tav>
                                      </p:tavLst>
                                    </p:anim>
                                    <p:anim calcmode="lin" valueType="num">
                                      <p:cBhvr>
                                        <p:cTn id="36" dur="1000" fill="hold"/>
                                        <p:tgtEl>
                                          <p:spTgt spid="9">
                                            <p:graphicEl>
                                              <a:dgm id="{5BA21B70-5671-4495-99F0-C4417D309D0E}"/>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graphicEl>
                                              <a:dgm id="{B855D2DF-F373-422B-86BC-5922EB068CC0}"/>
                                            </p:graphicEl>
                                          </p:spTgt>
                                        </p:tgtEl>
                                        <p:attrNameLst>
                                          <p:attrName>style.visibility</p:attrName>
                                        </p:attrNameLst>
                                      </p:cBhvr>
                                      <p:to>
                                        <p:strVal val="visible"/>
                                      </p:to>
                                    </p:set>
                                    <p:animEffect transition="in" filter="fade">
                                      <p:cBhvr>
                                        <p:cTn id="41" dur="1000"/>
                                        <p:tgtEl>
                                          <p:spTgt spid="9">
                                            <p:graphicEl>
                                              <a:dgm id="{B855D2DF-F373-422B-86BC-5922EB068CC0}"/>
                                            </p:graphicEl>
                                          </p:spTgt>
                                        </p:tgtEl>
                                      </p:cBhvr>
                                    </p:animEffect>
                                    <p:anim calcmode="lin" valueType="num">
                                      <p:cBhvr>
                                        <p:cTn id="42" dur="1000" fill="hold"/>
                                        <p:tgtEl>
                                          <p:spTgt spid="9">
                                            <p:graphicEl>
                                              <a:dgm id="{B855D2DF-F373-422B-86BC-5922EB068CC0}"/>
                                            </p:graphicEl>
                                          </p:spTgt>
                                        </p:tgtEl>
                                        <p:attrNameLst>
                                          <p:attrName>ppt_x</p:attrName>
                                        </p:attrNameLst>
                                      </p:cBhvr>
                                      <p:tavLst>
                                        <p:tav tm="0">
                                          <p:val>
                                            <p:strVal val="#ppt_x"/>
                                          </p:val>
                                        </p:tav>
                                        <p:tav tm="100000">
                                          <p:val>
                                            <p:strVal val="#ppt_x"/>
                                          </p:val>
                                        </p:tav>
                                      </p:tavLst>
                                    </p:anim>
                                    <p:anim calcmode="lin" valueType="num">
                                      <p:cBhvr>
                                        <p:cTn id="43" dur="1000" fill="hold"/>
                                        <p:tgtEl>
                                          <p:spTgt spid="9">
                                            <p:graphicEl>
                                              <a:dgm id="{B855D2DF-F373-422B-86BC-5922EB068CC0}"/>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right)">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graphicEl>
                                              <a:dgm id="{4FA7E0AC-53E8-4046-A1AD-D5F7ADEF2D60}"/>
                                            </p:graphicEl>
                                          </p:spTgt>
                                        </p:tgtEl>
                                        <p:attrNameLst>
                                          <p:attrName>style.visibility</p:attrName>
                                        </p:attrNameLst>
                                      </p:cBhvr>
                                      <p:to>
                                        <p:strVal val="visible"/>
                                      </p:to>
                                    </p:set>
                                    <p:animEffect transition="in" filter="fade">
                                      <p:cBhvr>
                                        <p:cTn id="53" dur="1000"/>
                                        <p:tgtEl>
                                          <p:spTgt spid="15">
                                            <p:graphicEl>
                                              <a:dgm id="{4FA7E0AC-53E8-4046-A1AD-D5F7ADEF2D60}"/>
                                            </p:graphicEl>
                                          </p:spTgt>
                                        </p:tgtEl>
                                      </p:cBhvr>
                                    </p:animEffect>
                                    <p:anim calcmode="lin" valueType="num">
                                      <p:cBhvr>
                                        <p:cTn id="54" dur="1000" fill="hold"/>
                                        <p:tgtEl>
                                          <p:spTgt spid="15">
                                            <p:graphicEl>
                                              <a:dgm id="{4FA7E0AC-53E8-4046-A1AD-D5F7ADEF2D60}"/>
                                            </p:graphicEl>
                                          </p:spTgt>
                                        </p:tgtEl>
                                        <p:attrNameLst>
                                          <p:attrName>ppt_x</p:attrName>
                                        </p:attrNameLst>
                                      </p:cBhvr>
                                      <p:tavLst>
                                        <p:tav tm="0">
                                          <p:val>
                                            <p:strVal val="#ppt_x"/>
                                          </p:val>
                                        </p:tav>
                                        <p:tav tm="100000">
                                          <p:val>
                                            <p:strVal val="#ppt_x"/>
                                          </p:val>
                                        </p:tav>
                                      </p:tavLst>
                                    </p:anim>
                                    <p:anim calcmode="lin" valueType="num">
                                      <p:cBhvr>
                                        <p:cTn id="55" dur="1000" fill="hold"/>
                                        <p:tgtEl>
                                          <p:spTgt spid="15">
                                            <p:graphicEl>
                                              <a:dgm id="{4FA7E0AC-53E8-4046-A1AD-D5F7ADEF2D60}"/>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5">
                                            <p:graphicEl>
                                              <a:dgm id="{4A8BFFC3-6574-46F0-B421-2B42E209AB44}"/>
                                            </p:graphicEl>
                                          </p:spTgt>
                                        </p:tgtEl>
                                        <p:attrNameLst>
                                          <p:attrName>style.visibility</p:attrName>
                                        </p:attrNameLst>
                                      </p:cBhvr>
                                      <p:to>
                                        <p:strVal val="visible"/>
                                      </p:to>
                                    </p:set>
                                    <p:animEffect transition="in" filter="fade">
                                      <p:cBhvr>
                                        <p:cTn id="60" dur="1000"/>
                                        <p:tgtEl>
                                          <p:spTgt spid="15">
                                            <p:graphicEl>
                                              <a:dgm id="{4A8BFFC3-6574-46F0-B421-2B42E209AB44}"/>
                                            </p:graphicEl>
                                          </p:spTgt>
                                        </p:tgtEl>
                                      </p:cBhvr>
                                    </p:animEffect>
                                    <p:anim calcmode="lin" valueType="num">
                                      <p:cBhvr>
                                        <p:cTn id="61" dur="1000" fill="hold"/>
                                        <p:tgtEl>
                                          <p:spTgt spid="15">
                                            <p:graphicEl>
                                              <a:dgm id="{4A8BFFC3-6574-46F0-B421-2B42E209AB44}"/>
                                            </p:graphicEl>
                                          </p:spTgt>
                                        </p:tgtEl>
                                        <p:attrNameLst>
                                          <p:attrName>ppt_x</p:attrName>
                                        </p:attrNameLst>
                                      </p:cBhvr>
                                      <p:tavLst>
                                        <p:tav tm="0">
                                          <p:val>
                                            <p:strVal val="#ppt_x"/>
                                          </p:val>
                                        </p:tav>
                                        <p:tav tm="100000">
                                          <p:val>
                                            <p:strVal val="#ppt_x"/>
                                          </p:val>
                                        </p:tav>
                                      </p:tavLst>
                                    </p:anim>
                                    <p:anim calcmode="lin" valueType="num">
                                      <p:cBhvr>
                                        <p:cTn id="62" dur="1000" fill="hold"/>
                                        <p:tgtEl>
                                          <p:spTgt spid="15">
                                            <p:graphicEl>
                                              <a:dgm id="{4A8BFFC3-6574-46F0-B421-2B42E209AB44}"/>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Effect transition="in" filter="fade">
                                      <p:cBhvr>
                                        <p:cTn id="69" dur="500"/>
                                        <p:tgtEl>
                                          <p:spTgt spid="1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fill="hold"/>
                                        <p:tgtEl>
                                          <p:spTgt spid="11"/>
                                        </p:tgtEl>
                                        <p:attrNameLst>
                                          <p:attrName>ppt_w</p:attrName>
                                        </p:attrNameLst>
                                      </p:cBhvr>
                                      <p:tavLst>
                                        <p:tav tm="0">
                                          <p:val>
                                            <p:fltVal val="0"/>
                                          </p:val>
                                        </p:tav>
                                        <p:tav tm="100000">
                                          <p:val>
                                            <p:strVal val="#ppt_w"/>
                                          </p:val>
                                        </p:tav>
                                      </p:tavLst>
                                    </p:anim>
                                    <p:anim calcmode="lin" valueType="num">
                                      <p:cBhvr>
                                        <p:cTn id="73" dur="500" fill="hold"/>
                                        <p:tgtEl>
                                          <p:spTgt spid="11"/>
                                        </p:tgtEl>
                                        <p:attrNameLst>
                                          <p:attrName>ppt_h</p:attrName>
                                        </p:attrNameLst>
                                      </p:cBhvr>
                                      <p:tavLst>
                                        <p:tav tm="0">
                                          <p:val>
                                            <p:fltVal val="0"/>
                                          </p:val>
                                        </p:tav>
                                        <p:tav tm="100000">
                                          <p:val>
                                            <p:strVal val="#ppt_h"/>
                                          </p:val>
                                        </p:tav>
                                      </p:tavLst>
                                    </p:anim>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Graphic spid="9" grpId="0">
        <p:bldSub>
          <a:bldDgm bld="one"/>
        </p:bldSub>
      </p:bldGraphic>
      <p:bldP spid="10" grpId="0" animBg="1"/>
      <p:bldP spid="11" grpId="0" animBg="1"/>
      <p:bldGraphic spid="1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I/O Functions</a:t>
            </a:r>
          </a:p>
        </p:txBody>
      </p:sp>
      <p:sp>
        <p:nvSpPr>
          <p:cNvPr id="6" name="Rectangle 5">
            <a:extLst>
              <a:ext uri="{FF2B5EF4-FFF2-40B4-BE49-F238E27FC236}">
                <a16:creationId xmlns:a16="http://schemas.microsoft.com/office/drawing/2014/main" id="{ECB20B29-C07C-4C69-82BD-FF8D51D4C29A}"/>
              </a:ext>
            </a:extLst>
          </p:cNvPr>
          <p:cNvSpPr/>
          <p:nvPr/>
        </p:nvSpPr>
        <p:spPr>
          <a:xfrm>
            <a:off x="3493867" y="3322428"/>
            <a:ext cx="5204266" cy="6715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sprintf</a:t>
            </a:r>
            <a:r>
              <a:rPr lang="en-US" sz="4000" dirty="0"/>
              <a:t>() and </a:t>
            </a:r>
            <a:r>
              <a:rPr lang="en-US" sz="4000" dirty="0" err="1"/>
              <a:t>sscanf</a:t>
            </a:r>
            <a:r>
              <a:rPr lang="en-US" sz="4000" dirty="0"/>
              <a:t>()</a:t>
            </a:r>
          </a:p>
        </p:txBody>
      </p:sp>
      <p:sp>
        <p:nvSpPr>
          <p:cNvPr id="4" name="Rectangle 3">
            <a:extLst>
              <a:ext uri="{FF2B5EF4-FFF2-40B4-BE49-F238E27FC236}">
                <a16:creationId xmlns:a16="http://schemas.microsoft.com/office/drawing/2014/main" id="{BD5A7FD1-6AF1-41A8-AD69-9C343E6B66DF}"/>
              </a:ext>
            </a:extLst>
          </p:cNvPr>
          <p:cNvSpPr/>
          <p:nvPr/>
        </p:nvSpPr>
        <p:spPr>
          <a:xfrm>
            <a:off x="1535747" y="1327866"/>
            <a:ext cx="9120506" cy="1923578"/>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They stand for “string printf” and “string scanf”. These functions are similar to printf() and scanf() but they are printing and reading data from the string or character array instead on/of the console screen</a:t>
            </a:r>
            <a:r>
              <a:rPr lang="en-US" sz="3200" dirty="0"/>
              <a:t>.</a:t>
            </a:r>
          </a:p>
        </p:txBody>
      </p:sp>
      <p:sp>
        <p:nvSpPr>
          <p:cNvPr id="14" name="Arrow: Down 13">
            <a:extLst>
              <a:ext uri="{FF2B5EF4-FFF2-40B4-BE49-F238E27FC236}">
                <a16:creationId xmlns:a16="http://schemas.microsoft.com/office/drawing/2014/main" id="{1BFC9C26-83D3-4CD1-8F5A-E9A86A0BF8F2}"/>
              </a:ext>
            </a:extLst>
          </p:cNvPr>
          <p:cNvSpPr/>
          <p:nvPr/>
        </p:nvSpPr>
        <p:spPr>
          <a:xfrm rot="20101703">
            <a:off x="7151986" y="3998411"/>
            <a:ext cx="492369" cy="575853"/>
          </a:xfrm>
          <a:prstGeom prst="downArrow">
            <a:avLst>
              <a:gd name="adj1" fmla="val 19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D1F4FE2E-8329-4730-9E33-6A75C156EF59}"/>
              </a:ext>
            </a:extLst>
          </p:cNvPr>
          <p:cNvSpPr/>
          <p:nvPr/>
        </p:nvSpPr>
        <p:spPr>
          <a:xfrm rot="1459007">
            <a:off x="4549464" y="3998410"/>
            <a:ext cx="492369" cy="575853"/>
          </a:xfrm>
          <a:prstGeom prst="downArrow">
            <a:avLst>
              <a:gd name="adj1" fmla="val 19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 16">
            <a:extLst>
              <a:ext uri="{FF2B5EF4-FFF2-40B4-BE49-F238E27FC236}">
                <a16:creationId xmlns:a16="http://schemas.microsoft.com/office/drawing/2014/main" id="{B6FFE1F8-1A1E-463F-B253-FCAC79F9A059}"/>
              </a:ext>
            </a:extLst>
          </p:cNvPr>
          <p:cNvGraphicFramePr/>
          <p:nvPr/>
        </p:nvGraphicFramePr>
        <p:xfrm>
          <a:off x="1" y="4723615"/>
          <a:ext cx="5950633" cy="1171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a:extLst>
              <a:ext uri="{FF2B5EF4-FFF2-40B4-BE49-F238E27FC236}">
                <a16:creationId xmlns:a16="http://schemas.microsoft.com/office/drawing/2014/main" id="{1875AC82-943D-46C4-87B2-A8702C726291}"/>
              </a:ext>
            </a:extLst>
          </p:cNvPr>
          <p:cNvGraphicFramePr/>
          <p:nvPr/>
        </p:nvGraphicFramePr>
        <p:xfrm>
          <a:off x="6096000" y="4723615"/>
          <a:ext cx="5950633" cy="11710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9242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1000"/>
                                        <p:tgtEl>
                                          <p:spTgt spid="4">
                                            <p:bg/>
                                          </p:spTgt>
                                        </p:tgtEl>
                                      </p:cBhvr>
                                    </p:animEffect>
                                    <p:anim calcmode="lin" valueType="num">
                                      <p:cBhvr>
                                        <p:cTn id="18" dur="1000" fill="hold"/>
                                        <p:tgtEl>
                                          <p:spTgt spid="4">
                                            <p:bg/>
                                          </p:spTgt>
                                        </p:tgtEl>
                                        <p:attrNameLst>
                                          <p:attrName>ppt_x</p:attrName>
                                        </p:attrNameLst>
                                      </p:cBhvr>
                                      <p:tavLst>
                                        <p:tav tm="0">
                                          <p:val>
                                            <p:strVal val="#ppt_x"/>
                                          </p:val>
                                        </p:tav>
                                        <p:tav tm="100000">
                                          <p:val>
                                            <p:strVal val="#ppt_x"/>
                                          </p:val>
                                        </p:tav>
                                      </p:tavLst>
                                    </p:anim>
                                    <p:anim calcmode="lin" valueType="num">
                                      <p:cBhvr>
                                        <p:cTn id="1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4" grpId="0" build="p" animBg="1"/>
      <p:bldP spid="14" grpId="0" animBg="1"/>
      <p:bldP spid="16" grpId="0" animBg="1"/>
      <p:bldGraphic spid="17" grpId="0">
        <p:bldAsOne/>
      </p:bldGraphic>
      <p:bldGraphic spid="1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a:xfrm>
            <a:off x="838200" y="365125"/>
            <a:ext cx="10515600" cy="955675"/>
          </a:xfrm>
        </p:spPr>
        <p:txBody>
          <a:bodyPr/>
          <a:lstStyle/>
          <a:p>
            <a:pPr algn="ctr"/>
            <a:r>
              <a:rPr lang="en-US" b="1" dirty="0"/>
              <a:t>Format specifiers</a:t>
            </a:r>
          </a:p>
        </p:txBody>
      </p:sp>
      <p:graphicFrame>
        <p:nvGraphicFramePr>
          <p:cNvPr id="3" name="Diagram 2">
            <a:extLst>
              <a:ext uri="{FF2B5EF4-FFF2-40B4-BE49-F238E27FC236}">
                <a16:creationId xmlns:a16="http://schemas.microsoft.com/office/drawing/2014/main" id="{E4CF0787-DC82-4C0A-9918-2A988E41DFCA}"/>
              </a:ext>
            </a:extLst>
          </p:cNvPr>
          <p:cNvGraphicFramePr/>
          <p:nvPr/>
        </p:nvGraphicFramePr>
        <p:xfrm>
          <a:off x="4108450" y="1675342"/>
          <a:ext cx="3975100" cy="481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02FFFB90-96D3-46C8-B610-5A339EF347DE}"/>
              </a:ext>
            </a:extLst>
          </p:cNvPr>
          <p:cNvGrpSpPr/>
          <p:nvPr/>
        </p:nvGrpSpPr>
        <p:grpSpPr>
          <a:xfrm>
            <a:off x="8470900" y="3103840"/>
            <a:ext cx="3390900" cy="3951010"/>
            <a:chOff x="8470900" y="3103840"/>
            <a:chExt cx="3390900" cy="3951010"/>
          </a:xfrm>
        </p:grpSpPr>
        <p:sp>
          <p:nvSpPr>
            <p:cNvPr id="5" name="Arrow: Curved Up 4">
              <a:extLst>
                <a:ext uri="{FF2B5EF4-FFF2-40B4-BE49-F238E27FC236}">
                  <a16:creationId xmlns:a16="http://schemas.microsoft.com/office/drawing/2014/main" id="{6FFABBD4-8283-4211-B14D-4ADE62C3B115}"/>
                </a:ext>
              </a:extLst>
            </p:cNvPr>
            <p:cNvSpPr/>
            <p:nvPr/>
          </p:nvSpPr>
          <p:spPr>
            <a:xfrm rot="19618698">
              <a:off x="8470900" y="5391150"/>
              <a:ext cx="2222500" cy="1663700"/>
            </a:xfrm>
            <a:prstGeom prst="curvedUpArrow">
              <a:avLst>
                <a:gd name="adj1" fmla="val 13229"/>
                <a:gd name="adj2" fmla="val 35851"/>
                <a:gd name="adj3" fmla="val 54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Speech Bubble: Oval 6">
              <a:extLst>
                <a:ext uri="{FF2B5EF4-FFF2-40B4-BE49-F238E27FC236}">
                  <a16:creationId xmlns:a16="http://schemas.microsoft.com/office/drawing/2014/main" id="{E459D3E4-01E2-460B-85D1-7FE3E3FF593C}"/>
                </a:ext>
              </a:extLst>
            </p:cNvPr>
            <p:cNvSpPr/>
            <p:nvPr/>
          </p:nvSpPr>
          <p:spPr>
            <a:xfrm>
              <a:off x="8928100" y="3103840"/>
              <a:ext cx="2933700" cy="1783040"/>
            </a:xfrm>
            <a:prstGeom prst="wedgeEllipse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important once for a beginner.</a:t>
              </a:r>
            </a:p>
          </p:txBody>
        </p:sp>
      </p:grpSp>
    </p:spTree>
    <p:extLst>
      <p:ext uri="{BB962C8B-B14F-4D97-AF65-F5344CB8AC3E}">
        <p14:creationId xmlns:p14="http://schemas.microsoft.com/office/powerpoint/2010/main" val="279107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B7177879-068E-4B6A-BD6F-94D5068513F5}"/>
                                            </p:graphicEl>
                                          </p:spTgt>
                                        </p:tgtEl>
                                        <p:attrNameLst>
                                          <p:attrName>style.visibility</p:attrName>
                                        </p:attrNameLst>
                                      </p:cBhvr>
                                      <p:to>
                                        <p:strVal val="visible"/>
                                      </p:to>
                                    </p:set>
                                    <p:animEffect transition="in" filter="fade">
                                      <p:cBhvr>
                                        <p:cTn id="7" dur="500"/>
                                        <p:tgtEl>
                                          <p:spTgt spid="3">
                                            <p:graphicEl>
                                              <a:dgm id="{B7177879-068E-4B6A-BD6F-94D5068513F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graphicEl>
                                              <a:dgm id="{C7BC3560-FC7D-4CB5-8928-5AB684EDA03A}"/>
                                            </p:graphicEl>
                                          </p:spTgt>
                                        </p:tgtEl>
                                        <p:attrNameLst>
                                          <p:attrName>style.visibility</p:attrName>
                                        </p:attrNameLst>
                                      </p:cBhvr>
                                      <p:to>
                                        <p:strVal val="visible"/>
                                      </p:to>
                                    </p:set>
                                    <p:animEffect transition="in" filter="fade">
                                      <p:cBhvr>
                                        <p:cTn id="10" dur="500"/>
                                        <p:tgtEl>
                                          <p:spTgt spid="3">
                                            <p:graphicEl>
                                              <a:dgm id="{C7BC3560-FC7D-4CB5-8928-5AB684EDA03A}"/>
                                            </p:graphic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graphicEl>
                                              <a:dgm id="{81FED846-A05F-4388-AF96-9EE6E2B3A02E}"/>
                                            </p:graphicEl>
                                          </p:spTgt>
                                        </p:tgtEl>
                                        <p:attrNameLst>
                                          <p:attrName>style.visibility</p:attrName>
                                        </p:attrNameLst>
                                      </p:cBhvr>
                                      <p:to>
                                        <p:strVal val="visible"/>
                                      </p:to>
                                    </p:set>
                                    <p:animEffect transition="in" filter="fade">
                                      <p:cBhvr>
                                        <p:cTn id="14" dur="500"/>
                                        <p:tgtEl>
                                          <p:spTgt spid="3">
                                            <p:graphicEl>
                                              <a:dgm id="{81FED846-A05F-4388-AF96-9EE6E2B3A02E}"/>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graphicEl>
                                              <a:dgm id="{1C25986A-ADF4-463B-B58B-AC28AB0F424B}"/>
                                            </p:graphicEl>
                                          </p:spTgt>
                                        </p:tgtEl>
                                        <p:attrNameLst>
                                          <p:attrName>style.visibility</p:attrName>
                                        </p:attrNameLst>
                                      </p:cBhvr>
                                      <p:to>
                                        <p:strVal val="visible"/>
                                      </p:to>
                                    </p:set>
                                    <p:animEffect transition="in" filter="fade">
                                      <p:cBhvr>
                                        <p:cTn id="17" dur="500"/>
                                        <p:tgtEl>
                                          <p:spTgt spid="3">
                                            <p:graphicEl>
                                              <a:dgm id="{1C25986A-ADF4-463B-B58B-AC28AB0F424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5E6691F7-6299-43B5-86E0-A89047EE9CE1}"/>
                                            </p:graphicEl>
                                          </p:spTgt>
                                        </p:tgtEl>
                                        <p:attrNameLst>
                                          <p:attrName>style.visibility</p:attrName>
                                        </p:attrNameLst>
                                      </p:cBhvr>
                                      <p:to>
                                        <p:strVal val="visible"/>
                                      </p:to>
                                    </p:set>
                                    <p:animEffect transition="in" filter="fade">
                                      <p:cBhvr>
                                        <p:cTn id="22" dur="500"/>
                                        <p:tgtEl>
                                          <p:spTgt spid="3">
                                            <p:graphicEl>
                                              <a:dgm id="{5E6691F7-6299-43B5-86E0-A89047EE9CE1}"/>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graphicEl>
                                              <a:dgm id="{F92C0C42-5C08-4A7C-AD75-8D5A3EF10415}"/>
                                            </p:graphicEl>
                                          </p:spTgt>
                                        </p:tgtEl>
                                        <p:attrNameLst>
                                          <p:attrName>style.visibility</p:attrName>
                                        </p:attrNameLst>
                                      </p:cBhvr>
                                      <p:to>
                                        <p:strVal val="visible"/>
                                      </p:to>
                                    </p:set>
                                    <p:animEffect transition="in" filter="fade">
                                      <p:cBhvr>
                                        <p:cTn id="25" dur="500"/>
                                        <p:tgtEl>
                                          <p:spTgt spid="3">
                                            <p:graphicEl>
                                              <a:dgm id="{F92C0C42-5C08-4A7C-AD75-8D5A3EF10415}"/>
                                            </p:graphic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graphicEl>
                                              <a:dgm id="{79F31190-A9D6-4FE7-AD98-E95563853BE8}"/>
                                            </p:graphicEl>
                                          </p:spTgt>
                                        </p:tgtEl>
                                        <p:attrNameLst>
                                          <p:attrName>style.visibility</p:attrName>
                                        </p:attrNameLst>
                                      </p:cBhvr>
                                      <p:to>
                                        <p:strVal val="visible"/>
                                      </p:to>
                                    </p:set>
                                    <p:animEffect transition="in" filter="fade">
                                      <p:cBhvr>
                                        <p:cTn id="29" dur="500"/>
                                        <p:tgtEl>
                                          <p:spTgt spid="3">
                                            <p:graphicEl>
                                              <a:dgm id="{79F31190-A9D6-4FE7-AD98-E95563853BE8}"/>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graphicEl>
                                              <a:dgm id="{417FCCFE-08F5-46DE-8BCB-0926AE1C3A89}"/>
                                            </p:graphicEl>
                                          </p:spTgt>
                                        </p:tgtEl>
                                        <p:attrNameLst>
                                          <p:attrName>style.visibility</p:attrName>
                                        </p:attrNameLst>
                                      </p:cBhvr>
                                      <p:to>
                                        <p:strVal val="visible"/>
                                      </p:to>
                                    </p:set>
                                    <p:animEffect transition="in" filter="fade">
                                      <p:cBhvr>
                                        <p:cTn id="32" dur="500"/>
                                        <p:tgtEl>
                                          <p:spTgt spid="3">
                                            <p:graphicEl>
                                              <a:dgm id="{417FCCFE-08F5-46DE-8BCB-0926AE1C3A8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graphicEl>
                                              <a:dgm id="{7B138302-4321-4838-9731-57183DB8AD50}"/>
                                            </p:graphicEl>
                                          </p:spTgt>
                                        </p:tgtEl>
                                        <p:attrNameLst>
                                          <p:attrName>style.visibility</p:attrName>
                                        </p:attrNameLst>
                                      </p:cBhvr>
                                      <p:to>
                                        <p:strVal val="visible"/>
                                      </p:to>
                                    </p:set>
                                    <p:animEffect transition="in" filter="fade">
                                      <p:cBhvr>
                                        <p:cTn id="37" dur="500"/>
                                        <p:tgtEl>
                                          <p:spTgt spid="3">
                                            <p:graphicEl>
                                              <a:dgm id="{7B138302-4321-4838-9731-57183DB8AD50}"/>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graphicEl>
                                              <a:dgm id="{2758881E-0345-4FC2-BD6F-C6B019BF3482}"/>
                                            </p:graphicEl>
                                          </p:spTgt>
                                        </p:tgtEl>
                                        <p:attrNameLst>
                                          <p:attrName>style.visibility</p:attrName>
                                        </p:attrNameLst>
                                      </p:cBhvr>
                                      <p:to>
                                        <p:strVal val="visible"/>
                                      </p:to>
                                    </p:set>
                                    <p:animEffect transition="in" filter="fade">
                                      <p:cBhvr>
                                        <p:cTn id="40" dur="500"/>
                                        <p:tgtEl>
                                          <p:spTgt spid="3">
                                            <p:graphicEl>
                                              <a:dgm id="{2758881E-0345-4FC2-BD6F-C6B019BF3482}"/>
                                            </p:graphicEl>
                                          </p:spTgt>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3">
                                            <p:graphicEl>
                                              <a:dgm id="{DEA6A004-5863-4F8E-9267-C1D80E5C269E}"/>
                                            </p:graphicEl>
                                          </p:spTgt>
                                        </p:tgtEl>
                                        <p:attrNameLst>
                                          <p:attrName>style.visibility</p:attrName>
                                        </p:attrNameLst>
                                      </p:cBhvr>
                                      <p:to>
                                        <p:strVal val="visible"/>
                                      </p:to>
                                    </p:set>
                                    <p:animEffect transition="in" filter="fade">
                                      <p:cBhvr>
                                        <p:cTn id="44" dur="500"/>
                                        <p:tgtEl>
                                          <p:spTgt spid="3">
                                            <p:graphicEl>
                                              <a:dgm id="{DEA6A004-5863-4F8E-9267-C1D80E5C269E}"/>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graphicEl>
                                              <a:dgm id="{50D5928D-B821-4242-A2AE-86E5D319E498}"/>
                                            </p:graphicEl>
                                          </p:spTgt>
                                        </p:tgtEl>
                                        <p:attrNameLst>
                                          <p:attrName>style.visibility</p:attrName>
                                        </p:attrNameLst>
                                      </p:cBhvr>
                                      <p:to>
                                        <p:strVal val="visible"/>
                                      </p:to>
                                    </p:set>
                                    <p:animEffect transition="in" filter="fade">
                                      <p:cBhvr>
                                        <p:cTn id="47" dur="500"/>
                                        <p:tgtEl>
                                          <p:spTgt spid="3">
                                            <p:graphicEl>
                                              <a:dgm id="{50D5928D-B821-4242-A2AE-86E5D319E498}"/>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graphicEl>
                                              <a:dgm id="{3DCB3093-B36D-4223-9733-DCC632623517}"/>
                                            </p:graphicEl>
                                          </p:spTgt>
                                        </p:tgtEl>
                                        <p:attrNameLst>
                                          <p:attrName>style.visibility</p:attrName>
                                        </p:attrNameLst>
                                      </p:cBhvr>
                                      <p:to>
                                        <p:strVal val="visible"/>
                                      </p:to>
                                    </p:set>
                                    <p:animEffect transition="in" filter="fade">
                                      <p:cBhvr>
                                        <p:cTn id="52" dur="500"/>
                                        <p:tgtEl>
                                          <p:spTgt spid="3">
                                            <p:graphicEl>
                                              <a:dgm id="{3DCB3093-B36D-4223-9733-DCC632623517}"/>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graphicEl>
                                              <a:dgm id="{846AB688-E6F4-478C-9A1E-687CD84A867E}"/>
                                            </p:graphicEl>
                                          </p:spTgt>
                                        </p:tgtEl>
                                        <p:attrNameLst>
                                          <p:attrName>style.visibility</p:attrName>
                                        </p:attrNameLst>
                                      </p:cBhvr>
                                      <p:to>
                                        <p:strVal val="visible"/>
                                      </p:to>
                                    </p:set>
                                    <p:animEffect transition="in" filter="fade">
                                      <p:cBhvr>
                                        <p:cTn id="55" dur="500"/>
                                        <p:tgtEl>
                                          <p:spTgt spid="3">
                                            <p:graphicEl>
                                              <a:dgm id="{846AB688-E6F4-478C-9A1E-687CD84A867E}"/>
                                            </p:graphicEl>
                                          </p:spTgt>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
                                            <p:graphicEl>
                                              <a:dgm id="{DAA717FD-3B23-45B5-AC86-6825D7FF680E}"/>
                                            </p:graphicEl>
                                          </p:spTgt>
                                        </p:tgtEl>
                                        <p:attrNameLst>
                                          <p:attrName>style.visibility</p:attrName>
                                        </p:attrNameLst>
                                      </p:cBhvr>
                                      <p:to>
                                        <p:strVal val="visible"/>
                                      </p:to>
                                    </p:set>
                                    <p:animEffect transition="in" filter="fade">
                                      <p:cBhvr>
                                        <p:cTn id="59" dur="500"/>
                                        <p:tgtEl>
                                          <p:spTgt spid="3">
                                            <p:graphicEl>
                                              <a:dgm id="{DAA717FD-3B23-45B5-AC86-6825D7FF680E}"/>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graphicEl>
                                              <a:dgm id="{CA94D0E5-8971-49C0-A37E-177DC54EF6D0}"/>
                                            </p:graphicEl>
                                          </p:spTgt>
                                        </p:tgtEl>
                                        <p:attrNameLst>
                                          <p:attrName>style.visibility</p:attrName>
                                        </p:attrNameLst>
                                      </p:cBhvr>
                                      <p:to>
                                        <p:strVal val="visible"/>
                                      </p:to>
                                    </p:set>
                                    <p:animEffect transition="in" filter="fade">
                                      <p:cBhvr>
                                        <p:cTn id="62" dur="500"/>
                                        <p:tgtEl>
                                          <p:spTgt spid="3">
                                            <p:graphicEl>
                                              <a:dgm id="{CA94D0E5-8971-49C0-A37E-177DC54EF6D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graphicEl>
                                              <a:dgm id="{192BAAA1-7ACF-4AE4-9DAA-9821D3837303}"/>
                                            </p:graphicEl>
                                          </p:spTgt>
                                        </p:tgtEl>
                                        <p:attrNameLst>
                                          <p:attrName>style.visibility</p:attrName>
                                        </p:attrNameLst>
                                      </p:cBhvr>
                                      <p:to>
                                        <p:strVal val="visible"/>
                                      </p:to>
                                    </p:set>
                                    <p:animEffect transition="in" filter="fade">
                                      <p:cBhvr>
                                        <p:cTn id="67" dur="500"/>
                                        <p:tgtEl>
                                          <p:spTgt spid="3">
                                            <p:graphicEl>
                                              <a:dgm id="{192BAAA1-7ACF-4AE4-9DAA-9821D3837303}"/>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graphicEl>
                                              <a:dgm id="{7EC276E3-70E8-402A-B2C9-0770AC5944F3}"/>
                                            </p:graphicEl>
                                          </p:spTgt>
                                        </p:tgtEl>
                                        <p:attrNameLst>
                                          <p:attrName>style.visibility</p:attrName>
                                        </p:attrNameLst>
                                      </p:cBhvr>
                                      <p:to>
                                        <p:strVal val="visible"/>
                                      </p:to>
                                    </p:set>
                                    <p:animEffect transition="in" filter="fade">
                                      <p:cBhvr>
                                        <p:cTn id="70" dur="500"/>
                                        <p:tgtEl>
                                          <p:spTgt spid="3">
                                            <p:graphicEl>
                                              <a:dgm id="{7EC276E3-70E8-402A-B2C9-0770AC5944F3}"/>
                                            </p:graphicEl>
                                          </p:spTgt>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3">
                                            <p:graphicEl>
                                              <a:dgm id="{218DE777-71BD-4FBC-9DF8-6FCFEF34ABDF}"/>
                                            </p:graphicEl>
                                          </p:spTgt>
                                        </p:tgtEl>
                                        <p:attrNameLst>
                                          <p:attrName>style.visibility</p:attrName>
                                        </p:attrNameLst>
                                      </p:cBhvr>
                                      <p:to>
                                        <p:strVal val="visible"/>
                                      </p:to>
                                    </p:set>
                                    <p:animEffect transition="in" filter="fade">
                                      <p:cBhvr>
                                        <p:cTn id="74" dur="500"/>
                                        <p:tgtEl>
                                          <p:spTgt spid="3">
                                            <p:graphicEl>
                                              <a:dgm id="{218DE777-71BD-4FBC-9DF8-6FCFEF34ABDF}"/>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
                                            <p:graphicEl>
                                              <a:dgm id="{EB1EF949-5E0E-46A7-9E48-EC1B36F68CD0}"/>
                                            </p:graphicEl>
                                          </p:spTgt>
                                        </p:tgtEl>
                                        <p:attrNameLst>
                                          <p:attrName>style.visibility</p:attrName>
                                        </p:attrNameLst>
                                      </p:cBhvr>
                                      <p:to>
                                        <p:strVal val="visible"/>
                                      </p:to>
                                    </p:set>
                                    <p:animEffect transition="in" filter="fade">
                                      <p:cBhvr>
                                        <p:cTn id="77" dur="500"/>
                                        <p:tgtEl>
                                          <p:spTgt spid="3">
                                            <p:graphicEl>
                                              <a:dgm id="{EB1EF949-5E0E-46A7-9E48-EC1B36F68CD0}"/>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graphicEl>
                                              <a:dgm id="{A0AB4B38-F4DF-4727-8207-09EF4BC309C7}"/>
                                            </p:graphicEl>
                                          </p:spTgt>
                                        </p:tgtEl>
                                        <p:attrNameLst>
                                          <p:attrName>style.visibility</p:attrName>
                                        </p:attrNameLst>
                                      </p:cBhvr>
                                      <p:to>
                                        <p:strVal val="visible"/>
                                      </p:to>
                                    </p:set>
                                    <p:animEffect transition="in" filter="fade">
                                      <p:cBhvr>
                                        <p:cTn id="82" dur="500"/>
                                        <p:tgtEl>
                                          <p:spTgt spid="3">
                                            <p:graphicEl>
                                              <a:dgm id="{A0AB4B38-F4DF-4727-8207-09EF4BC309C7}"/>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
                                            <p:graphicEl>
                                              <a:dgm id="{D162BDE8-B91B-4531-A247-1AEDF7C7B26A}"/>
                                            </p:graphicEl>
                                          </p:spTgt>
                                        </p:tgtEl>
                                        <p:attrNameLst>
                                          <p:attrName>style.visibility</p:attrName>
                                        </p:attrNameLst>
                                      </p:cBhvr>
                                      <p:to>
                                        <p:strVal val="visible"/>
                                      </p:to>
                                    </p:set>
                                    <p:animEffect transition="in" filter="fade">
                                      <p:cBhvr>
                                        <p:cTn id="85" dur="500"/>
                                        <p:tgtEl>
                                          <p:spTgt spid="3">
                                            <p:graphicEl>
                                              <a:dgm id="{D162BDE8-B91B-4531-A247-1AEDF7C7B26A}"/>
                                            </p:graphicEl>
                                          </p:spTgt>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
                                            <p:graphicEl>
                                              <a:dgm id="{62FC7029-6FFB-4D42-9049-0B84A654735F}"/>
                                            </p:graphicEl>
                                          </p:spTgt>
                                        </p:tgtEl>
                                        <p:attrNameLst>
                                          <p:attrName>style.visibility</p:attrName>
                                        </p:attrNameLst>
                                      </p:cBhvr>
                                      <p:to>
                                        <p:strVal val="visible"/>
                                      </p:to>
                                    </p:set>
                                    <p:animEffect transition="in" filter="fade">
                                      <p:cBhvr>
                                        <p:cTn id="89" dur="500"/>
                                        <p:tgtEl>
                                          <p:spTgt spid="3">
                                            <p:graphicEl>
                                              <a:dgm id="{62FC7029-6FFB-4D42-9049-0B84A654735F}"/>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graphicEl>
                                              <a:dgm id="{BAD84B3B-2EB8-41AB-9BDC-33A24EE14D36}"/>
                                            </p:graphicEl>
                                          </p:spTgt>
                                        </p:tgtEl>
                                        <p:attrNameLst>
                                          <p:attrName>style.visibility</p:attrName>
                                        </p:attrNameLst>
                                      </p:cBhvr>
                                      <p:to>
                                        <p:strVal val="visible"/>
                                      </p:to>
                                    </p:set>
                                    <p:animEffect transition="in" filter="fade">
                                      <p:cBhvr>
                                        <p:cTn id="92" dur="500"/>
                                        <p:tgtEl>
                                          <p:spTgt spid="3">
                                            <p:graphicEl>
                                              <a:dgm id="{BAD84B3B-2EB8-41AB-9BDC-33A24EE14D36}"/>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graphicEl>
                                              <a:dgm id="{1D2CE4E7-FBF0-4E02-9331-3DD0613E4C2E}"/>
                                            </p:graphicEl>
                                          </p:spTgt>
                                        </p:tgtEl>
                                        <p:attrNameLst>
                                          <p:attrName>style.visibility</p:attrName>
                                        </p:attrNameLst>
                                      </p:cBhvr>
                                      <p:to>
                                        <p:strVal val="visible"/>
                                      </p:to>
                                    </p:set>
                                    <p:animEffect transition="in" filter="fade">
                                      <p:cBhvr>
                                        <p:cTn id="97" dur="500"/>
                                        <p:tgtEl>
                                          <p:spTgt spid="3">
                                            <p:graphicEl>
                                              <a:dgm id="{1D2CE4E7-FBF0-4E02-9331-3DD0613E4C2E}"/>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
                                            <p:graphicEl>
                                              <a:dgm id="{08E4801F-2525-46B5-B049-629BC025E212}"/>
                                            </p:graphicEl>
                                          </p:spTgt>
                                        </p:tgtEl>
                                        <p:attrNameLst>
                                          <p:attrName>style.visibility</p:attrName>
                                        </p:attrNameLst>
                                      </p:cBhvr>
                                      <p:to>
                                        <p:strVal val="visible"/>
                                      </p:to>
                                    </p:set>
                                    <p:animEffect transition="in" filter="fade">
                                      <p:cBhvr>
                                        <p:cTn id="100" dur="500"/>
                                        <p:tgtEl>
                                          <p:spTgt spid="3">
                                            <p:graphicEl>
                                              <a:dgm id="{08E4801F-2525-46B5-B049-629BC025E212}"/>
                                            </p:graphicEl>
                                          </p:spTgt>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3">
                                            <p:graphicEl>
                                              <a:dgm id="{B19F482A-1024-4FBB-9D90-A158695DB044}"/>
                                            </p:graphicEl>
                                          </p:spTgt>
                                        </p:tgtEl>
                                        <p:attrNameLst>
                                          <p:attrName>style.visibility</p:attrName>
                                        </p:attrNameLst>
                                      </p:cBhvr>
                                      <p:to>
                                        <p:strVal val="visible"/>
                                      </p:to>
                                    </p:set>
                                    <p:animEffect transition="in" filter="fade">
                                      <p:cBhvr>
                                        <p:cTn id="104" dur="500"/>
                                        <p:tgtEl>
                                          <p:spTgt spid="3">
                                            <p:graphicEl>
                                              <a:dgm id="{B19F482A-1024-4FBB-9D90-A158695DB044}"/>
                                            </p:graphic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
                                            <p:graphicEl>
                                              <a:dgm id="{5F8498E2-1C1C-4B3B-8EC3-0E41AA141D0A}"/>
                                            </p:graphicEl>
                                          </p:spTgt>
                                        </p:tgtEl>
                                        <p:attrNameLst>
                                          <p:attrName>style.visibility</p:attrName>
                                        </p:attrNameLst>
                                      </p:cBhvr>
                                      <p:to>
                                        <p:strVal val="visible"/>
                                      </p:to>
                                    </p:set>
                                    <p:animEffect transition="in" filter="fade">
                                      <p:cBhvr>
                                        <p:cTn id="107" dur="500"/>
                                        <p:tgtEl>
                                          <p:spTgt spid="3">
                                            <p:graphicEl>
                                              <a:dgm id="{5F8498E2-1C1C-4B3B-8EC3-0E41AA141D0A}"/>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wipe(down)">
                                      <p:cBhvr>
                                        <p:cTn id="1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788E-ED58-4034-8CF6-3E64EAF8B6B6}"/>
              </a:ext>
            </a:extLst>
          </p:cNvPr>
          <p:cNvSpPr>
            <a:spLocks noGrp="1"/>
          </p:cNvSpPr>
          <p:nvPr>
            <p:ph type="title"/>
          </p:nvPr>
        </p:nvSpPr>
        <p:spPr/>
        <p:txBody>
          <a:bodyPr>
            <a:normAutofit/>
          </a:bodyPr>
          <a:lstStyle/>
          <a:p>
            <a:pPr algn="ctr"/>
            <a:r>
              <a:rPr lang="en-US" sz="6000" b="1" dirty="0"/>
              <a:t>Variable</a:t>
            </a:r>
          </a:p>
        </p:txBody>
      </p:sp>
      <p:graphicFrame>
        <p:nvGraphicFramePr>
          <p:cNvPr id="6" name="Diagram 5">
            <a:extLst>
              <a:ext uri="{FF2B5EF4-FFF2-40B4-BE49-F238E27FC236}">
                <a16:creationId xmlns:a16="http://schemas.microsoft.com/office/drawing/2014/main" id="{9FAA1949-BA1B-4130-B0BE-A11D346C3F03}"/>
              </a:ext>
            </a:extLst>
          </p:cNvPr>
          <p:cNvGraphicFramePr/>
          <p:nvPr>
            <p:extLst>
              <p:ext uri="{D42A27DB-BD31-4B8C-83A1-F6EECF244321}">
                <p14:modId xmlns:p14="http://schemas.microsoft.com/office/powerpoint/2010/main" val="2499930094"/>
              </p:ext>
            </p:extLst>
          </p:nvPr>
        </p:nvGraphicFramePr>
        <p:xfrm>
          <a:off x="5766216" y="1842291"/>
          <a:ext cx="6425784" cy="4501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Magnetic Disk 3">
            <a:extLst>
              <a:ext uri="{FF2B5EF4-FFF2-40B4-BE49-F238E27FC236}">
                <a16:creationId xmlns:a16="http://schemas.microsoft.com/office/drawing/2014/main" id="{87365C2F-F917-41E3-99E3-D38FD6E5F835}"/>
              </a:ext>
            </a:extLst>
          </p:cNvPr>
          <p:cNvSpPr/>
          <p:nvPr/>
        </p:nvSpPr>
        <p:spPr>
          <a:xfrm>
            <a:off x="520835" y="2840636"/>
            <a:ext cx="2667000" cy="3879850"/>
          </a:xfrm>
          <a:prstGeom prst="flowChartMagneticDisk">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CONTAINTER</a:t>
            </a:r>
          </a:p>
        </p:txBody>
      </p:sp>
      <p:sp>
        <p:nvSpPr>
          <p:cNvPr id="9" name="Arrow: Curved Up 8">
            <a:extLst>
              <a:ext uri="{FF2B5EF4-FFF2-40B4-BE49-F238E27FC236}">
                <a16:creationId xmlns:a16="http://schemas.microsoft.com/office/drawing/2014/main" id="{C7291FE1-F84D-46B0-86A1-467B3CA6F006}"/>
              </a:ext>
            </a:extLst>
          </p:cNvPr>
          <p:cNvSpPr/>
          <p:nvPr/>
        </p:nvSpPr>
        <p:spPr>
          <a:xfrm rot="11899817">
            <a:off x="2020222" y="1762041"/>
            <a:ext cx="5321509" cy="2323111"/>
          </a:xfrm>
          <a:prstGeom prst="curvedUpArrow">
            <a:avLst>
              <a:gd name="adj1" fmla="val 10507"/>
              <a:gd name="adj2" fmla="val 61275"/>
              <a:gd name="adj3" fmla="val 447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835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14363C06-705C-4B1F-81BC-79B962E71014}"/>
                                            </p:graphicEl>
                                          </p:spTgt>
                                        </p:tgtEl>
                                        <p:attrNameLst>
                                          <p:attrName>style.visibility</p:attrName>
                                        </p:attrNameLst>
                                      </p:cBhvr>
                                      <p:to>
                                        <p:strVal val="visible"/>
                                      </p:to>
                                    </p:set>
                                    <p:anim calcmode="lin" valueType="num">
                                      <p:cBhvr>
                                        <p:cTn id="7" dur="500" fill="hold"/>
                                        <p:tgtEl>
                                          <p:spTgt spid="6">
                                            <p:graphicEl>
                                              <a:dgm id="{14363C06-705C-4B1F-81BC-79B962E71014}"/>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14363C06-705C-4B1F-81BC-79B962E71014}"/>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14363C06-705C-4B1F-81BC-79B962E71014}"/>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graphicEl>
                                              <a:dgm id="{2B9D8735-F085-4FBC-BE0A-760DAA0CD555}"/>
                                            </p:graphicEl>
                                          </p:spTgt>
                                        </p:tgtEl>
                                        <p:attrNameLst>
                                          <p:attrName>style.visibility</p:attrName>
                                        </p:attrNameLst>
                                      </p:cBhvr>
                                      <p:to>
                                        <p:strVal val="visible"/>
                                      </p:to>
                                    </p:set>
                                    <p:anim calcmode="lin" valueType="num">
                                      <p:cBhvr>
                                        <p:cTn id="12" dur="500" fill="hold"/>
                                        <p:tgtEl>
                                          <p:spTgt spid="6">
                                            <p:graphicEl>
                                              <a:dgm id="{2B9D8735-F085-4FBC-BE0A-760DAA0CD555}"/>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2B9D8735-F085-4FBC-BE0A-760DAA0CD555}"/>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2B9D8735-F085-4FBC-BE0A-760DAA0CD555}"/>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graphicEl>
                                              <a:dgm id="{FD408E42-4743-42A1-8522-FF119746EC8A}"/>
                                            </p:graphicEl>
                                          </p:spTgt>
                                        </p:tgtEl>
                                        <p:attrNameLst>
                                          <p:attrName>style.visibility</p:attrName>
                                        </p:attrNameLst>
                                      </p:cBhvr>
                                      <p:to>
                                        <p:strVal val="visible"/>
                                      </p:to>
                                    </p:set>
                                    <p:anim calcmode="lin" valueType="num">
                                      <p:cBhvr>
                                        <p:cTn id="19" dur="500" fill="hold"/>
                                        <p:tgtEl>
                                          <p:spTgt spid="6">
                                            <p:graphicEl>
                                              <a:dgm id="{FD408E42-4743-42A1-8522-FF119746EC8A}"/>
                                            </p:graphicEl>
                                          </p:spTgt>
                                        </p:tgtEl>
                                        <p:attrNameLst>
                                          <p:attrName>ppt_w</p:attrName>
                                        </p:attrNameLst>
                                      </p:cBhvr>
                                      <p:tavLst>
                                        <p:tav tm="0">
                                          <p:val>
                                            <p:fltVal val="0"/>
                                          </p:val>
                                        </p:tav>
                                        <p:tav tm="100000">
                                          <p:val>
                                            <p:strVal val="#ppt_w"/>
                                          </p:val>
                                        </p:tav>
                                      </p:tavLst>
                                    </p:anim>
                                    <p:anim calcmode="lin" valueType="num">
                                      <p:cBhvr>
                                        <p:cTn id="20" dur="500" fill="hold"/>
                                        <p:tgtEl>
                                          <p:spTgt spid="6">
                                            <p:graphicEl>
                                              <a:dgm id="{FD408E42-4743-42A1-8522-FF119746EC8A}"/>
                                            </p:graphicEl>
                                          </p:spTgt>
                                        </p:tgtEl>
                                        <p:attrNameLst>
                                          <p:attrName>ppt_h</p:attrName>
                                        </p:attrNameLst>
                                      </p:cBhvr>
                                      <p:tavLst>
                                        <p:tav tm="0">
                                          <p:val>
                                            <p:fltVal val="0"/>
                                          </p:val>
                                        </p:tav>
                                        <p:tav tm="100000">
                                          <p:val>
                                            <p:strVal val="#ppt_h"/>
                                          </p:val>
                                        </p:tav>
                                      </p:tavLst>
                                    </p:anim>
                                    <p:animEffect transition="in" filter="fade">
                                      <p:cBhvr>
                                        <p:cTn id="21" dur="500"/>
                                        <p:tgtEl>
                                          <p:spTgt spid="6">
                                            <p:graphicEl>
                                              <a:dgm id="{FD408E42-4743-42A1-8522-FF119746EC8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graphicEl>
                                              <a:dgm id="{01AE4AA5-2042-4D0C-B195-D119A9083F99}"/>
                                            </p:graphicEl>
                                          </p:spTgt>
                                        </p:tgtEl>
                                        <p:attrNameLst>
                                          <p:attrName>style.visibility</p:attrName>
                                        </p:attrNameLst>
                                      </p:cBhvr>
                                      <p:to>
                                        <p:strVal val="visible"/>
                                      </p:to>
                                    </p:set>
                                    <p:anim calcmode="lin" valueType="num">
                                      <p:cBhvr>
                                        <p:cTn id="26" dur="500" fill="hold"/>
                                        <p:tgtEl>
                                          <p:spTgt spid="6">
                                            <p:graphicEl>
                                              <a:dgm id="{01AE4AA5-2042-4D0C-B195-D119A9083F99}"/>
                                            </p:graphicEl>
                                          </p:spTgt>
                                        </p:tgtEl>
                                        <p:attrNameLst>
                                          <p:attrName>ppt_w</p:attrName>
                                        </p:attrNameLst>
                                      </p:cBhvr>
                                      <p:tavLst>
                                        <p:tav tm="0">
                                          <p:val>
                                            <p:fltVal val="0"/>
                                          </p:val>
                                        </p:tav>
                                        <p:tav tm="100000">
                                          <p:val>
                                            <p:strVal val="#ppt_w"/>
                                          </p:val>
                                        </p:tav>
                                      </p:tavLst>
                                    </p:anim>
                                    <p:anim calcmode="lin" valueType="num">
                                      <p:cBhvr>
                                        <p:cTn id="27" dur="500" fill="hold"/>
                                        <p:tgtEl>
                                          <p:spTgt spid="6">
                                            <p:graphicEl>
                                              <a:dgm id="{01AE4AA5-2042-4D0C-B195-D119A9083F99}"/>
                                            </p:graphicEl>
                                          </p:spTgt>
                                        </p:tgtEl>
                                        <p:attrNameLst>
                                          <p:attrName>ppt_h</p:attrName>
                                        </p:attrNameLst>
                                      </p:cBhvr>
                                      <p:tavLst>
                                        <p:tav tm="0">
                                          <p:val>
                                            <p:fltVal val="0"/>
                                          </p:val>
                                        </p:tav>
                                        <p:tav tm="100000">
                                          <p:val>
                                            <p:strVal val="#ppt_h"/>
                                          </p:val>
                                        </p:tav>
                                      </p:tavLst>
                                    </p:anim>
                                    <p:animEffect transition="in" filter="fade">
                                      <p:cBhvr>
                                        <p:cTn id="28" dur="500"/>
                                        <p:tgtEl>
                                          <p:spTgt spid="6">
                                            <p:graphicEl>
                                              <a:dgm id="{01AE4AA5-2042-4D0C-B195-D119A9083F99}"/>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6">
                                            <p:graphicEl>
                                              <a:dgm id="{B0B1D458-6708-4A1B-8356-9878FDA93B4D}"/>
                                            </p:graphicEl>
                                          </p:spTgt>
                                        </p:tgtEl>
                                        <p:attrNameLst>
                                          <p:attrName>style.visibility</p:attrName>
                                        </p:attrNameLst>
                                      </p:cBhvr>
                                      <p:to>
                                        <p:strVal val="visible"/>
                                      </p:to>
                                    </p:set>
                                    <p:anim calcmode="lin" valueType="num">
                                      <p:cBhvr>
                                        <p:cTn id="33" dur="500" fill="hold"/>
                                        <p:tgtEl>
                                          <p:spTgt spid="6">
                                            <p:graphicEl>
                                              <a:dgm id="{B0B1D458-6708-4A1B-8356-9878FDA93B4D}"/>
                                            </p:graphicEl>
                                          </p:spTgt>
                                        </p:tgtEl>
                                        <p:attrNameLst>
                                          <p:attrName>ppt_w</p:attrName>
                                        </p:attrNameLst>
                                      </p:cBhvr>
                                      <p:tavLst>
                                        <p:tav tm="0">
                                          <p:val>
                                            <p:fltVal val="0"/>
                                          </p:val>
                                        </p:tav>
                                        <p:tav tm="100000">
                                          <p:val>
                                            <p:strVal val="#ppt_w"/>
                                          </p:val>
                                        </p:tav>
                                      </p:tavLst>
                                    </p:anim>
                                    <p:anim calcmode="lin" valueType="num">
                                      <p:cBhvr>
                                        <p:cTn id="34" dur="500" fill="hold"/>
                                        <p:tgtEl>
                                          <p:spTgt spid="6">
                                            <p:graphicEl>
                                              <a:dgm id="{B0B1D458-6708-4A1B-8356-9878FDA93B4D}"/>
                                            </p:graphicEl>
                                          </p:spTgt>
                                        </p:tgtEl>
                                        <p:attrNameLst>
                                          <p:attrName>ppt_h</p:attrName>
                                        </p:attrNameLst>
                                      </p:cBhvr>
                                      <p:tavLst>
                                        <p:tav tm="0">
                                          <p:val>
                                            <p:fltVal val="0"/>
                                          </p:val>
                                        </p:tav>
                                        <p:tav tm="100000">
                                          <p:val>
                                            <p:strVal val="#ppt_h"/>
                                          </p:val>
                                        </p:tav>
                                      </p:tavLst>
                                    </p:anim>
                                    <p:animEffect transition="in" filter="fade">
                                      <p:cBhvr>
                                        <p:cTn id="35" dur="500"/>
                                        <p:tgtEl>
                                          <p:spTgt spid="6">
                                            <p:graphicEl>
                                              <a:dgm id="{B0B1D458-6708-4A1B-8356-9878FDA93B4D}"/>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6">
                                            <p:graphicEl>
                                              <a:dgm id="{39096977-0511-475A-B953-580A8210E6D8}"/>
                                            </p:graphicEl>
                                          </p:spTgt>
                                        </p:tgtEl>
                                        <p:attrNameLst>
                                          <p:attrName>style.visibility</p:attrName>
                                        </p:attrNameLst>
                                      </p:cBhvr>
                                      <p:to>
                                        <p:strVal val="visible"/>
                                      </p:to>
                                    </p:set>
                                    <p:anim calcmode="lin" valueType="num">
                                      <p:cBhvr>
                                        <p:cTn id="40" dur="500" fill="hold"/>
                                        <p:tgtEl>
                                          <p:spTgt spid="6">
                                            <p:graphicEl>
                                              <a:dgm id="{39096977-0511-475A-B953-580A8210E6D8}"/>
                                            </p:graphicEl>
                                          </p:spTgt>
                                        </p:tgtEl>
                                        <p:attrNameLst>
                                          <p:attrName>ppt_w</p:attrName>
                                        </p:attrNameLst>
                                      </p:cBhvr>
                                      <p:tavLst>
                                        <p:tav tm="0">
                                          <p:val>
                                            <p:fltVal val="0"/>
                                          </p:val>
                                        </p:tav>
                                        <p:tav tm="100000">
                                          <p:val>
                                            <p:strVal val="#ppt_w"/>
                                          </p:val>
                                        </p:tav>
                                      </p:tavLst>
                                    </p:anim>
                                    <p:anim calcmode="lin" valueType="num">
                                      <p:cBhvr>
                                        <p:cTn id="41" dur="500" fill="hold"/>
                                        <p:tgtEl>
                                          <p:spTgt spid="6">
                                            <p:graphicEl>
                                              <a:dgm id="{39096977-0511-475A-B953-580A8210E6D8}"/>
                                            </p:graphicEl>
                                          </p:spTgt>
                                        </p:tgtEl>
                                        <p:attrNameLst>
                                          <p:attrName>ppt_h</p:attrName>
                                        </p:attrNameLst>
                                      </p:cBhvr>
                                      <p:tavLst>
                                        <p:tav tm="0">
                                          <p:val>
                                            <p:fltVal val="0"/>
                                          </p:val>
                                        </p:tav>
                                        <p:tav tm="100000">
                                          <p:val>
                                            <p:strVal val="#ppt_h"/>
                                          </p:val>
                                        </p:tav>
                                      </p:tavLst>
                                    </p:anim>
                                    <p:animEffect transition="in" filter="fade">
                                      <p:cBhvr>
                                        <p:cTn id="42" dur="500"/>
                                        <p:tgtEl>
                                          <p:spTgt spid="6">
                                            <p:graphicEl>
                                              <a:dgm id="{39096977-0511-475A-B953-580A8210E6D8}"/>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
                                            <p:graphicEl>
                                              <a:dgm id="{DA0B6704-F72F-4F94-84B2-9E3D02A44138}"/>
                                            </p:graphicEl>
                                          </p:spTgt>
                                        </p:tgtEl>
                                        <p:attrNameLst>
                                          <p:attrName>style.visibility</p:attrName>
                                        </p:attrNameLst>
                                      </p:cBhvr>
                                      <p:to>
                                        <p:strVal val="visible"/>
                                      </p:to>
                                    </p:set>
                                    <p:anim calcmode="lin" valueType="num">
                                      <p:cBhvr>
                                        <p:cTn id="47" dur="500" fill="hold"/>
                                        <p:tgtEl>
                                          <p:spTgt spid="6">
                                            <p:graphicEl>
                                              <a:dgm id="{DA0B6704-F72F-4F94-84B2-9E3D02A44138}"/>
                                            </p:graphicEl>
                                          </p:spTgt>
                                        </p:tgtEl>
                                        <p:attrNameLst>
                                          <p:attrName>ppt_w</p:attrName>
                                        </p:attrNameLst>
                                      </p:cBhvr>
                                      <p:tavLst>
                                        <p:tav tm="0">
                                          <p:val>
                                            <p:fltVal val="0"/>
                                          </p:val>
                                        </p:tav>
                                        <p:tav tm="100000">
                                          <p:val>
                                            <p:strVal val="#ppt_w"/>
                                          </p:val>
                                        </p:tav>
                                      </p:tavLst>
                                    </p:anim>
                                    <p:anim calcmode="lin" valueType="num">
                                      <p:cBhvr>
                                        <p:cTn id="48" dur="500" fill="hold"/>
                                        <p:tgtEl>
                                          <p:spTgt spid="6">
                                            <p:graphicEl>
                                              <a:dgm id="{DA0B6704-F72F-4F94-84B2-9E3D02A44138}"/>
                                            </p:graphicEl>
                                          </p:spTgt>
                                        </p:tgtEl>
                                        <p:attrNameLst>
                                          <p:attrName>ppt_h</p:attrName>
                                        </p:attrNameLst>
                                      </p:cBhvr>
                                      <p:tavLst>
                                        <p:tav tm="0">
                                          <p:val>
                                            <p:fltVal val="0"/>
                                          </p:val>
                                        </p:tav>
                                        <p:tav tm="100000">
                                          <p:val>
                                            <p:strVal val="#ppt_h"/>
                                          </p:val>
                                        </p:tav>
                                      </p:tavLst>
                                    </p:anim>
                                    <p:animEffect transition="in" filter="fade">
                                      <p:cBhvr>
                                        <p:cTn id="49" dur="500"/>
                                        <p:tgtEl>
                                          <p:spTgt spid="6">
                                            <p:graphicEl>
                                              <a:dgm id="{DA0B6704-F72F-4F94-84B2-9E3D02A44138}"/>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right)">
                                      <p:cBhvr>
                                        <p:cTn id="54" dur="500"/>
                                        <p:tgtEl>
                                          <p:spTgt spid="9"/>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4"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a:xfrm>
            <a:off x="838200" y="365125"/>
            <a:ext cx="10515600" cy="955675"/>
          </a:xfrm>
        </p:spPr>
        <p:txBody>
          <a:bodyPr/>
          <a:lstStyle/>
          <a:p>
            <a:pPr algn="ctr"/>
            <a:r>
              <a:rPr lang="en-US" b="1" dirty="0"/>
              <a:t>Unformatted I/O functions</a:t>
            </a:r>
          </a:p>
        </p:txBody>
      </p:sp>
      <p:sp>
        <p:nvSpPr>
          <p:cNvPr id="4" name="Teardrop 3">
            <a:extLst>
              <a:ext uri="{FF2B5EF4-FFF2-40B4-BE49-F238E27FC236}">
                <a16:creationId xmlns:a16="http://schemas.microsoft.com/office/drawing/2014/main" id="{139A4A5A-A777-4525-9E25-0D67EFE4667F}"/>
              </a:ext>
            </a:extLst>
          </p:cNvPr>
          <p:cNvSpPr/>
          <p:nvPr/>
        </p:nvSpPr>
        <p:spPr>
          <a:xfrm>
            <a:off x="0" y="1320799"/>
            <a:ext cx="4671021" cy="5172075"/>
          </a:xfrm>
          <a:prstGeom prst="teardrop">
            <a:avLst>
              <a:gd name="adj" fmla="val 107306"/>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They are used only for character data type or character array/string.</a:t>
            </a:r>
          </a:p>
          <a:p>
            <a:pPr marL="285750" indent="-285750">
              <a:buFont typeface="Arial" panose="020B0604020202020204" pitchFamily="34" charset="0"/>
              <a:buChar char="•"/>
            </a:pPr>
            <a:r>
              <a:rPr lang="en-US" sz="2400" dirty="0"/>
              <a:t>Can not be used for any other data type.</a:t>
            </a:r>
          </a:p>
          <a:p>
            <a:pPr marL="285750" indent="-285750">
              <a:buFont typeface="Arial" panose="020B0604020202020204" pitchFamily="34" charset="0"/>
              <a:buChar char="•"/>
            </a:pPr>
            <a:r>
              <a:rPr lang="en-US" sz="2400" dirty="0"/>
              <a:t>These function are used to read single input from the user at the console and to display the value at console</a:t>
            </a:r>
          </a:p>
        </p:txBody>
      </p:sp>
      <p:sp>
        <p:nvSpPr>
          <p:cNvPr id="8" name="Teardrop 7">
            <a:extLst>
              <a:ext uri="{FF2B5EF4-FFF2-40B4-BE49-F238E27FC236}">
                <a16:creationId xmlns:a16="http://schemas.microsoft.com/office/drawing/2014/main" id="{2A5A153D-3629-4F26-8446-15DD2541368A}"/>
              </a:ext>
            </a:extLst>
          </p:cNvPr>
          <p:cNvSpPr/>
          <p:nvPr/>
        </p:nvSpPr>
        <p:spPr>
          <a:xfrm rot="16200000">
            <a:off x="7270453" y="1571325"/>
            <a:ext cx="5172074" cy="4671021"/>
          </a:xfrm>
          <a:prstGeom prst="teardrop">
            <a:avLst>
              <a:gd name="adj" fmla="val 106388"/>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6200000"/>
              </a:camera>
              <a:lightRig rig="threePt" dir="t"/>
            </a:scene3d>
          </a:bodyPr>
          <a:lstStyle/>
          <a:p>
            <a:pPr marL="342900" indent="-342900">
              <a:buFont typeface="Arial" panose="020B0604020202020204" pitchFamily="34" charset="0"/>
              <a:buChar char="•"/>
            </a:pPr>
            <a:r>
              <a:rPr lang="en-US" sz="2400" dirty="0"/>
              <a:t>Because we can not format specifiers in these functions and hence,  can not format these function according to our need.</a:t>
            </a:r>
          </a:p>
          <a:p>
            <a:pPr marL="342900" indent="-342900">
              <a:buFont typeface="Arial" panose="020B0604020202020204" pitchFamily="34" charset="0"/>
              <a:buChar char="•"/>
            </a:pPr>
            <a:r>
              <a:rPr lang="en-US" sz="2400" dirty="0"/>
              <a:t>e.g.:</a:t>
            </a:r>
          </a:p>
        </p:txBody>
      </p:sp>
      <p:grpSp>
        <p:nvGrpSpPr>
          <p:cNvPr id="9" name="Group 8">
            <a:extLst>
              <a:ext uri="{FF2B5EF4-FFF2-40B4-BE49-F238E27FC236}">
                <a16:creationId xmlns:a16="http://schemas.microsoft.com/office/drawing/2014/main" id="{930495BF-E0F5-499D-806B-B460B8D76DBC}"/>
              </a:ext>
            </a:extLst>
          </p:cNvPr>
          <p:cNvGrpSpPr/>
          <p:nvPr/>
        </p:nvGrpSpPr>
        <p:grpSpPr>
          <a:xfrm>
            <a:off x="4094715" y="1014606"/>
            <a:ext cx="4002570" cy="5751368"/>
            <a:chOff x="-421562" y="229799"/>
            <a:chExt cx="4002570" cy="6731391"/>
          </a:xfrm>
        </p:grpSpPr>
        <p:pic>
          <p:nvPicPr>
            <p:cNvPr id="10" name="Picture 9">
              <a:extLst>
                <a:ext uri="{FF2B5EF4-FFF2-40B4-BE49-F238E27FC236}">
                  <a16:creationId xmlns:a16="http://schemas.microsoft.com/office/drawing/2014/main" id="{2779C3F5-B7BD-4368-8BAA-23DA531B29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1562" y="3126963"/>
              <a:ext cx="3586324" cy="3834227"/>
            </a:xfrm>
            <a:prstGeom prst="rect">
              <a:avLst/>
            </a:prstGeom>
            <a:scene3d>
              <a:camera prst="orthographicFront">
                <a:rot lat="0" lon="299980" rev="0"/>
              </a:camera>
              <a:lightRig rig="threePt" dir="t"/>
            </a:scene3d>
          </p:spPr>
        </p:pic>
        <p:sp>
          <p:nvSpPr>
            <p:cNvPr id="11" name="Thought Bubble: Cloud 10">
              <a:extLst>
                <a:ext uri="{FF2B5EF4-FFF2-40B4-BE49-F238E27FC236}">
                  <a16:creationId xmlns:a16="http://schemas.microsoft.com/office/drawing/2014/main" id="{A5F565E7-8CC7-4ACE-994C-C0D12FB965DF}"/>
                </a:ext>
              </a:extLst>
            </p:cNvPr>
            <p:cNvSpPr/>
            <p:nvPr/>
          </p:nvSpPr>
          <p:spPr>
            <a:xfrm>
              <a:off x="154744" y="229799"/>
              <a:ext cx="3426264" cy="2471298"/>
            </a:xfrm>
            <a:prstGeom prst="cloudCallout">
              <a:avLst>
                <a:gd name="adj1" fmla="val -20217"/>
                <a:gd name="adj2" fmla="val 81897"/>
              </a:avLst>
            </a:prstGeom>
            <a:gradFill flip="none" rotWithShape="1">
              <a:gsLst>
                <a:gs pos="0">
                  <a:schemeClr val="accent3">
                    <a:lumMod val="67000"/>
                  </a:schemeClr>
                </a:gs>
                <a:gs pos="48000">
                  <a:schemeClr val="accent3">
                    <a:lumMod val="97000"/>
                    <a:lumOff val="3000"/>
                  </a:schemeClr>
                </a:gs>
                <a:gs pos="85000">
                  <a:schemeClr val="accent3">
                    <a:lumMod val="60000"/>
                    <a:lumOff val="40000"/>
                  </a:schemeClr>
                </a:gs>
              </a:gsLst>
              <a:lin ang="36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Why they are called unformatted I/O </a:t>
              </a:r>
            </a:p>
          </p:txBody>
        </p:sp>
      </p:grpSp>
      <p:graphicFrame>
        <p:nvGraphicFramePr>
          <p:cNvPr id="12" name="Diagram 11">
            <a:extLst>
              <a:ext uri="{FF2B5EF4-FFF2-40B4-BE49-F238E27FC236}">
                <a16:creationId xmlns:a16="http://schemas.microsoft.com/office/drawing/2014/main" id="{168001CF-D74C-4740-A976-2E995D876664}"/>
              </a:ext>
            </a:extLst>
          </p:cNvPr>
          <p:cNvGraphicFramePr/>
          <p:nvPr/>
        </p:nvGraphicFramePr>
        <p:xfrm>
          <a:off x="4299995" y="1039863"/>
          <a:ext cx="3586324" cy="581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05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up)">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up)">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
                                            <p:graphicEl>
                                              <a:dgm id="{E93BE115-9A9C-4221-94A8-8B1FC0D8AF50}"/>
                                            </p:graphicEl>
                                          </p:spTgt>
                                        </p:tgtEl>
                                        <p:attrNameLst>
                                          <p:attrName>style.visibility</p:attrName>
                                        </p:attrNameLst>
                                      </p:cBhvr>
                                      <p:to>
                                        <p:strVal val="visible"/>
                                      </p:to>
                                    </p:set>
                                    <p:animEffect transition="in" filter="wipe(left)">
                                      <p:cBhvr>
                                        <p:cTn id="41" dur="500"/>
                                        <p:tgtEl>
                                          <p:spTgt spid="12">
                                            <p:graphicEl>
                                              <a:dgm id="{E93BE115-9A9C-4221-94A8-8B1FC0D8AF50}"/>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graphicEl>
                                              <a:dgm id="{4F09EA30-B5CC-40AB-9CF3-54F69A4ACB42}"/>
                                            </p:graphicEl>
                                          </p:spTgt>
                                        </p:tgtEl>
                                        <p:attrNameLst>
                                          <p:attrName>style.visibility</p:attrName>
                                        </p:attrNameLst>
                                      </p:cBhvr>
                                      <p:to>
                                        <p:strVal val="visible"/>
                                      </p:to>
                                    </p:set>
                                    <p:animEffect transition="in" filter="wipe(left)">
                                      <p:cBhvr>
                                        <p:cTn id="46" dur="500"/>
                                        <p:tgtEl>
                                          <p:spTgt spid="12">
                                            <p:graphicEl>
                                              <a:dgm id="{4F09EA30-B5CC-40AB-9CF3-54F69A4ACB42}"/>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graphicEl>
                                              <a:dgm id="{A608EE14-C797-4AF6-83DC-E4B0466DC687}"/>
                                            </p:graphicEl>
                                          </p:spTgt>
                                        </p:tgtEl>
                                        <p:attrNameLst>
                                          <p:attrName>style.visibility</p:attrName>
                                        </p:attrNameLst>
                                      </p:cBhvr>
                                      <p:to>
                                        <p:strVal val="visible"/>
                                      </p:to>
                                    </p:set>
                                    <p:animEffect transition="in" filter="wipe(left)">
                                      <p:cBhvr>
                                        <p:cTn id="51" dur="500"/>
                                        <p:tgtEl>
                                          <p:spTgt spid="12">
                                            <p:graphicEl>
                                              <a:dgm id="{A608EE14-C797-4AF6-83DC-E4B0466DC687}"/>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graphicEl>
                                              <a:dgm id="{EF9604B0-8956-4F3C-999F-6B78949FB02B}"/>
                                            </p:graphicEl>
                                          </p:spTgt>
                                        </p:tgtEl>
                                        <p:attrNameLst>
                                          <p:attrName>style.visibility</p:attrName>
                                        </p:attrNameLst>
                                      </p:cBhvr>
                                      <p:to>
                                        <p:strVal val="visible"/>
                                      </p:to>
                                    </p:set>
                                    <p:animEffect transition="in" filter="wipe(left)">
                                      <p:cBhvr>
                                        <p:cTn id="56" dur="500"/>
                                        <p:tgtEl>
                                          <p:spTgt spid="12">
                                            <p:graphicEl>
                                              <a:dgm id="{EF9604B0-8956-4F3C-999F-6B78949FB02B}"/>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graphicEl>
                                              <a:dgm id="{AC3FDC50-A27B-4E61-AF2B-576B64B0BD1B}"/>
                                            </p:graphicEl>
                                          </p:spTgt>
                                        </p:tgtEl>
                                        <p:attrNameLst>
                                          <p:attrName>style.visibility</p:attrName>
                                        </p:attrNameLst>
                                      </p:cBhvr>
                                      <p:to>
                                        <p:strVal val="visible"/>
                                      </p:to>
                                    </p:set>
                                    <p:animEffect transition="in" filter="wipe(left)">
                                      <p:cBhvr>
                                        <p:cTn id="61" dur="500"/>
                                        <p:tgtEl>
                                          <p:spTgt spid="12">
                                            <p:graphicEl>
                                              <a:dgm id="{AC3FDC50-A27B-4E61-AF2B-576B64B0BD1B}"/>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2">
                                            <p:graphicEl>
                                              <a:dgm id="{E07A913B-1384-42CA-AFD6-013D6A24CAA3}"/>
                                            </p:graphicEl>
                                          </p:spTgt>
                                        </p:tgtEl>
                                        <p:attrNameLst>
                                          <p:attrName>style.visibility</p:attrName>
                                        </p:attrNameLst>
                                      </p:cBhvr>
                                      <p:to>
                                        <p:strVal val="visible"/>
                                      </p:to>
                                    </p:set>
                                    <p:animEffect transition="in" filter="wipe(left)">
                                      <p:cBhvr>
                                        <p:cTn id="66" dur="500"/>
                                        <p:tgtEl>
                                          <p:spTgt spid="12">
                                            <p:graphicEl>
                                              <a:dgm id="{E07A913B-1384-42CA-AFD6-013D6A24CAA3}"/>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
                                            <p:graphicEl>
                                              <a:dgm id="{65DB3B58-C7C5-42B3-8976-93DD1BF6AFB7}"/>
                                            </p:graphicEl>
                                          </p:spTgt>
                                        </p:tgtEl>
                                        <p:attrNameLst>
                                          <p:attrName>style.visibility</p:attrName>
                                        </p:attrNameLst>
                                      </p:cBhvr>
                                      <p:to>
                                        <p:strVal val="visible"/>
                                      </p:to>
                                    </p:set>
                                    <p:animEffect transition="in" filter="wipe(left)">
                                      <p:cBhvr>
                                        <p:cTn id="71" dur="500"/>
                                        <p:tgtEl>
                                          <p:spTgt spid="12">
                                            <p:graphicEl>
                                              <a:dgm id="{65DB3B58-C7C5-42B3-8976-93DD1BF6AF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8" grpId="0" animBg="1"/>
      <p:bldGraphic spid="12"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2C0-EE2C-4E70-9780-7DCC4FDFA4F9}"/>
              </a:ext>
            </a:extLst>
          </p:cNvPr>
          <p:cNvSpPr>
            <a:spLocks noGrp="1"/>
          </p:cNvSpPr>
          <p:nvPr>
            <p:ph type="title"/>
          </p:nvPr>
        </p:nvSpPr>
        <p:spPr/>
        <p:txBody>
          <a:bodyPr/>
          <a:lstStyle/>
          <a:p>
            <a:pPr algn="ctr"/>
            <a:r>
              <a:rPr lang="en-US" b="1" dirty="0"/>
              <a:t>Formatted V/S Unformatted I/O functions</a:t>
            </a:r>
          </a:p>
        </p:txBody>
      </p:sp>
      <p:sp>
        <p:nvSpPr>
          <p:cNvPr id="3" name="Text Placeholder 2">
            <a:extLst>
              <a:ext uri="{FF2B5EF4-FFF2-40B4-BE49-F238E27FC236}">
                <a16:creationId xmlns:a16="http://schemas.microsoft.com/office/drawing/2014/main" id="{12CBD7DD-371A-419E-9D55-2F72BD924404}"/>
              </a:ext>
            </a:extLst>
          </p:cNvPr>
          <p:cNvSpPr>
            <a:spLocks noGrp="1"/>
          </p:cNvSpPr>
          <p:nvPr>
            <p:ph type="body" idx="1"/>
          </p:nvPr>
        </p:nvSpPr>
        <p:spPr>
          <a:xfrm>
            <a:off x="839788" y="1427163"/>
            <a:ext cx="5157787" cy="823912"/>
          </a:xfrm>
        </p:spPr>
        <p:txBody>
          <a:bodyPr>
            <a:normAutofit/>
          </a:bodyPr>
          <a:lstStyle/>
          <a:p>
            <a:r>
              <a:rPr lang="en-US" sz="4000" b="1" dirty="0"/>
              <a:t>Formatted</a:t>
            </a:r>
            <a:endParaRPr lang="en-US" sz="4400" dirty="0"/>
          </a:p>
        </p:txBody>
      </p:sp>
      <p:sp>
        <p:nvSpPr>
          <p:cNvPr id="5" name="Content Placeholder 4">
            <a:extLst>
              <a:ext uri="{FF2B5EF4-FFF2-40B4-BE49-F238E27FC236}">
                <a16:creationId xmlns:a16="http://schemas.microsoft.com/office/drawing/2014/main" id="{7C75EE49-7812-4095-8F39-9A672FBE4155}"/>
              </a:ext>
            </a:extLst>
          </p:cNvPr>
          <p:cNvSpPr>
            <a:spLocks noGrp="1"/>
          </p:cNvSpPr>
          <p:nvPr>
            <p:ph sz="half" idx="2"/>
          </p:nvPr>
        </p:nvSpPr>
        <p:spPr/>
        <p:txBody>
          <a:bodyPr/>
          <a:lstStyle/>
          <a:p>
            <a:r>
              <a:rPr lang="en-US" dirty="0"/>
              <a:t>Allow us to take input or display output in the user’s desired format.</a:t>
            </a:r>
          </a:p>
          <a:p>
            <a:r>
              <a:rPr lang="en-US" dirty="0"/>
              <a:t>Support format specifiers.</a:t>
            </a:r>
          </a:p>
          <a:p>
            <a:r>
              <a:rPr lang="en-US" dirty="0"/>
              <a:t>Used for storing data more user friendly.</a:t>
            </a:r>
          </a:p>
          <a:p>
            <a:r>
              <a:rPr lang="en-US" dirty="0"/>
              <a:t>We can use all data types.</a:t>
            </a:r>
          </a:p>
        </p:txBody>
      </p:sp>
      <p:sp>
        <p:nvSpPr>
          <p:cNvPr id="6" name="Text Placeholder 5">
            <a:extLst>
              <a:ext uri="{FF2B5EF4-FFF2-40B4-BE49-F238E27FC236}">
                <a16:creationId xmlns:a16="http://schemas.microsoft.com/office/drawing/2014/main" id="{24E8F9A9-8950-421B-8037-9654249AB1D0}"/>
              </a:ext>
            </a:extLst>
          </p:cNvPr>
          <p:cNvSpPr>
            <a:spLocks noGrp="1"/>
          </p:cNvSpPr>
          <p:nvPr>
            <p:ph type="body" sz="quarter" idx="3"/>
          </p:nvPr>
        </p:nvSpPr>
        <p:spPr>
          <a:xfrm>
            <a:off x="6172200" y="1427163"/>
            <a:ext cx="5183188" cy="823912"/>
          </a:xfrm>
        </p:spPr>
        <p:txBody>
          <a:bodyPr/>
          <a:lstStyle/>
          <a:p>
            <a:r>
              <a:rPr lang="en-US" sz="4000" b="1" dirty="0"/>
              <a:t>Unformatted</a:t>
            </a:r>
            <a:endParaRPr lang="en-US" dirty="0"/>
          </a:p>
        </p:txBody>
      </p:sp>
      <p:sp>
        <p:nvSpPr>
          <p:cNvPr id="7" name="Content Placeholder 6">
            <a:extLst>
              <a:ext uri="{FF2B5EF4-FFF2-40B4-BE49-F238E27FC236}">
                <a16:creationId xmlns:a16="http://schemas.microsoft.com/office/drawing/2014/main" id="{9AD60168-E90A-4287-B458-EB5F3BA8FC47}"/>
              </a:ext>
            </a:extLst>
          </p:cNvPr>
          <p:cNvSpPr>
            <a:spLocks noGrp="1"/>
          </p:cNvSpPr>
          <p:nvPr>
            <p:ph sz="quarter" idx="4"/>
          </p:nvPr>
        </p:nvSpPr>
        <p:spPr/>
        <p:txBody>
          <a:bodyPr/>
          <a:lstStyle/>
          <a:p>
            <a:r>
              <a:rPr lang="en-US" dirty="0"/>
              <a:t>Do not allow us to take input or display output in the user’s desired format.</a:t>
            </a:r>
          </a:p>
          <a:p>
            <a:r>
              <a:rPr lang="en-US" dirty="0"/>
              <a:t>Don’t Support format specifiers.</a:t>
            </a:r>
          </a:p>
          <a:p>
            <a:r>
              <a:rPr lang="en-US" dirty="0"/>
              <a:t>Are not more user friendly.</a:t>
            </a:r>
          </a:p>
          <a:p>
            <a:r>
              <a:rPr lang="en-US" dirty="0"/>
              <a:t>We can use only character and string data types.</a:t>
            </a:r>
          </a:p>
          <a:p>
            <a:endParaRPr lang="en-US" dirty="0"/>
          </a:p>
        </p:txBody>
      </p:sp>
    </p:spTree>
    <p:extLst>
      <p:ext uri="{BB962C8B-B14F-4D97-AF65-F5344CB8AC3E}">
        <p14:creationId xmlns:p14="http://schemas.microsoft.com/office/powerpoint/2010/main" val="377315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up)">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up)">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up)">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wipe(up)">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up)">
                                      <p:cBhvr>
                                        <p:cTn id="39" dur="500"/>
                                        <p:tgtEl>
                                          <p:spTgt spid="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wipe(up)">
                                      <p:cBhvr>
                                        <p:cTn id="44" dur="500"/>
                                        <p:tgtEl>
                                          <p:spTgt spid="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wipe(up)">
                                      <p:cBhvr>
                                        <p:cTn id="49" dur="500"/>
                                        <p:tgtEl>
                                          <p:spTgt spid="5">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7">
                                            <p:txEl>
                                              <p:pRg st="3" end="3"/>
                                            </p:txEl>
                                          </p:spTgt>
                                        </p:tgtEl>
                                        <p:attrNameLst>
                                          <p:attrName>style.visibility</p:attrName>
                                        </p:attrNameLst>
                                      </p:cBhvr>
                                      <p:to>
                                        <p:strVal val="visible"/>
                                      </p:to>
                                    </p:set>
                                    <p:animEffect transition="in" filter="wipe(up)">
                                      <p:cBhvr>
                                        <p:cTn id="5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640156" y="179610"/>
            <a:ext cx="8911687" cy="1280890"/>
          </a:xfrm>
        </p:spPr>
        <p:txBody>
          <a:bodyPr>
            <a:normAutofit/>
          </a:bodyPr>
          <a:lstStyle/>
          <a:p>
            <a:pPr algn="ctr"/>
            <a:r>
              <a:rPr lang="en-US" sz="6000" dirty="0"/>
              <a:t>OPERATORS</a:t>
            </a:r>
          </a:p>
        </p:txBody>
      </p:sp>
      <p:graphicFrame>
        <p:nvGraphicFramePr>
          <p:cNvPr id="3" name="Diagram 2">
            <a:extLst>
              <a:ext uri="{FF2B5EF4-FFF2-40B4-BE49-F238E27FC236}">
                <a16:creationId xmlns:a16="http://schemas.microsoft.com/office/drawing/2014/main" id="{A89A31A6-9F60-446F-9F5A-844A91603656}"/>
              </a:ext>
            </a:extLst>
          </p:cNvPr>
          <p:cNvGraphicFramePr/>
          <p:nvPr/>
        </p:nvGraphicFramePr>
        <p:xfrm>
          <a:off x="2032000" y="1193800"/>
          <a:ext cx="7391400" cy="4944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9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graphicEl>
                                              <a:dgm id="{17FD30ED-660E-4945-A40B-71C42E3B96D1}"/>
                                            </p:graphicEl>
                                          </p:spTgt>
                                        </p:tgtEl>
                                        <p:attrNameLst>
                                          <p:attrName>style.visibility</p:attrName>
                                        </p:attrNameLst>
                                      </p:cBhvr>
                                      <p:to>
                                        <p:strVal val="visible"/>
                                      </p:to>
                                    </p:set>
                                    <p:anim calcmode="lin" valueType="num">
                                      <p:cBhvr additive="base">
                                        <p:cTn id="12" dur="500" fill="hold"/>
                                        <p:tgtEl>
                                          <p:spTgt spid="3">
                                            <p:graphicEl>
                                              <a:dgm id="{17FD30ED-660E-4945-A40B-71C42E3B96D1}"/>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graphicEl>
                                              <a:dgm id="{17FD30ED-660E-4945-A40B-71C42E3B96D1}"/>
                                            </p:graphicEl>
                                          </p:spTgt>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
                                            <p:graphicEl>
                                              <a:dgm id="{BF29BF86-776F-49AC-BB40-CADEA6FDB6ED}"/>
                                            </p:graphicEl>
                                          </p:spTgt>
                                        </p:tgtEl>
                                        <p:attrNameLst>
                                          <p:attrName>style.visibility</p:attrName>
                                        </p:attrNameLst>
                                      </p:cBhvr>
                                      <p:to>
                                        <p:strVal val="visible"/>
                                      </p:to>
                                    </p:set>
                                    <p:anim calcmode="lin" valueType="num">
                                      <p:cBhvr additive="base">
                                        <p:cTn id="16" dur="500" fill="hold"/>
                                        <p:tgtEl>
                                          <p:spTgt spid="3">
                                            <p:graphicEl>
                                              <a:dgm id="{BF29BF86-776F-49AC-BB40-CADEA6FDB6ED}"/>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graphicEl>
                                              <a:dgm id="{BF29BF86-776F-49AC-BB40-CADEA6FDB6ED}"/>
                                            </p:graphic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
                                            <p:graphicEl>
                                              <a:dgm id="{CC045F16-CD0D-4F3A-91AA-2EDABE859CC6}"/>
                                            </p:graphicEl>
                                          </p:spTgt>
                                        </p:tgtEl>
                                        <p:attrNameLst>
                                          <p:attrName>style.visibility</p:attrName>
                                        </p:attrNameLst>
                                      </p:cBhvr>
                                      <p:to>
                                        <p:strVal val="visible"/>
                                      </p:to>
                                    </p:set>
                                    <p:anim calcmode="lin" valueType="num">
                                      <p:cBhvr additive="base">
                                        <p:cTn id="22" dur="500" fill="hold"/>
                                        <p:tgtEl>
                                          <p:spTgt spid="3">
                                            <p:graphicEl>
                                              <a:dgm id="{CC045F16-CD0D-4F3A-91AA-2EDABE859CC6}"/>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graphicEl>
                                              <a:dgm id="{CC045F16-CD0D-4F3A-91AA-2EDABE859CC6}"/>
                                            </p:graphic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
                                            <p:graphicEl>
                                              <a:dgm id="{D2889D73-2E4A-40AE-9963-4CD85272A4CB}"/>
                                            </p:graphicEl>
                                          </p:spTgt>
                                        </p:tgtEl>
                                        <p:attrNameLst>
                                          <p:attrName>style.visibility</p:attrName>
                                        </p:attrNameLst>
                                      </p:cBhvr>
                                      <p:to>
                                        <p:strVal val="visible"/>
                                      </p:to>
                                    </p:set>
                                    <p:anim calcmode="lin" valueType="num">
                                      <p:cBhvr additive="base">
                                        <p:cTn id="26" dur="500" fill="hold"/>
                                        <p:tgtEl>
                                          <p:spTgt spid="3">
                                            <p:graphicEl>
                                              <a:dgm id="{D2889D73-2E4A-40AE-9963-4CD85272A4CB}"/>
                                            </p:graphic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graphicEl>
                                              <a:dgm id="{D2889D73-2E4A-40AE-9963-4CD85272A4CB}"/>
                                            </p:graphic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graphicEl>
                                              <a:dgm id="{DF3AF126-4C74-4BB2-BC44-9B66D6B440B6}"/>
                                            </p:graphicEl>
                                          </p:spTgt>
                                        </p:tgtEl>
                                        <p:attrNameLst>
                                          <p:attrName>style.visibility</p:attrName>
                                        </p:attrNameLst>
                                      </p:cBhvr>
                                      <p:to>
                                        <p:strVal val="visible"/>
                                      </p:to>
                                    </p:set>
                                    <p:anim calcmode="lin" valueType="num">
                                      <p:cBhvr additive="base">
                                        <p:cTn id="32" dur="500" fill="hold"/>
                                        <p:tgtEl>
                                          <p:spTgt spid="3">
                                            <p:graphicEl>
                                              <a:dgm id="{DF3AF126-4C74-4BB2-BC44-9B66D6B440B6}"/>
                                            </p:graphic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graphicEl>
                                              <a:dgm id="{DF3AF126-4C74-4BB2-BC44-9B66D6B440B6}"/>
                                            </p:graphic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
                                            <p:graphicEl>
                                              <a:dgm id="{53022C40-E71B-4EB0-8BCF-EAD87360AE60}"/>
                                            </p:graphicEl>
                                          </p:spTgt>
                                        </p:tgtEl>
                                        <p:attrNameLst>
                                          <p:attrName>style.visibility</p:attrName>
                                        </p:attrNameLst>
                                      </p:cBhvr>
                                      <p:to>
                                        <p:strVal val="visible"/>
                                      </p:to>
                                    </p:set>
                                    <p:anim calcmode="lin" valueType="num">
                                      <p:cBhvr additive="base">
                                        <p:cTn id="36" dur="500" fill="hold"/>
                                        <p:tgtEl>
                                          <p:spTgt spid="3">
                                            <p:graphicEl>
                                              <a:dgm id="{53022C40-E71B-4EB0-8BCF-EAD87360AE60}"/>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graphicEl>
                                              <a:dgm id="{53022C40-E71B-4EB0-8BCF-EAD87360AE60}"/>
                                            </p:graphic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graphicEl>
                                              <a:dgm id="{81C0A2D6-50CB-4180-A423-069A4451FBB1}"/>
                                            </p:graphicEl>
                                          </p:spTgt>
                                        </p:tgtEl>
                                        <p:attrNameLst>
                                          <p:attrName>style.visibility</p:attrName>
                                        </p:attrNameLst>
                                      </p:cBhvr>
                                      <p:to>
                                        <p:strVal val="visible"/>
                                      </p:to>
                                    </p:set>
                                    <p:anim calcmode="lin" valueType="num">
                                      <p:cBhvr additive="base">
                                        <p:cTn id="42" dur="500" fill="hold"/>
                                        <p:tgtEl>
                                          <p:spTgt spid="3">
                                            <p:graphicEl>
                                              <a:dgm id="{81C0A2D6-50CB-4180-A423-069A4451FBB1}"/>
                                            </p:graphic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graphicEl>
                                              <a:dgm id="{81C0A2D6-50CB-4180-A423-069A4451FBB1}"/>
                                            </p:graphicEl>
                                          </p:spTgt>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
                                            <p:graphicEl>
                                              <a:dgm id="{8426DDB1-43A3-45F0-B6F4-79451185547F}"/>
                                            </p:graphicEl>
                                          </p:spTgt>
                                        </p:tgtEl>
                                        <p:attrNameLst>
                                          <p:attrName>style.visibility</p:attrName>
                                        </p:attrNameLst>
                                      </p:cBhvr>
                                      <p:to>
                                        <p:strVal val="visible"/>
                                      </p:to>
                                    </p:set>
                                    <p:anim calcmode="lin" valueType="num">
                                      <p:cBhvr additive="base">
                                        <p:cTn id="46" dur="500" fill="hold"/>
                                        <p:tgtEl>
                                          <p:spTgt spid="3">
                                            <p:graphicEl>
                                              <a:dgm id="{8426DDB1-43A3-45F0-B6F4-79451185547F}"/>
                                            </p:graphic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graphicEl>
                                              <a:dgm id="{8426DDB1-43A3-45F0-B6F4-79451185547F}"/>
                                            </p:graphic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
                                            <p:graphicEl>
                                              <a:dgm id="{F2495AEB-3823-4A24-91E8-E2AE36264635}"/>
                                            </p:graphicEl>
                                          </p:spTgt>
                                        </p:tgtEl>
                                        <p:attrNameLst>
                                          <p:attrName>style.visibility</p:attrName>
                                        </p:attrNameLst>
                                      </p:cBhvr>
                                      <p:to>
                                        <p:strVal val="visible"/>
                                      </p:to>
                                    </p:set>
                                    <p:anim calcmode="lin" valueType="num">
                                      <p:cBhvr additive="base">
                                        <p:cTn id="52" dur="500" fill="hold"/>
                                        <p:tgtEl>
                                          <p:spTgt spid="3">
                                            <p:graphicEl>
                                              <a:dgm id="{F2495AEB-3823-4A24-91E8-E2AE36264635}"/>
                                            </p:graphic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graphicEl>
                                              <a:dgm id="{F2495AEB-3823-4A24-91E8-E2AE36264635}"/>
                                            </p:graphicEl>
                                          </p:spTgt>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
                                            <p:graphicEl>
                                              <a:dgm id="{FEFFE8EB-83C7-44E3-939B-3B91F0C22D14}"/>
                                            </p:graphicEl>
                                          </p:spTgt>
                                        </p:tgtEl>
                                        <p:attrNameLst>
                                          <p:attrName>style.visibility</p:attrName>
                                        </p:attrNameLst>
                                      </p:cBhvr>
                                      <p:to>
                                        <p:strVal val="visible"/>
                                      </p:to>
                                    </p:set>
                                    <p:anim calcmode="lin" valueType="num">
                                      <p:cBhvr additive="base">
                                        <p:cTn id="56" dur="500" fill="hold"/>
                                        <p:tgtEl>
                                          <p:spTgt spid="3">
                                            <p:graphicEl>
                                              <a:dgm id="{FEFFE8EB-83C7-44E3-939B-3B91F0C22D14}"/>
                                            </p:graphic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
                                            <p:graphicEl>
                                              <a:dgm id="{FEFFE8EB-83C7-44E3-939B-3B91F0C22D14}"/>
                                            </p:graphic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
                                            <p:graphicEl>
                                              <a:dgm id="{2742C334-9F8A-4E01-86CA-F1B2D0C41165}"/>
                                            </p:graphicEl>
                                          </p:spTgt>
                                        </p:tgtEl>
                                        <p:attrNameLst>
                                          <p:attrName>style.visibility</p:attrName>
                                        </p:attrNameLst>
                                      </p:cBhvr>
                                      <p:to>
                                        <p:strVal val="visible"/>
                                      </p:to>
                                    </p:set>
                                    <p:anim calcmode="lin" valueType="num">
                                      <p:cBhvr additive="base">
                                        <p:cTn id="62" dur="500" fill="hold"/>
                                        <p:tgtEl>
                                          <p:spTgt spid="3">
                                            <p:graphicEl>
                                              <a:dgm id="{2742C334-9F8A-4E01-86CA-F1B2D0C41165}"/>
                                            </p:graphic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3">
                                            <p:graphicEl>
                                              <a:dgm id="{2742C334-9F8A-4E01-86CA-F1B2D0C41165}"/>
                                            </p:graphicEl>
                                          </p:spTgt>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3">
                                            <p:graphicEl>
                                              <a:dgm id="{9546221F-7D08-451E-8720-C1013C55B838}"/>
                                            </p:graphicEl>
                                          </p:spTgt>
                                        </p:tgtEl>
                                        <p:attrNameLst>
                                          <p:attrName>style.visibility</p:attrName>
                                        </p:attrNameLst>
                                      </p:cBhvr>
                                      <p:to>
                                        <p:strVal val="visible"/>
                                      </p:to>
                                    </p:set>
                                    <p:anim calcmode="lin" valueType="num">
                                      <p:cBhvr additive="base">
                                        <p:cTn id="66" dur="500" fill="hold"/>
                                        <p:tgtEl>
                                          <p:spTgt spid="3">
                                            <p:graphicEl>
                                              <a:dgm id="{9546221F-7D08-451E-8720-C1013C55B838}"/>
                                            </p:graphic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
                                            <p:graphicEl>
                                              <a:dgm id="{9546221F-7D08-451E-8720-C1013C55B838}"/>
                                            </p:graphic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3">
                                            <p:graphicEl>
                                              <a:dgm id="{0F4D3A24-4BA9-40B7-86D0-5DC236530F9D}"/>
                                            </p:graphicEl>
                                          </p:spTgt>
                                        </p:tgtEl>
                                        <p:attrNameLst>
                                          <p:attrName>style.visibility</p:attrName>
                                        </p:attrNameLst>
                                      </p:cBhvr>
                                      <p:to>
                                        <p:strVal val="visible"/>
                                      </p:to>
                                    </p:set>
                                    <p:anim calcmode="lin" valueType="num">
                                      <p:cBhvr additive="base">
                                        <p:cTn id="72" dur="500" fill="hold"/>
                                        <p:tgtEl>
                                          <p:spTgt spid="3">
                                            <p:graphicEl>
                                              <a:dgm id="{0F4D3A24-4BA9-40B7-86D0-5DC236530F9D}"/>
                                            </p:graphic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3">
                                            <p:graphicEl>
                                              <a:dgm id="{0F4D3A24-4BA9-40B7-86D0-5DC236530F9D}"/>
                                            </p:graphicEl>
                                          </p:spTgt>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
                                            <p:graphicEl>
                                              <a:dgm id="{8E6ACFFC-92CD-44B2-A661-07F5E7A464B3}"/>
                                            </p:graphicEl>
                                          </p:spTgt>
                                        </p:tgtEl>
                                        <p:attrNameLst>
                                          <p:attrName>style.visibility</p:attrName>
                                        </p:attrNameLst>
                                      </p:cBhvr>
                                      <p:to>
                                        <p:strVal val="visible"/>
                                      </p:to>
                                    </p:set>
                                    <p:anim calcmode="lin" valueType="num">
                                      <p:cBhvr additive="base">
                                        <p:cTn id="76" dur="500" fill="hold"/>
                                        <p:tgtEl>
                                          <p:spTgt spid="3">
                                            <p:graphicEl>
                                              <a:dgm id="{8E6ACFFC-92CD-44B2-A661-07F5E7A464B3}"/>
                                            </p:graphic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3">
                                            <p:graphicEl>
                                              <a:dgm id="{8E6ACFFC-92CD-44B2-A661-07F5E7A464B3}"/>
                                            </p:graphicEl>
                                          </p:spTgt>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3">
                                            <p:graphicEl>
                                              <a:dgm id="{AA3D5679-EEF7-4202-95F9-C05D9DB95167}"/>
                                            </p:graphicEl>
                                          </p:spTgt>
                                        </p:tgtEl>
                                        <p:attrNameLst>
                                          <p:attrName>style.visibility</p:attrName>
                                        </p:attrNameLst>
                                      </p:cBhvr>
                                      <p:to>
                                        <p:strVal val="visible"/>
                                      </p:to>
                                    </p:set>
                                    <p:anim calcmode="lin" valueType="num">
                                      <p:cBhvr additive="base">
                                        <p:cTn id="82" dur="500" fill="hold"/>
                                        <p:tgtEl>
                                          <p:spTgt spid="3">
                                            <p:graphicEl>
                                              <a:dgm id="{AA3D5679-EEF7-4202-95F9-C05D9DB95167}"/>
                                            </p:graphic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
                                            <p:graphicEl>
                                              <a:dgm id="{AA3D5679-EEF7-4202-95F9-C05D9DB95167}"/>
                                            </p:graphicEl>
                                          </p:spTgt>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3">
                                            <p:graphicEl>
                                              <a:dgm id="{9FF00D78-39BF-402F-AFFB-9C9916399173}"/>
                                            </p:graphicEl>
                                          </p:spTgt>
                                        </p:tgtEl>
                                        <p:attrNameLst>
                                          <p:attrName>style.visibility</p:attrName>
                                        </p:attrNameLst>
                                      </p:cBhvr>
                                      <p:to>
                                        <p:strVal val="visible"/>
                                      </p:to>
                                    </p:set>
                                    <p:anim calcmode="lin" valueType="num">
                                      <p:cBhvr additive="base">
                                        <p:cTn id="86" dur="500" fill="hold"/>
                                        <p:tgtEl>
                                          <p:spTgt spid="3">
                                            <p:graphicEl>
                                              <a:dgm id="{9FF00D78-39BF-402F-AFFB-9C9916399173}"/>
                                            </p:graphic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3">
                                            <p:graphicEl>
                                              <a:dgm id="{9FF00D78-39BF-402F-AFFB-9C9916399173}"/>
                                            </p:graphic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3">
                                            <p:graphicEl>
                                              <a:dgm id="{5CFFE470-B342-4291-85AE-466372B558EA}"/>
                                            </p:graphicEl>
                                          </p:spTgt>
                                        </p:tgtEl>
                                        <p:attrNameLst>
                                          <p:attrName>style.visibility</p:attrName>
                                        </p:attrNameLst>
                                      </p:cBhvr>
                                      <p:to>
                                        <p:strVal val="visible"/>
                                      </p:to>
                                    </p:set>
                                    <p:anim calcmode="lin" valueType="num">
                                      <p:cBhvr additive="base">
                                        <p:cTn id="92" dur="500" fill="hold"/>
                                        <p:tgtEl>
                                          <p:spTgt spid="3">
                                            <p:graphicEl>
                                              <a:dgm id="{5CFFE470-B342-4291-85AE-466372B558EA}"/>
                                            </p:graphic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3">
                                            <p:graphicEl>
                                              <a:dgm id="{5CFFE470-B342-4291-85AE-466372B558EA}"/>
                                            </p:graphicEl>
                                          </p:spTgt>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3">
                                            <p:graphicEl>
                                              <a:dgm id="{93DF5AC4-8537-4A35-9506-E557AB6DEF95}"/>
                                            </p:graphicEl>
                                          </p:spTgt>
                                        </p:tgtEl>
                                        <p:attrNameLst>
                                          <p:attrName>style.visibility</p:attrName>
                                        </p:attrNameLst>
                                      </p:cBhvr>
                                      <p:to>
                                        <p:strVal val="visible"/>
                                      </p:to>
                                    </p:set>
                                    <p:anim calcmode="lin" valueType="num">
                                      <p:cBhvr additive="base">
                                        <p:cTn id="96" dur="500" fill="hold"/>
                                        <p:tgtEl>
                                          <p:spTgt spid="3">
                                            <p:graphicEl>
                                              <a:dgm id="{93DF5AC4-8537-4A35-9506-E557AB6DEF95}"/>
                                            </p:graphic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3">
                                            <p:graphicEl>
                                              <a:dgm id="{93DF5AC4-8537-4A35-9506-E557AB6DEF95}"/>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dirty="0"/>
              <a:t>Operators</a:t>
            </a:r>
          </a:p>
        </p:txBody>
      </p:sp>
      <p:grpSp>
        <p:nvGrpSpPr>
          <p:cNvPr id="6" name="Group 5">
            <a:extLst>
              <a:ext uri="{FF2B5EF4-FFF2-40B4-BE49-F238E27FC236}">
                <a16:creationId xmlns:a16="http://schemas.microsoft.com/office/drawing/2014/main" id="{1BADC9F6-C56C-4D10-B39D-5FB95CAE1844}"/>
              </a:ext>
            </a:extLst>
          </p:cNvPr>
          <p:cNvGrpSpPr/>
          <p:nvPr/>
        </p:nvGrpSpPr>
        <p:grpSpPr>
          <a:xfrm>
            <a:off x="1966826" y="1004341"/>
            <a:ext cx="3667820" cy="6273655"/>
            <a:chOff x="2428180" y="1004341"/>
            <a:chExt cx="3667820" cy="6273655"/>
          </a:xfrm>
        </p:grpSpPr>
        <p:pic>
          <p:nvPicPr>
            <p:cNvPr id="4" name="Picture 3">
              <a:extLst>
                <a:ext uri="{FF2B5EF4-FFF2-40B4-BE49-F238E27FC236}">
                  <a16:creationId xmlns:a16="http://schemas.microsoft.com/office/drawing/2014/main" id="{EBDC38AA-5210-43B8-8BBD-D357AE7C1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180" y="2511691"/>
              <a:ext cx="3667820" cy="4766305"/>
            </a:xfrm>
            <a:prstGeom prst="rect">
              <a:avLst/>
            </a:prstGeom>
          </p:spPr>
        </p:pic>
        <p:sp>
          <p:nvSpPr>
            <p:cNvPr id="5" name="Thought Bubble: Cloud 4">
              <a:extLst>
                <a:ext uri="{FF2B5EF4-FFF2-40B4-BE49-F238E27FC236}">
                  <a16:creationId xmlns:a16="http://schemas.microsoft.com/office/drawing/2014/main" id="{464244C2-5FE5-42F0-AD54-D47E8C60C084}"/>
                </a:ext>
              </a:extLst>
            </p:cNvPr>
            <p:cNvSpPr/>
            <p:nvPr/>
          </p:nvSpPr>
          <p:spPr>
            <a:xfrm>
              <a:off x="2781291" y="1004341"/>
              <a:ext cx="2500243" cy="1507350"/>
            </a:xfrm>
            <a:prstGeom prst="cloudCallout">
              <a:avLst>
                <a:gd name="adj1" fmla="val 25332"/>
                <a:gd name="adj2" fmla="val 117196"/>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50000" t="50000" r="50000" b="50000"/>
              </a:path>
              <a:tileRect/>
            </a:gradFill>
            <a:ln>
              <a:solidFill>
                <a:schemeClr val="bg2">
                  <a:lumMod val="1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operator</a:t>
              </a:r>
            </a:p>
          </p:txBody>
        </p:sp>
      </p:grpSp>
      <p:sp>
        <p:nvSpPr>
          <p:cNvPr id="8" name="Flowchart: Predefined Process 7">
            <a:extLst>
              <a:ext uri="{FF2B5EF4-FFF2-40B4-BE49-F238E27FC236}">
                <a16:creationId xmlns:a16="http://schemas.microsoft.com/office/drawing/2014/main" id="{5B604E19-DF19-4703-B953-8CF02226A23D}"/>
              </a:ext>
            </a:extLst>
          </p:cNvPr>
          <p:cNvSpPr/>
          <p:nvPr/>
        </p:nvSpPr>
        <p:spPr>
          <a:xfrm>
            <a:off x="5987757" y="2511691"/>
            <a:ext cx="5644611" cy="3514354"/>
          </a:xfrm>
          <a:prstGeom prst="flowChartPredefinedProcess">
            <a:avLst/>
          </a:prstGeom>
          <a:gradFill flip="none" rotWithShape="1">
            <a:gsLst>
              <a:gs pos="0">
                <a:srgbClr val="C32FC7">
                  <a:shade val="30000"/>
                  <a:satMod val="115000"/>
                </a:srgbClr>
              </a:gs>
              <a:gs pos="50000">
                <a:srgbClr val="C32FC7">
                  <a:shade val="67500"/>
                  <a:satMod val="115000"/>
                </a:srgbClr>
              </a:gs>
              <a:gs pos="100000">
                <a:srgbClr val="C32FC7">
                  <a:shade val="100000"/>
                  <a:satMod val="115000"/>
                </a:srgbClr>
              </a:gs>
            </a:gsLst>
            <a:lin ang="13500000" scaled="1"/>
            <a:tileRect/>
          </a:gra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A symbol that operates on a variable or a value called operators.</a:t>
            </a:r>
          </a:p>
          <a:p>
            <a:r>
              <a:rPr lang="en-US" sz="3200" dirty="0"/>
              <a:t>e.g.: * is an operator that performs multiplication</a:t>
            </a:r>
          </a:p>
        </p:txBody>
      </p:sp>
    </p:spTree>
    <p:extLst>
      <p:ext uri="{BB962C8B-B14F-4D97-AF65-F5344CB8AC3E}">
        <p14:creationId xmlns:p14="http://schemas.microsoft.com/office/powerpoint/2010/main" val="128851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bg/>
                                          </p:spTgt>
                                        </p:tgtEl>
                                        <p:attrNameLst>
                                          <p:attrName>style.visibility</p:attrName>
                                        </p:attrNameLst>
                                      </p:cBhvr>
                                      <p:to>
                                        <p:strVal val="visible"/>
                                      </p:to>
                                    </p:set>
                                    <p:animEffect transition="in" filter="wipe(left)">
                                      <p:cBhvr>
                                        <p:cTn id="19" dur="500"/>
                                        <p:tgtEl>
                                          <p:spTgt spid="8">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left)">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wipe(left)">
                                      <p:cBhvr>
                                        <p:cTn id="2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D9C80104-7164-4E04-AD71-745EC76B5A40}"/>
              </a:ext>
            </a:extLst>
          </p:cNvPr>
          <p:cNvSpPr/>
          <p:nvPr/>
        </p:nvSpPr>
        <p:spPr>
          <a:xfrm>
            <a:off x="0" y="13165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E4EB1235-0DAE-49A0-9051-25119FDC69E9}"/>
              </a:ext>
            </a:extLst>
          </p:cNvPr>
          <p:cNvSpPr/>
          <p:nvPr/>
        </p:nvSpPr>
        <p:spPr>
          <a:xfrm>
            <a:off x="0" y="20927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BF0DA531-6538-4393-93C3-44C6BBDD637A}"/>
              </a:ext>
            </a:extLst>
          </p:cNvPr>
          <p:cNvSpPr/>
          <p:nvPr/>
        </p:nvSpPr>
        <p:spPr>
          <a:xfrm>
            <a:off x="0" y="28689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5E725B79-1DBA-404C-BBFA-9D82CA0AC09B}"/>
              </a:ext>
            </a:extLst>
          </p:cNvPr>
          <p:cNvSpPr/>
          <p:nvPr/>
        </p:nvSpPr>
        <p:spPr>
          <a:xfrm>
            <a:off x="0" y="44214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8" name="Arrow: Pentagon 7">
            <a:extLst>
              <a:ext uri="{FF2B5EF4-FFF2-40B4-BE49-F238E27FC236}">
                <a16:creationId xmlns:a16="http://schemas.microsoft.com/office/drawing/2014/main" id="{6C60A9F6-AB22-4190-80B9-9E068A02F697}"/>
              </a:ext>
            </a:extLst>
          </p:cNvPr>
          <p:cNvSpPr/>
          <p:nvPr/>
        </p:nvSpPr>
        <p:spPr>
          <a:xfrm>
            <a:off x="0" y="36452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9" name="Arrow: Pentagon 8">
            <a:extLst>
              <a:ext uri="{FF2B5EF4-FFF2-40B4-BE49-F238E27FC236}">
                <a16:creationId xmlns:a16="http://schemas.microsoft.com/office/drawing/2014/main" id="{4AA9542B-5A43-4CCC-A346-1CA82603B142}"/>
              </a:ext>
            </a:extLst>
          </p:cNvPr>
          <p:cNvSpPr/>
          <p:nvPr/>
        </p:nvSpPr>
        <p:spPr>
          <a:xfrm>
            <a:off x="0" y="51976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3" name="Callout: Double Bent Line 2">
            <a:extLst>
              <a:ext uri="{FF2B5EF4-FFF2-40B4-BE49-F238E27FC236}">
                <a16:creationId xmlns:a16="http://schemas.microsoft.com/office/drawing/2014/main" id="{C84CCF00-4F7B-4EF3-97A3-F0157E195E8E}"/>
              </a:ext>
            </a:extLst>
          </p:cNvPr>
          <p:cNvSpPr/>
          <p:nvPr/>
        </p:nvSpPr>
        <p:spPr>
          <a:xfrm>
            <a:off x="5205886" y="2735030"/>
            <a:ext cx="5336499" cy="3372785"/>
          </a:xfrm>
          <a:prstGeom prst="borderCallout3">
            <a:avLst>
              <a:gd name="adj1" fmla="val 52793"/>
              <a:gd name="adj2" fmla="val -1873"/>
              <a:gd name="adj3" fmla="val 52793"/>
              <a:gd name="adj4" fmla="val -14982"/>
              <a:gd name="adj5" fmla="val -13030"/>
              <a:gd name="adj6" fmla="val -14982"/>
              <a:gd name="adj7" fmla="val -52399"/>
              <a:gd name="adj8" fmla="val 18634"/>
            </a:avLst>
          </a:prstGeom>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path path="circle">
              <a:fillToRect l="50000" t="50000" r="50000" b="50000"/>
            </a:path>
            <a:tileRect/>
          </a:gradFill>
          <a:ln>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 language has </a:t>
            </a:r>
            <a:r>
              <a:rPr lang="en-US" sz="3200"/>
              <a:t>a wide </a:t>
            </a:r>
            <a:r>
              <a:rPr lang="en-US" sz="3200" dirty="0"/>
              <a:t>range of operators.</a:t>
            </a:r>
          </a:p>
          <a:p>
            <a:pPr algn="ctr"/>
            <a:r>
              <a:rPr lang="en-US" sz="3200" dirty="0"/>
              <a:t>We are discussing the most of them.</a:t>
            </a:r>
          </a:p>
        </p:txBody>
      </p:sp>
    </p:spTree>
    <p:extLst>
      <p:ext uri="{BB962C8B-B14F-4D97-AF65-F5344CB8AC3E}">
        <p14:creationId xmlns:p14="http://schemas.microsoft.com/office/powerpoint/2010/main" val="29818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1+#ppt_w/2"/>
                                          </p:val>
                                        </p:tav>
                                        <p:tav tm="100000">
                                          <p:val>
                                            <p:strVal val="#ppt_x"/>
                                          </p:val>
                                        </p:tav>
                                      </p:tavLst>
                                    </p:anim>
                                    <p:anim calcmode="lin" valueType="num">
                                      <p:cBhvr additive="base">
                                        <p:cTn id="4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2" fill="hold" grpId="1" nodeType="clickEffect">
                                  <p:stCondLst>
                                    <p:cond delay="0"/>
                                  </p:stCondLst>
                                  <p:childTnLst>
                                    <p:anim calcmode="lin" valueType="num">
                                      <p:cBhvr additive="base">
                                        <p:cTn id="50" dur="500"/>
                                        <p:tgtEl>
                                          <p:spTgt spid="3"/>
                                        </p:tgtEl>
                                        <p:attrNameLst>
                                          <p:attrName>ppt_x</p:attrName>
                                        </p:attrNameLst>
                                      </p:cBhvr>
                                      <p:tavLst>
                                        <p:tav tm="0">
                                          <p:val>
                                            <p:strVal val="ppt_x"/>
                                          </p:val>
                                        </p:tav>
                                        <p:tav tm="100000">
                                          <p:val>
                                            <p:strVal val="1+ppt_w/2"/>
                                          </p:val>
                                        </p:tav>
                                      </p:tavLst>
                                    </p:anim>
                                    <p:anim calcmode="lin" valueType="num">
                                      <p:cBhvr additive="base">
                                        <p:cTn id="51" dur="500"/>
                                        <p:tgtEl>
                                          <p:spTgt spid="3"/>
                                        </p:tgtEl>
                                        <p:attrNameLst>
                                          <p:attrName>ppt_y</p:attrName>
                                        </p:attrNameLst>
                                      </p:cBhvr>
                                      <p:tavLst>
                                        <p:tav tm="0">
                                          <p:val>
                                            <p:strVal val="ppt_y"/>
                                          </p:val>
                                        </p:tav>
                                        <p:tav tm="100000">
                                          <p:val>
                                            <p:strVal val="ppt_y"/>
                                          </p:val>
                                        </p:tav>
                                      </p:tavLst>
                                    </p:anim>
                                    <p:set>
                                      <p:cBhvr>
                                        <p:cTn id="5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534572" y="1303867"/>
            <a:ext cx="4317865" cy="659567"/>
          </a:xfrm>
          <a:prstGeom prst="homePlate">
            <a:avLst>
              <a:gd name="adj" fmla="val 214261"/>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8" name="Callout: Bent Line 7">
            <a:extLst>
              <a:ext uri="{FF2B5EF4-FFF2-40B4-BE49-F238E27FC236}">
                <a16:creationId xmlns:a16="http://schemas.microsoft.com/office/drawing/2014/main" id="{782D6230-5C45-4941-AEA2-47CD62854E2D}"/>
              </a:ext>
            </a:extLst>
          </p:cNvPr>
          <p:cNvSpPr/>
          <p:nvPr/>
        </p:nvSpPr>
        <p:spPr>
          <a:xfrm>
            <a:off x="6451600" y="2413000"/>
            <a:ext cx="5080000" cy="2655289"/>
          </a:xfrm>
          <a:prstGeom prst="borderCallout2">
            <a:avLst>
              <a:gd name="adj1" fmla="val 51017"/>
              <a:gd name="adj2" fmla="val -3622"/>
              <a:gd name="adj3" fmla="val 51017"/>
              <a:gd name="adj4" fmla="val -17340"/>
              <a:gd name="adj5" fmla="val -28961"/>
              <a:gd name="adj6" fmla="val -3154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Mathematical operations e.g.( -, +, *, /, %...) on numerical values(constants and variables).</a:t>
            </a:r>
          </a:p>
        </p:txBody>
      </p:sp>
    </p:spTree>
    <p:extLst>
      <p:ext uri="{BB962C8B-B14F-4D97-AF65-F5344CB8AC3E}">
        <p14:creationId xmlns:p14="http://schemas.microsoft.com/office/powerpoint/2010/main" val="2533729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534571" y="2080081"/>
            <a:ext cx="4317866" cy="659567"/>
          </a:xfrm>
          <a:prstGeom prst="homePlate">
            <a:avLst>
              <a:gd name="adj" fmla="val 21944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AE7F3A6C-7C5D-4D72-8EB3-6A3AFDD41631}"/>
              </a:ext>
            </a:extLst>
          </p:cNvPr>
          <p:cNvSpPr/>
          <p:nvPr/>
        </p:nvSpPr>
        <p:spPr>
          <a:xfrm>
            <a:off x="6451600" y="1963434"/>
            <a:ext cx="5080000" cy="3548366"/>
          </a:xfrm>
          <a:prstGeom prst="borderCallout2">
            <a:avLst>
              <a:gd name="adj1" fmla="val 51017"/>
              <a:gd name="adj2" fmla="val -3622"/>
              <a:gd name="adj3" fmla="val 51017"/>
              <a:gd name="adj4" fmla="val -17340"/>
              <a:gd name="adj5" fmla="val 12073"/>
              <a:gd name="adj6" fmla="val -3129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Increment ( ++ ):</a:t>
            </a:r>
          </a:p>
          <a:p>
            <a:pPr marL="400050" indent="-400050">
              <a:buFont typeface="+mj-lt"/>
              <a:buAutoNum type="romanLcPeriod"/>
            </a:pPr>
            <a:r>
              <a:rPr lang="en-US" dirty="0"/>
              <a:t>Pre increment(++a), firstly increment the value by 1, then assigning them.</a:t>
            </a:r>
            <a:endParaRPr lang="en-US" u="sng" dirty="0"/>
          </a:p>
          <a:p>
            <a:pPr marL="400050" indent="-400050">
              <a:buFont typeface="+mj-lt"/>
              <a:buAutoNum type="romanLcPeriod"/>
            </a:pPr>
            <a:r>
              <a:rPr lang="en-US" dirty="0"/>
              <a:t>Post increment(a++), assign the value and then increment by 1.</a:t>
            </a:r>
          </a:p>
          <a:p>
            <a:endParaRPr lang="en-US" dirty="0"/>
          </a:p>
          <a:p>
            <a:r>
              <a:rPr lang="en-US" u="sng" dirty="0"/>
              <a:t>Decrement ( -- )</a:t>
            </a:r>
          </a:p>
          <a:p>
            <a:pPr marL="400050" indent="-400050">
              <a:buFont typeface="+mj-lt"/>
              <a:buAutoNum type="romanLcPeriod"/>
            </a:pPr>
            <a:r>
              <a:rPr lang="en-US" dirty="0"/>
              <a:t>Pre decrement(--a), firstly decrement the value by 1, then assigning them.</a:t>
            </a:r>
            <a:endParaRPr lang="en-US" u="sng" dirty="0"/>
          </a:p>
          <a:p>
            <a:pPr marL="400050" indent="-400050">
              <a:buFont typeface="+mj-lt"/>
              <a:buAutoNum type="romanLcPeriod"/>
            </a:pPr>
            <a:r>
              <a:rPr lang="en-US" dirty="0"/>
              <a:t>Post decrement(a--), assign the value and then decrement by 1.</a:t>
            </a:r>
          </a:p>
        </p:txBody>
      </p:sp>
    </p:spTree>
    <p:extLst>
      <p:ext uri="{BB962C8B-B14F-4D97-AF65-F5344CB8AC3E}">
        <p14:creationId xmlns:p14="http://schemas.microsoft.com/office/powerpoint/2010/main" val="2144456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534571" y="2856295"/>
            <a:ext cx="4317866" cy="659567"/>
          </a:xfrm>
          <a:prstGeom prst="homePlate">
            <a:avLst>
              <a:gd name="adj" fmla="val 21944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2" name="Callout: Bent Line 11">
            <a:extLst>
              <a:ext uri="{FF2B5EF4-FFF2-40B4-BE49-F238E27FC236}">
                <a16:creationId xmlns:a16="http://schemas.microsoft.com/office/drawing/2014/main" id="{73467727-CCEE-4BCF-B74D-DB5DE87054DC}"/>
              </a:ext>
            </a:extLst>
          </p:cNvPr>
          <p:cNvSpPr/>
          <p:nvPr/>
        </p:nvSpPr>
        <p:spPr>
          <a:xfrm>
            <a:off x="6451600" y="2413000"/>
            <a:ext cx="5080000" cy="2771937"/>
          </a:xfrm>
          <a:prstGeom prst="borderCallout2">
            <a:avLst>
              <a:gd name="adj1" fmla="val 51017"/>
              <a:gd name="adj2" fmla="val -3622"/>
              <a:gd name="adj3" fmla="val 51017"/>
              <a:gd name="adj4" fmla="val -17340"/>
              <a:gd name="adj5" fmla="val 28565"/>
              <a:gd name="adj6" fmla="val -3054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Assignment operators:</a:t>
            </a:r>
            <a:r>
              <a:rPr lang="en-US" dirty="0"/>
              <a:t> are used assigning a value to a variable.</a:t>
            </a:r>
          </a:p>
          <a:p>
            <a:r>
              <a:rPr lang="en-US" dirty="0"/>
              <a:t>e.g.:</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p:txBody>
      </p:sp>
    </p:spTree>
    <p:extLst>
      <p:ext uri="{BB962C8B-B14F-4D97-AF65-F5344CB8AC3E}">
        <p14:creationId xmlns:p14="http://schemas.microsoft.com/office/powerpoint/2010/main" val="70726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534571" y="3632509"/>
            <a:ext cx="4317866" cy="659567"/>
          </a:xfrm>
          <a:prstGeom prst="homePlate">
            <a:avLst>
              <a:gd name="adj" fmla="val 223296"/>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01C411AE-0FE2-4088-8608-24C45FDC2A98}"/>
              </a:ext>
            </a:extLst>
          </p:cNvPr>
          <p:cNvSpPr/>
          <p:nvPr/>
        </p:nvSpPr>
        <p:spPr>
          <a:xfrm>
            <a:off x="6451600" y="2413000"/>
            <a:ext cx="5080000" cy="2771937"/>
          </a:xfrm>
          <a:prstGeom prst="borderCallout2">
            <a:avLst>
              <a:gd name="adj1" fmla="val 51017"/>
              <a:gd name="adj2" fmla="val -3622"/>
              <a:gd name="adj3" fmla="val 51017"/>
              <a:gd name="adj4" fmla="val -17340"/>
              <a:gd name="adj5" fmla="val 56096"/>
              <a:gd name="adj6" fmla="val -3154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Relational operators:</a:t>
            </a:r>
            <a:r>
              <a:rPr lang="en-US" dirty="0"/>
              <a:t> are used to check relationship between two operands.</a:t>
            </a:r>
          </a:p>
          <a:p>
            <a:r>
              <a:rPr lang="en-US" dirty="0"/>
              <a:t>e.g.:</a:t>
            </a:r>
          </a:p>
          <a:p>
            <a:pPr marL="285750" indent="-285750">
              <a:buFont typeface="Arial" panose="020B0604020202020204" pitchFamily="34" charset="0"/>
              <a:buChar char="•"/>
            </a:pPr>
            <a:r>
              <a:rPr lang="en-US" dirty="0"/>
              <a:t>&lt;</a:t>
            </a:r>
          </a:p>
          <a:p>
            <a:pPr marL="285750" indent="-285750">
              <a:buFont typeface="Arial" panose="020B0604020202020204" pitchFamily="34" charset="0"/>
              <a:buChar char="•"/>
            </a:pPr>
            <a:r>
              <a:rPr lang="en-US" dirty="0"/>
              <a:t>&gt;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&lt;=</a:t>
            </a:r>
          </a:p>
          <a:p>
            <a:pPr marL="285750" indent="-285750">
              <a:buFont typeface="Arial" panose="020B0604020202020204" pitchFamily="34" charset="0"/>
              <a:buChar char="•"/>
            </a:pPr>
            <a:r>
              <a:rPr lang="en-US" dirty="0"/>
              <a:t>&gt;=</a:t>
            </a:r>
          </a:p>
        </p:txBody>
      </p:sp>
    </p:spTree>
    <p:extLst>
      <p:ext uri="{BB962C8B-B14F-4D97-AF65-F5344CB8AC3E}">
        <p14:creationId xmlns:p14="http://schemas.microsoft.com/office/powerpoint/2010/main" val="1032348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534571" y="4408723"/>
            <a:ext cx="4317866" cy="659567"/>
          </a:xfrm>
          <a:prstGeom prst="homePlate">
            <a:avLst>
              <a:gd name="adj" fmla="val 21944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D82AFEB5-836B-46E8-8606-CEB4ED5E7625}"/>
              </a:ext>
            </a:extLst>
          </p:cNvPr>
          <p:cNvSpPr/>
          <p:nvPr/>
        </p:nvSpPr>
        <p:spPr>
          <a:xfrm>
            <a:off x="6451600" y="2628900"/>
            <a:ext cx="5080000" cy="2324101"/>
          </a:xfrm>
          <a:prstGeom prst="borderCallout2">
            <a:avLst>
              <a:gd name="adj1" fmla="val 51017"/>
              <a:gd name="adj2" fmla="val -3622"/>
              <a:gd name="adj3" fmla="val 51017"/>
              <a:gd name="adj4" fmla="val -17340"/>
              <a:gd name="adj5" fmla="val 90690"/>
              <a:gd name="adj6" fmla="val -3179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Logical operators:</a:t>
            </a:r>
            <a:r>
              <a:rPr lang="en-US" dirty="0"/>
              <a:t> Are need for decision making.</a:t>
            </a:r>
          </a:p>
          <a:p>
            <a:r>
              <a:rPr lang="en-US" dirty="0"/>
              <a:t>The logical operators returns either true (1) or false(0), depending the condition.</a:t>
            </a:r>
          </a:p>
          <a:p>
            <a:r>
              <a:rPr lang="en-US" dirty="0"/>
              <a:t>e.g.:</a:t>
            </a:r>
          </a:p>
          <a:p>
            <a:pPr marL="285750" indent="-285750">
              <a:buFont typeface="Arial" panose="020B0604020202020204" pitchFamily="34" charset="0"/>
              <a:buChar char="•"/>
            </a:pPr>
            <a:r>
              <a:rPr lang="en-US" dirty="0"/>
              <a:t>&amp;&amp;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  !</a:t>
            </a:r>
          </a:p>
        </p:txBody>
      </p:sp>
    </p:spTree>
    <p:extLst>
      <p:ext uri="{BB962C8B-B14F-4D97-AF65-F5344CB8AC3E}">
        <p14:creationId xmlns:p14="http://schemas.microsoft.com/office/powerpoint/2010/main" val="2709623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1597-85AB-43FC-A8C1-B8A046C6CFB4}"/>
              </a:ext>
            </a:extLst>
          </p:cNvPr>
          <p:cNvSpPr>
            <a:spLocks noGrp="1"/>
          </p:cNvSpPr>
          <p:nvPr>
            <p:ph type="title"/>
          </p:nvPr>
        </p:nvSpPr>
        <p:spPr/>
        <p:txBody>
          <a:bodyPr>
            <a:normAutofit fontScale="90000"/>
          </a:bodyPr>
          <a:lstStyle/>
          <a:p>
            <a:pPr algn="ctr"/>
            <a:r>
              <a:rPr lang="en-US" sz="6000" b="1" dirty="0"/>
              <a:t>Importance of variables </a:t>
            </a:r>
          </a:p>
        </p:txBody>
      </p:sp>
      <p:grpSp>
        <p:nvGrpSpPr>
          <p:cNvPr id="5" name="Group 4">
            <a:extLst>
              <a:ext uri="{FF2B5EF4-FFF2-40B4-BE49-F238E27FC236}">
                <a16:creationId xmlns:a16="http://schemas.microsoft.com/office/drawing/2014/main" id="{2E9A46ED-B002-40A4-BEE9-2848E069DCBC}"/>
              </a:ext>
            </a:extLst>
          </p:cNvPr>
          <p:cNvGrpSpPr/>
          <p:nvPr/>
        </p:nvGrpSpPr>
        <p:grpSpPr>
          <a:xfrm>
            <a:off x="3935769" y="1930932"/>
            <a:ext cx="7666618" cy="4927068"/>
            <a:chOff x="4115651" y="1930932"/>
            <a:chExt cx="7666618" cy="4927068"/>
          </a:xfrm>
        </p:grpSpPr>
        <p:pic>
          <p:nvPicPr>
            <p:cNvPr id="3" name="Picture 2">
              <a:extLst>
                <a:ext uri="{FF2B5EF4-FFF2-40B4-BE49-F238E27FC236}">
                  <a16:creationId xmlns:a16="http://schemas.microsoft.com/office/drawing/2014/main" id="{A56F2299-5344-4B7E-96B7-8B0061559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651" y="2688136"/>
              <a:ext cx="3208840" cy="4169864"/>
            </a:xfrm>
            <a:prstGeom prst="rect">
              <a:avLst/>
            </a:prstGeom>
          </p:spPr>
        </p:pic>
        <p:sp>
          <p:nvSpPr>
            <p:cNvPr id="4" name="Speech Bubble: Oval 3">
              <a:extLst>
                <a:ext uri="{FF2B5EF4-FFF2-40B4-BE49-F238E27FC236}">
                  <a16:creationId xmlns:a16="http://schemas.microsoft.com/office/drawing/2014/main" id="{51A61676-70E2-430B-A47E-362D8AB213DE}"/>
                </a:ext>
              </a:extLst>
            </p:cNvPr>
            <p:cNvSpPr/>
            <p:nvPr/>
          </p:nvSpPr>
          <p:spPr>
            <a:xfrm>
              <a:off x="7438119" y="1930932"/>
              <a:ext cx="4344150" cy="2842136"/>
            </a:xfrm>
            <a:prstGeom prst="wedgeEllipseCallout">
              <a:avLst>
                <a:gd name="adj1" fmla="val -66381"/>
                <a:gd name="adj2" fmla="val 23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Why we should use variables,</a:t>
              </a:r>
            </a:p>
            <a:p>
              <a:pPr algn="ctr"/>
              <a:r>
                <a:rPr lang="en-US" sz="2000" dirty="0"/>
                <a:t>How we use them?</a:t>
              </a:r>
            </a:p>
          </p:txBody>
        </p:sp>
      </p:grpSp>
    </p:spTree>
    <p:extLst>
      <p:ext uri="{BB962C8B-B14F-4D97-AF65-F5344CB8AC3E}">
        <p14:creationId xmlns:p14="http://schemas.microsoft.com/office/powerpoint/2010/main" val="334223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534571" y="5184937"/>
            <a:ext cx="4317866" cy="659567"/>
          </a:xfrm>
          <a:prstGeom prst="homePlate">
            <a:avLst>
              <a:gd name="adj" fmla="val 229072"/>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11" name="Callout: Bent Line 10">
            <a:extLst>
              <a:ext uri="{FF2B5EF4-FFF2-40B4-BE49-F238E27FC236}">
                <a16:creationId xmlns:a16="http://schemas.microsoft.com/office/drawing/2014/main" id="{F0A58DD2-3F10-4E98-BAA1-5BEECF64E2EB}"/>
              </a:ext>
            </a:extLst>
          </p:cNvPr>
          <p:cNvSpPr/>
          <p:nvPr/>
        </p:nvSpPr>
        <p:spPr>
          <a:xfrm>
            <a:off x="6451600" y="2413000"/>
            <a:ext cx="5080000" cy="3098800"/>
          </a:xfrm>
          <a:prstGeom prst="borderCallout2">
            <a:avLst>
              <a:gd name="adj1" fmla="val 51017"/>
              <a:gd name="adj2" fmla="val -3622"/>
              <a:gd name="adj3" fmla="val 51017"/>
              <a:gd name="adj4" fmla="val -17340"/>
              <a:gd name="adj5" fmla="val 99297"/>
              <a:gd name="adj6" fmla="val -31292"/>
            </a:avLst>
          </a:prstGeom>
          <a:blipFill>
            <a:blip r:embed="rId2"/>
            <a:tile tx="0" ty="0" sx="100000" sy="100000" flip="none" algn="tl"/>
          </a:bli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t>Bitwise operators:</a:t>
            </a:r>
            <a:r>
              <a:rPr lang="en-US" dirty="0"/>
              <a:t> they are used in C programming to perform bit-level operations.</a:t>
            </a:r>
          </a:p>
          <a:p>
            <a:r>
              <a:rPr lang="en-US" dirty="0"/>
              <a:t>e.g.:</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&lt;&lt;</a:t>
            </a:r>
          </a:p>
          <a:p>
            <a:pPr marL="285750" indent="-285750">
              <a:buFont typeface="Arial" panose="020B0604020202020204" pitchFamily="34" charset="0"/>
              <a:buChar char="•"/>
            </a:pPr>
            <a:r>
              <a:rPr lang="en-US" dirty="0"/>
              <a:t>&gt;&gt;</a:t>
            </a:r>
          </a:p>
        </p:txBody>
      </p:sp>
    </p:spTree>
    <p:extLst>
      <p:ext uri="{BB962C8B-B14F-4D97-AF65-F5344CB8AC3E}">
        <p14:creationId xmlns:p14="http://schemas.microsoft.com/office/powerpoint/2010/main" val="2110629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92BD-FB0C-478A-8E61-D7C2903E81FF}"/>
              </a:ext>
            </a:extLst>
          </p:cNvPr>
          <p:cNvSpPr>
            <a:spLocks noGrp="1"/>
          </p:cNvSpPr>
          <p:nvPr>
            <p:ph type="title"/>
          </p:nvPr>
        </p:nvSpPr>
        <p:spPr>
          <a:xfrm>
            <a:off x="1966826" y="164620"/>
            <a:ext cx="8258348" cy="839721"/>
          </a:xfrm>
        </p:spPr>
        <p:txBody>
          <a:bodyPr>
            <a:normAutofit/>
          </a:bodyPr>
          <a:lstStyle/>
          <a:p>
            <a:r>
              <a:rPr lang="en-US" sz="4800" u="sng" dirty="0"/>
              <a:t>Types of Operators</a:t>
            </a:r>
          </a:p>
        </p:txBody>
      </p:sp>
      <p:sp>
        <p:nvSpPr>
          <p:cNvPr id="4" name="Arrow: Pentagon 3">
            <a:extLst>
              <a:ext uri="{FF2B5EF4-FFF2-40B4-BE49-F238E27FC236}">
                <a16:creationId xmlns:a16="http://schemas.microsoft.com/office/drawing/2014/main" id="{2FDA5DA5-682F-4F1D-B23E-07E9EACFA71C}"/>
              </a:ext>
            </a:extLst>
          </p:cNvPr>
          <p:cNvSpPr/>
          <p:nvPr/>
        </p:nvSpPr>
        <p:spPr>
          <a:xfrm>
            <a:off x="1" y="1303867"/>
            <a:ext cx="4317865" cy="659567"/>
          </a:xfrm>
          <a:prstGeom prst="homePlate">
            <a:avLst>
              <a:gd name="adj" fmla="val 135315"/>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Arithmetic operator</a:t>
            </a:r>
          </a:p>
        </p:txBody>
      </p:sp>
      <p:sp>
        <p:nvSpPr>
          <p:cNvPr id="5" name="Arrow: Pentagon 4">
            <a:extLst>
              <a:ext uri="{FF2B5EF4-FFF2-40B4-BE49-F238E27FC236}">
                <a16:creationId xmlns:a16="http://schemas.microsoft.com/office/drawing/2014/main" id="{31FE2B50-5AEC-454A-BE05-96CA3CBFEA8D}"/>
              </a:ext>
            </a:extLst>
          </p:cNvPr>
          <p:cNvSpPr/>
          <p:nvPr/>
        </p:nvSpPr>
        <p:spPr>
          <a:xfrm>
            <a:off x="0" y="2080081"/>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Increment &amp; Decrement operator</a:t>
            </a:r>
          </a:p>
        </p:txBody>
      </p:sp>
      <p:sp>
        <p:nvSpPr>
          <p:cNvPr id="6" name="Arrow: Pentagon 5">
            <a:extLst>
              <a:ext uri="{FF2B5EF4-FFF2-40B4-BE49-F238E27FC236}">
                <a16:creationId xmlns:a16="http://schemas.microsoft.com/office/drawing/2014/main" id="{5E85EDA3-0DF6-46D3-9C3E-79CB9C9AE899}"/>
              </a:ext>
            </a:extLst>
          </p:cNvPr>
          <p:cNvSpPr/>
          <p:nvPr/>
        </p:nvSpPr>
        <p:spPr>
          <a:xfrm>
            <a:off x="0" y="2856295"/>
            <a:ext cx="4317866" cy="659567"/>
          </a:xfrm>
          <a:prstGeom prst="homePlate">
            <a:avLst>
              <a:gd name="adj" fmla="val 136648"/>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Assignment operator</a:t>
            </a:r>
          </a:p>
        </p:txBody>
      </p:sp>
      <p:sp>
        <p:nvSpPr>
          <p:cNvPr id="7" name="Arrow: Pentagon 6">
            <a:extLst>
              <a:ext uri="{FF2B5EF4-FFF2-40B4-BE49-F238E27FC236}">
                <a16:creationId xmlns:a16="http://schemas.microsoft.com/office/drawing/2014/main" id="{EEBA8E9A-952C-459C-8750-A5E1715875D6}"/>
              </a:ext>
            </a:extLst>
          </p:cNvPr>
          <p:cNvSpPr/>
          <p:nvPr/>
        </p:nvSpPr>
        <p:spPr>
          <a:xfrm>
            <a:off x="0" y="4408723"/>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a:t>Logical operator</a:t>
            </a:r>
            <a:endParaRPr lang="en-US" sz="2400" dirty="0"/>
          </a:p>
        </p:txBody>
      </p:sp>
      <p:sp>
        <p:nvSpPr>
          <p:cNvPr id="9" name="Arrow: Pentagon 8">
            <a:extLst>
              <a:ext uri="{FF2B5EF4-FFF2-40B4-BE49-F238E27FC236}">
                <a16:creationId xmlns:a16="http://schemas.microsoft.com/office/drawing/2014/main" id="{B63CF9B8-E107-4138-9EF2-4BDD18739D82}"/>
              </a:ext>
            </a:extLst>
          </p:cNvPr>
          <p:cNvSpPr/>
          <p:nvPr/>
        </p:nvSpPr>
        <p:spPr>
          <a:xfrm>
            <a:off x="0" y="3632509"/>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Relational operator</a:t>
            </a:r>
          </a:p>
        </p:txBody>
      </p:sp>
      <p:sp>
        <p:nvSpPr>
          <p:cNvPr id="10" name="Arrow: Pentagon 9">
            <a:extLst>
              <a:ext uri="{FF2B5EF4-FFF2-40B4-BE49-F238E27FC236}">
                <a16:creationId xmlns:a16="http://schemas.microsoft.com/office/drawing/2014/main" id="{E254600D-DCBA-47A6-AD2F-78C5DFAB5672}"/>
              </a:ext>
            </a:extLst>
          </p:cNvPr>
          <p:cNvSpPr/>
          <p:nvPr/>
        </p:nvSpPr>
        <p:spPr>
          <a:xfrm>
            <a:off x="0" y="5184937"/>
            <a:ext cx="4317866" cy="659567"/>
          </a:xfrm>
          <a:prstGeom prst="homePlate">
            <a:avLst>
              <a:gd name="adj" fmla="val 140499"/>
            </a:avLst>
          </a:prstGeom>
          <a:solidFill>
            <a:srgbClr val="1FC7A7"/>
          </a:solidFill>
          <a:effectLst>
            <a:glow rad="127000">
              <a:schemeClr val="accent1">
                <a:alpha val="0"/>
              </a:schemeClr>
            </a:glow>
            <a:outerShdw blurRad="50800" dist="50800" dir="5400000" algn="ctr" rotWithShape="0">
              <a:srgbClr val="000000">
                <a:alpha val="37000"/>
              </a:srgbClr>
            </a:outerShdw>
            <a:reflection stA="4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t>Bitwise operator</a:t>
            </a:r>
          </a:p>
        </p:txBody>
      </p:sp>
      <p:sp>
        <p:nvSpPr>
          <p:cNvPr id="3" name="Speech Bubble: Oval 2">
            <a:extLst>
              <a:ext uri="{FF2B5EF4-FFF2-40B4-BE49-F238E27FC236}">
                <a16:creationId xmlns:a16="http://schemas.microsoft.com/office/drawing/2014/main" id="{835F9B39-5B7B-4DAF-AA82-9F4336D2580B}"/>
              </a:ext>
            </a:extLst>
          </p:cNvPr>
          <p:cNvSpPr/>
          <p:nvPr/>
        </p:nvSpPr>
        <p:spPr>
          <a:xfrm>
            <a:off x="5410200" y="1731512"/>
            <a:ext cx="5321300" cy="3568700"/>
          </a:xfrm>
          <a:prstGeom prst="wedgeEllipseCallout">
            <a:avLst>
              <a:gd name="adj1" fmla="val -44938"/>
              <a:gd name="adj2" fmla="val -65614"/>
            </a:avLst>
          </a:prstGeom>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path path="circle">
              <a:fillToRect l="50000" t="50000" r="50000" b="50000"/>
            </a:path>
            <a:tileRect/>
          </a:gra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other operators like:</a:t>
            </a:r>
          </a:p>
          <a:p>
            <a:pPr marL="285750" indent="-285750">
              <a:buFont typeface="Arial" panose="020B0604020202020204" pitchFamily="34" charset="0"/>
              <a:buChar char="•"/>
            </a:pPr>
            <a:r>
              <a:rPr lang="en-US" dirty="0"/>
              <a:t>Comma operator,</a:t>
            </a:r>
          </a:p>
          <a:p>
            <a:pPr marL="285750" indent="-285750">
              <a:buFont typeface="Arial" panose="020B0604020202020204" pitchFamily="34" charset="0"/>
              <a:buChar char="•"/>
            </a:pPr>
            <a:r>
              <a:rPr lang="en-US" dirty="0"/>
              <a:t>Sizeof operator,</a:t>
            </a:r>
          </a:p>
          <a:p>
            <a:pPr marL="285750" indent="-285750">
              <a:buFont typeface="Arial" panose="020B0604020202020204" pitchFamily="34" charset="0"/>
              <a:buChar char="•"/>
            </a:pPr>
            <a:r>
              <a:rPr lang="en-US" dirty="0"/>
              <a:t>Ternary operator,</a:t>
            </a:r>
          </a:p>
          <a:p>
            <a:pPr marL="285750" indent="-285750">
              <a:buFont typeface="Arial" panose="020B0604020202020204" pitchFamily="34" charset="0"/>
              <a:buChar char="•"/>
            </a:pPr>
            <a:r>
              <a:rPr lang="en-US" dirty="0"/>
              <a:t>Reference operator,</a:t>
            </a:r>
          </a:p>
          <a:p>
            <a:pPr marL="285750" indent="-285750">
              <a:buFont typeface="Arial" panose="020B0604020202020204" pitchFamily="34" charset="0"/>
              <a:buChar char="•"/>
            </a:pPr>
            <a:r>
              <a:rPr lang="en-US" dirty="0"/>
              <a:t>Member selection operator.</a:t>
            </a:r>
          </a:p>
        </p:txBody>
      </p:sp>
    </p:spTree>
    <p:extLst>
      <p:ext uri="{BB962C8B-B14F-4D97-AF65-F5344CB8AC3E}">
        <p14:creationId xmlns:p14="http://schemas.microsoft.com/office/powerpoint/2010/main" val="94525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D536-1389-F7B3-7B49-A1198494AF70}"/>
              </a:ext>
            </a:extLst>
          </p:cNvPr>
          <p:cNvSpPr>
            <a:spLocks noGrp="1"/>
          </p:cNvSpPr>
          <p:nvPr>
            <p:ph type="title"/>
          </p:nvPr>
        </p:nvSpPr>
        <p:spPr>
          <a:xfrm>
            <a:off x="677334" y="152400"/>
            <a:ext cx="8596668" cy="1320800"/>
          </a:xfrm>
        </p:spPr>
        <p:txBody>
          <a:bodyPr>
            <a:normAutofit fontScale="90000"/>
          </a:bodyPr>
          <a:lstStyle/>
          <a:p>
            <a:pPr algn="ctr"/>
            <a:r>
              <a:rPr lang="en-US" sz="6000" dirty="0"/>
              <a:t>THANK FOR WATCHING</a:t>
            </a:r>
          </a:p>
        </p:txBody>
      </p:sp>
      <p:graphicFrame>
        <p:nvGraphicFramePr>
          <p:cNvPr id="6" name="Diagram 5">
            <a:extLst>
              <a:ext uri="{FF2B5EF4-FFF2-40B4-BE49-F238E27FC236}">
                <a16:creationId xmlns:a16="http://schemas.microsoft.com/office/drawing/2014/main" id="{1757BDFA-B9B5-DB41-449B-2C84999C56AB}"/>
              </a:ext>
            </a:extLst>
          </p:cNvPr>
          <p:cNvGraphicFramePr/>
          <p:nvPr/>
        </p:nvGraphicFramePr>
        <p:xfrm>
          <a:off x="2043056" y="1270002"/>
          <a:ext cx="5865224" cy="27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9887889F-02FB-7AA1-1452-D05E02F38987}"/>
              </a:ext>
            </a:extLst>
          </p:cNvPr>
          <p:cNvGraphicFramePr/>
          <p:nvPr/>
        </p:nvGraphicFramePr>
        <p:xfrm>
          <a:off x="1016000" y="4293084"/>
          <a:ext cx="7919335" cy="21120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63647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500"/>
                                        <p:tgtEl>
                                          <p:spTgt spid="6"/>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1597-85AB-43FC-A8C1-B8A046C6CFB4}"/>
              </a:ext>
            </a:extLst>
          </p:cNvPr>
          <p:cNvSpPr>
            <a:spLocks noGrp="1"/>
          </p:cNvSpPr>
          <p:nvPr>
            <p:ph type="title"/>
          </p:nvPr>
        </p:nvSpPr>
        <p:spPr/>
        <p:txBody>
          <a:bodyPr/>
          <a:lstStyle/>
          <a:p>
            <a:pPr lvl="0" algn="ctr"/>
            <a:r>
              <a:rPr lang="en-US" b="1" dirty="0"/>
              <a:t>Rules of writing variable name</a:t>
            </a:r>
          </a:p>
        </p:txBody>
      </p:sp>
      <p:graphicFrame>
        <p:nvGraphicFramePr>
          <p:cNvPr id="7" name="Diagram 6">
            <a:extLst>
              <a:ext uri="{FF2B5EF4-FFF2-40B4-BE49-F238E27FC236}">
                <a16:creationId xmlns:a16="http://schemas.microsoft.com/office/drawing/2014/main" id="{945F07B3-A4B5-4E40-BC7F-B23548FBB6B6}"/>
              </a:ext>
            </a:extLst>
          </p:cNvPr>
          <p:cNvGraphicFramePr/>
          <p:nvPr>
            <p:extLst>
              <p:ext uri="{D42A27DB-BD31-4B8C-83A1-F6EECF244321}">
                <p14:modId xmlns:p14="http://schemas.microsoft.com/office/powerpoint/2010/main" val="2439788404"/>
              </p:ext>
            </p:extLst>
          </p:nvPr>
        </p:nvGraphicFramePr>
        <p:xfrm>
          <a:off x="347980" y="1828800"/>
          <a:ext cx="4541520" cy="444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D42AAA37-CF73-4133-82F7-AB71CAC1CB96}"/>
              </a:ext>
            </a:extLst>
          </p:cNvPr>
          <p:cNvGraphicFramePr/>
          <p:nvPr>
            <p:extLst>
              <p:ext uri="{D42A27DB-BD31-4B8C-83A1-F6EECF244321}">
                <p14:modId xmlns:p14="http://schemas.microsoft.com/office/powerpoint/2010/main" val="1145672357"/>
              </p:ext>
            </p:extLst>
          </p:nvPr>
        </p:nvGraphicFramePr>
        <p:xfrm>
          <a:off x="6741260" y="1828800"/>
          <a:ext cx="4201559" cy="4444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0C508B63-650F-42FA-A459-04C783B9AB57}"/>
              </a:ext>
            </a:extLst>
          </p:cNvPr>
          <p:cNvGraphicFramePr/>
          <p:nvPr>
            <p:extLst>
              <p:ext uri="{D42A27DB-BD31-4B8C-83A1-F6EECF244321}">
                <p14:modId xmlns:p14="http://schemas.microsoft.com/office/powerpoint/2010/main" val="1189348317"/>
              </p:ext>
            </p:extLst>
          </p:nvPr>
        </p:nvGraphicFramePr>
        <p:xfrm>
          <a:off x="6741259" y="1484243"/>
          <a:ext cx="4201559" cy="488887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048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graphicEl>
                                              <a:dgm id="{F0B51C01-1289-4B15-8F7F-F52E57737345}"/>
                                            </p:graphicEl>
                                          </p:spTgt>
                                        </p:tgtEl>
                                        <p:attrNameLst>
                                          <p:attrName>style.visibility</p:attrName>
                                        </p:attrNameLst>
                                      </p:cBhvr>
                                      <p:to>
                                        <p:strVal val="visible"/>
                                      </p:to>
                                    </p:set>
                                    <p:animEffect transition="in" filter="wipe(down)">
                                      <p:cBhvr>
                                        <p:cTn id="7" dur="500"/>
                                        <p:tgtEl>
                                          <p:spTgt spid="7">
                                            <p:graphicEl>
                                              <a:dgm id="{F0B51C01-1289-4B15-8F7F-F52E5773734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graphicEl>
                                              <a:dgm id="{707DDDD6-D076-4A73-A14A-5F8383C31953}"/>
                                            </p:graphicEl>
                                          </p:spTgt>
                                        </p:tgtEl>
                                        <p:attrNameLst>
                                          <p:attrName>style.visibility</p:attrName>
                                        </p:attrNameLst>
                                      </p:cBhvr>
                                      <p:to>
                                        <p:strVal val="visible"/>
                                      </p:to>
                                    </p:set>
                                    <p:animEffect transition="in" filter="wipe(down)">
                                      <p:cBhvr>
                                        <p:cTn id="12" dur="500"/>
                                        <p:tgtEl>
                                          <p:spTgt spid="7">
                                            <p:graphicEl>
                                              <a:dgm id="{707DDDD6-D076-4A73-A14A-5F8383C31953}"/>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graphicEl>
                                              <a:dgm id="{BC6FDEF8-6E13-40FE-BA7C-B0DD2EF23DA8}"/>
                                            </p:graphicEl>
                                          </p:spTgt>
                                        </p:tgtEl>
                                        <p:attrNameLst>
                                          <p:attrName>style.visibility</p:attrName>
                                        </p:attrNameLst>
                                      </p:cBhvr>
                                      <p:to>
                                        <p:strVal val="visible"/>
                                      </p:to>
                                    </p:set>
                                    <p:animEffect transition="in" filter="wipe(down)">
                                      <p:cBhvr>
                                        <p:cTn id="15" dur="500"/>
                                        <p:tgtEl>
                                          <p:spTgt spid="7">
                                            <p:graphicEl>
                                              <a:dgm id="{BC6FDEF8-6E13-40FE-BA7C-B0DD2EF23DA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graphicEl>
                                              <a:dgm id="{447EDFB9-DEF8-4CC0-906E-C65E4C0CEA5A}"/>
                                            </p:graphicEl>
                                          </p:spTgt>
                                        </p:tgtEl>
                                        <p:attrNameLst>
                                          <p:attrName>style.visibility</p:attrName>
                                        </p:attrNameLst>
                                      </p:cBhvr>
                                      <p:to>
                                        <p:strVal val="visible"/>
                                      </p:to>
                                    </p:set>
                                    <p:animEffect transition="in" filter="wipe(down)">
                                      <p:cBhvr>
                                        <p:cTn id="20" dur="500"/>
                                        <p:tgtEl>
                                          <p:spTgt spid="7">
                                            <p:graphicEl>
                                              <a:dgm id="{447EDFB9-DEF8-4CC0-906E-C65E4C0CEA5A}"/>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graphicEl>
                                              <a:dgm id="{ECE920B3-7F52-424F-8290-301A6ED31E07}"/>
                                            </p:graphicEl>
                                          </p:spTgt>
                                        </p:tgtEl>
                                        <p:attrNameLst>
                                          <p:attrName>style.visibility</p:attrName>
                                        </p:attrNameLst>
                                      </p:cBhvr>
                                      <p:to>
                                        <p:strVal val="visible"/>
                                      </p:to>
                                    </p:set>
                                    <p:animEffect transition="in" filter="wipe(down)">
                                      <p:cBhvr>
                                        <p:cTn id="23" dur="500"/>
                                        <p:tgtEl>
                                          <p:spTgt spid="7">
                                            <p:graphicEl>
                                              <a:dgm id="{ECE920B3-7F52-424F-8290-301A6ED31E0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graphicEl>
                                              <a:dgm id="{63CD5019-C418-4D80-B87E-913CF6E09C34}"/>
                                            </p:graphicEl>
                                          </p:spTgt>
                                        </p:tgtEl>
                                        <p:attrNameLst>
                                          <p:attrName>style.visibility</p:attrName>
                                        </p:attrNameLst>
                                      </p:cBhvr>
                                      <p:to>
                                        <p:strVal val="visible"/>
                                      </p:to>
                                    </p:set>
                                    <p:animEffect transition="in" filter="wipe(down)">
                                      <p:cBhvr>
                                        <p:cTn id="28" dur="500"/>
                                        <p:tgtEl>
                                          <p:spTgt spid="7">
                                            <p:graphicEl>
                                              <a:dgm id="{63CD5019-C418-4D80-B87E-913CF6E09C34}"/>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graphicEl>
                                              <a:dgm id="{3CED6BB5-39B0-4978-943C-F0DB0D12285F}"/>
                                            </p:graphicEl>
                                          </p:spTgt>
                                        </p:tgtEl>
                                        <p:attrNameLst>
                                          <p:attrName>style.visibility</p:attrName>
                                        </p:attrNameLst>
                                      </p:cBhvr>
                                      <p:to>
                                        <p:strVal val="visible"/>
                                      </p:to>
                                    </p:set>
                                    <p:animEffect transition="in" filter="wipe(down)">
                                      <p:cBhvr>
                                        <p:cTn id="31" dur="500"/>
                                        <p:tgtEl>
                                          <p:spTgt spid="7">
                                            <p:graphicEl>
                                              <a:dgm id="{3CED6BB5-39B0-4978-943C-F0DB0D12285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graphicEl>
                                              <a:dgm id="{5663F319-13CF-4EBC-BADA-EE40DDC4B58C}"/>
                                            </p:graphicEl>
                                          </p:spTgt>
                                        </p:tgtEl>
                                        <p:attrNameLst>
                                          <p:attrName>style.visibility</p:attrName>
                                        </p:attrNameLst>
                                      </p:cBhvr>
                                      <p:to>
                                        <p:strVal val="visible"/>
                                      </p:to>
                                    </p:set>
                                    <p:animEffect transition="in" filter="wipe(down)">
                                      <p:cBhvr>
                                        <p:cTn id="36" dur="500"/>
                                        <p:tgtEl>
                                          <p:spTgt spid="7">
                                            <p:graphicEl>
                                              <a:dgm id="{5663F319-13CF-4EBC-BADA-EE40DDC4B58C}"/>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
                                            <p:graphicEl>
                                              <a:dgm id="{F4A767B6-B338-4694-80C1-C88F101D0572}"/>
                                            </p:graphicEl>
                                          </p:spTgt>
                                        </p:tgtEl>
                                        <p:attrNameLst>
                                          <p:attrName>style.visibility</p:attrName>
                                        </p:attrNameLst>
                                      </p:cBhvr>
                                      <p:to>
                                        <p:strVal val="visible"/>
                                      </p:to>
                                    </p:set>
                                    <p:animEffect transition="in" filter="wipe(down)">
                                      <p:cBhvr>
                                        <p:cTn id="39" dur="500"/>
                                        <p:tgtEl>
                                          <p:spTgt spid="7">
                                            <p:graphicEl>
                                              <a:dgm id="{F4A767B6-B338-4694-80C1-C88F101D0572}"/>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graphicEl>
                                              <a:dgm id="{4A38455B-50BB-4FFF-9C67-61A114793BA0}"/>
                                            </p:graphicEl>
                                          </p:spTgt>
                                        </p:tgtEl>
                                        <p:attrNameLst>
                                          <p:attrName>style.visibility</p:attrName>
                                        </p:attrNameLst>
                                      </p:cBhvr>
                                      <p:to>
                                        <p:strVal val="visible"/>
                                      </p:to>
                                    </p:set>
                                    <p:animEffect transition="in" filter="wipe(down)">
                                      <p:cBhvr>
                                        <p:cTn id="44" dur="500"/>
                                        <p:tgtEl>
                                          <p:spTgt spid="7">
                                            <p:graphicEl>
                                              <a:dgm id="{4A38455B-50BB-4FFF-9C67-61A114793BA0}"/>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
                                            <p:graphicEl>
                                              <a:dgm id="{E85A03E9-6565-4C47-BB9F-AF256DEF22F0}"/>
                                            </p:graphicEl>
                                          </p:spTgt>
                                        </p:tgtEl>
                                        <p:attrNameLst>
                                          <p:attrName>style.visibility</p:attrName>
                                        </p:attrNameLst>
                                      </p:cBhvr>
                                      <p:to>
                                        <p:strVal val="visible"/>
                                      </p:to>
                                    </p:set>
                                    <p:animEffect transition="in" filter="wipe(down)">
                                      <p:cBhvr>
                                        <p:cTn id="47" dur="500"/>
                                        <p:tgtEl>
                                          <p:spTgt spid="7">
                                            <p:graphicEl>
                                              <a:dgm id="{E85A03E9-6565-4C47-BB9F-AF256DEF22F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0">
                                            <p:graphicEl>
                                              <a:dgm id="{FC37AA64-8457-4ED4-AA95-28583D0D0DBD}"/>
                                            </p:graphicEl>
                                          </p:spTgt>
                                        </p:tgtEl>
                                        <p:attrNameLst>
                                          <p:attrName>style.visibility</p:attrName>
                                        </p:attrNameLst>
                                      </p:cBhvr>
                                      <p:to>
                                        <p:strVal val="visible"/>
                                      </p:to>
                                    </p:set>
                                    <p:animEffect transition="in" filter="fade">
                                      <p:cBhvr>
                                        <p:cTn id="52" dur="1000"/>
                                        <p:tgtEl>
                                          <p:spTgt spid="10">
                                            <p:graphicEl>
                                              <a:dgm id="{FC37AA64-8457-4ED4-AA95-28583D0D0DBD}"/>
                                            </p:graphicEl>
                                          </p:spTgt>
                                        </p:tgtEl>
                                      </p:cBhvr>
                                    </p:animEffect>
                                    <p:anim calcmode="lin" valueType="num">
                                      <p:cBhvr>
                                        <p:cTn id="53" dur="1000" fill="hold"/>
                                        <p:tgtEl>
                                          <p:spTgt spid="10">
                                            <p:graphicEl>
                                              <a:dgm id="{FC37AA64-8457-4ED4-AA95-28583D0D0DBD}"/>
                                            </p:graphicEl>
                                          </p:spTgt>
                                        </p:tgtEl>
                                        <p:attrNameLst>
                                          <p:attrName>ppt_x</p:attrName>
                                        </p:attrNameLst>
                                      </p:cBhvr>
                                      <p:tavLst>
                                        <p:tav tm="0">
                                          <p:val>
                                            <p:strVal val="#ppt_x"/>
                                          </p:val>
                                        </p:tav>
                                        <p:tav tm="100000">
                                          <p:val>
                                            <p:strVal val="#ppt_x"/>
                                          </p:val>
                                        </p:tav>
                                      </p:tavLst>
                                    </p:anim>
                                    <p:anim calcmode="lin" valueType="num">
                                      <p:cBhvr>
                                        <p:cTn id="54" dur="1000" fill="hold"/>
                                        <p:tgtEl>
                                          <p:spTgt spid="10">
                                            <p:graphicEl>
                                              <a:dgm id="{FC37AA64-8457-4ED4-AA95-28583D0D0DBD}"/>
                                            </p:graphic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10">
                                            <p:graphicEl>
                                              <a:dgm id="{A540054E-FC6A-4FC1-8808-C97E97612B39}"/>
                                            </p:graphicEl>
                                          </p:spTgt>
                                        </p:tgtEl>
                                        <p:attrNameLst>
                                          <p:attrName>style.visibility</p:attrName>
                                        </p:attrNameLst>
                                      </p:cBhvr>
                                      <p:to>
                                        <p:strVal val="visible"/>
                                      </p:to>
                                    </p:set>
                                    <p:animEffect transition="in" filter="fade">
                                      <p:cBhvr>
                                        <p:cTn id="59" dur="1000"/>
                                        <p:tgtEl>
                                          <p:spTgt spid="10">
                                            <p:graphicEl>
                                              <a:dgm id="{A540054E-FC6A-4FC1-8808-C97E97612B39}"/>
                                            </p:graphicEl>
                                          </p:spTgt>
                                        </p:tgtEl>
                                      </p:cBhvr>
                                    </p:animEffect>
                                    <p:anim calcmode="lin" valueType="num">
                                      <p:cBhvr>
                                        <p:cTn id="60" dur="1000" fill="hold"/>
                                        <p:tgtEl>
                                          <p:spTgt spid="10">
                                            <p:graphicEl>
                                              <a:dgm id="{A540054E-FC6A-4FC1-8808-C97E97612B39}"/>
                                            </p:graphicEl>
                                          </p:spTgt>
                                        </p:tgtEl>
                                        <p:attrNameLst>
                                          <p:attrName>ppt_x</p:attrName>
                                        </p:attrNameLst>
                                      </p:cBhvr>
                                      <p:tavLst>
                                        <p:tav tm="0">
                                          <p:val>
                                            <p:strVal val="#ppt_x"/>
                                          </p:val>
                                        </p:tav>
                                        <p:tav tm="100000">
                                          <p:val>
                                            <p:strVal val="#ppt_x"/>
                                          </p:val>
                                        </p:tav>
                                      </p:tavLst>
                                    </p:anim>
                                    <p:anim calcmode="lin" valueType="num">
                                      <p:cBhvr>
                                        <p:cTn id="61" dur="1000" fill="hold"/>
                                        <p:tgtEl>
                                          <p:spTgt spid="10">
                                            <p:graphicEl>
                                              <a:dgm id="{A540054E-FC6A-4FC1-8808-C97E97612B39}"/>
                                            </p:graphic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0">
                                            <p:graphicEl>
                                              <a:dgm id="{3413EE78-74ED-4814-A93D-7DACF2806F09}"/>
                                            </p:graphicEl>
                                          </p:spTgt>
                                        </p:tgtEl>
                                        <p:attrNameLst>
                                          <p:attrName>style.visibility</p:attrName>
                                        </p:attrNameLst>
                                      </p:cBhvr>
                                      <p:to>
                                        <p:strVal val="visible"/>
                                      </p:to>
                                    </p:set>
                                    <p:animEffect transition="in" filter="fade">
                                      <p:cBhvr>
                                        <p:cTn id="66" dur="1000"/>
                                        <p:tgtEl>
                                          <p:spTgt spid="10">
                                            <p:graphicEl>
                                              <a:dgm id="{3413EE78-74ED-4814-A93D-7DACF2806F09}"/>
                                            </p:graphicEl>
                                          </p:spTgt>
                                        </p:tgtEl>
                                      </p:cBhvr>
                                    </p:animEffect>
                                    <p:anim calcmode="lin" valueType="num">
                                      <p:cBhvr>
                                        <p:cTn id="67" dur="1000" fill="hold"/>
                                        <p:tgtEl>
                                          <p:spTgt spid="10">
                                            <p:graphicEl>
                                              <a:dgm id="{3413EE78-74ED-4814-A93D-7DACF2806F09}"/>
                                            </p:graphicEl>
                                          </p:spTgt>
                                        </p:tgtEl>
                                        <p:attrNameLst>
                                          <p:attrName>ppt_x</p:attrName>
                                        </p:attrNameLst>
                                      </p:cBhvr>
                                      <p:tavLst>
                                        <p:tav tm="0">
                                          <p:val>
                                            <p:strVal val="#ppt_x"/>
                                          </p:val>
                                        </p:tav>
                                        <p:tav tm="100000">
                                          <p:val>
                                            <p:strVal val="#ppt_x"/>
                                          </p:val>
                                        </p:tav>
                                      </p:tavLst>
                                    </p:anim>
                                    <p:anim calcmode="lin" valueType="num">
                                      <p:cBhvr>
                                        <p:cTn id="68" dur="1000" fill="hold"/>
                                        <p:tgtEl>
                                          <p:spTgt spid="10">
                                            <p:graphicEl>
                                              <a:dgm id="{3413EE78-74ED-4814-A93D-7DACF2806F09}"/>
                                            </p:graphic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7" presetClass="entr" presetSubtype="0" fill="hold" grpId="0" nodeType="clickEffect">
                                  <p:stCondLst>
                                    <p:cond delay="0"/>
                                  </p:stCondLst>
                                  <p:childTnLst>
                                    <p:set>
                                      <p:cBhvr>
                                        <p:cTn id="72" dur="1" fill="hold">
                                          <p:stCondLst>
                                            <p:cond delay="0"/>
                                          </p:stCondLst>
                                        </p:cTn>
                                        <p:tgtEl>
                                          <p:spTgt spid="10">
                                            <p:graphicEl>
                                              <a:dgm id="{501EC8D7-ABE0-43B6-967F-D685B8C49557}"/>
                                            </p:graphicEl>
                                          </p:spTgt>
                                        </p:tgtEl>
                                        <p:attrNameLst>
                                          <p:attrName>style.visibility</p:attrName>
                                        </p:attrNameLst>
                                      </p:cBhvr>
                                      <p:to>
                                        <p:strVal val="visible"/>
                                      </p:to>
                                    </p:set>
                                    <p:animEffect transition="in" filter="fade">
                                      <p:cBhvr>
                                        <p:cTn id="73" dur="1000"/>
                                        <p:tgtEl>
                                          <p:spTgt spid="10">
                                            <p:graphicEl>
                                              <a:dgm id="{501EC8D7-ABE0-43B6-967F-D685B8C49557}"/>
                                            </p:graphicEl>
                                          </p:spTgt>
                                        </p:tgtEl>
                                      </p:cBhvr>
                                    </p:animEffect>
                                    <p:anim calcmode="lin" valueType="num">
                                      <p:cBhvr>
                                        <p:cTn id="74" dur="1000" fill="hold"/>
                                        <p:tgtEl>
                                          <p:spTgt spid="10">
                                            <p:graphicEl>
                                              <a:dgm id="{501EC8D7-ABE0-43B6-967F-D685B8C49557}"/>
                                            </p:graphicEl>
                                          </p:spTgt>
                                        </p:tgtEl>
                                        <p:attrNameLst>
                                          <p:attrName>ppt_x</p:attrName>
                                        </p:attrNameLst>
                                      </p:cBhvr>
                                      <p:tavLst>
                                        <p:tav tm="0">
                                          <p:val>
                                            <p:strVal val="#ppt_x"/>
                                          </p:val>
                                        </p:tav>
                                        <p:tav tm="100000">
                                          <p:val>
                                            <p:strVal val="#ppt_x"/>
                                          </p:val>
                                        </p:tav>
                                      </p:tavLst>
                                    </p:anim>
                                    <p:anim calcmode="lin" valueType="num">
                                      <p:cBhvr>
                                        <p:cTn id="75" dur="1000" fill="hold"/>
                                        <p:tgtEl>
                                          <p:spTgt spid="10">
                                            <p:graphicEl>
                                              <a:dgm id="{501EC8D7-ABE0-43B6-967F-D685B8C49557}"/>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10">
                                            <p:graphicEl>
                                              <a:dgm id="{7B235C94-2AE7-4A2C-B33F-ABBF3F7CA3E6}"/>
                                            </p:graphicEl>
                                          </p:spTgt>
                                        </p:tgtEl>
                                        <p:attrNameLst>
                                          <p:attrName>style.visibility</p:attrName>
                                        </p:attrNameLst>
                                      </p:cBhvr>
                                      <p:to>
                                        <p:strVal val="visible"/>
                                      </p:to>
                                    </p:set>
                                    <p:animEffect transition="in" filter="fade">
                                      <p:cBhvr>
                                        <p:cTn id="80" dur="1000"/>
                                        <p:tgtEl>
                                          <p:spTgt spid="10">
                                            <p:graphicEl>
                                              <a:dgm id="{7B235C94-2AE7-4A2C-B33F-ABBF3F7CA3E6}"/>
                                            </p:graphicEl>
                                          </p:spTgt>
                                        </p:tgtEl>
                                      </p:cBhvr>
                                    </p:animEffect>
                                    <p:anim calcmode="lin" valueType="num">
                                      <p:cBhvr>
                                        <p:cTn id="81" dur="1000" fill="hold"/>
                                        <p:tgtEl>
                                          <p:spTgt spid="10">
                                            <p:graphicEl>
                                              <a:dgm id="{7B235C94-2AE7-4A2C-B33F-ABBF3F7CA3E6}"/>
                                            </p:graphicEl>
                                          </p:spTgt>
                                        </p:tgtEl>
                                        <p:attrNameLst>
                                          <p:attrName>ppt_x</p:attrName>
                                        </p:attrNameLst>
                                      </p:cBhvr>
                                      <p:tavLst>
                                        <p:tav tm="0">
                                          <p:val>
                                            <p:strVal val="#ppt_x"/>
                                          </p:val>
                                        </p:tav>
                                        <p:tav tm="100000">
                                          <p:val>
                                            <p:strVal val="#ppt_x"/>
                                          </p:val>
                                        </p:tav>
                                      </p:tavLst>
                                    </p:anim>
                                    <p:anim calcmode="lin" valueType="num">
                                      <p:cBhvr>
                                        <p:cTn id="82" dur="1000" fill="hold"/>
                                        <p:tgtEl>
                                          <p:spTgt spid="10">
                                            <p:graphicEl>
                                              <a:dgm id="{7B235C94-2AE7-4A2C-B33F-ABBF3F7CA3E6}"/>
                                            </p:graphic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grpId="0" nodeType="clickEffect">
                                  <p:stCondLst>
                                    <p:cond delay="0"/>
                                  </p:stCondLst>
                                  <p:childTnLst>
                                    <p:set>
                                      <p:cBhvr>
                                        <p:cTn id="86" dur="1" fill="hold">
                                          <p:stCondLst>
                                            <p:cond delay="0"/>
                                          </p:stCondLst>
                                        </p:cTn>
                                        <p:tgtEl>
                                          <p:spTgt spid="10">
                                            <p:graphicEl>
                                              <a:dgm id="{3F833DDE-BC6F-4084-A2B9-4D98E2A30EC0}"/>
                                            </p:graphicEl>
                                          </p:spTgt>
                                        </p:tgtEl>
                                        <p:attrNameLst>
                                          <p:attrName>style.visibility</p:attrName>
                                        </p:attrNameLst>
                                      </p:cBhvr>
                                      <p:to>
                                        <p:strVal val="visible"/>
                                      </p:to>
                                    </p:set>
                                    <p:animEffect transition="in" filter="fade">
                                      <p:cBhvr>
                                        <p:cTn id="87" dur="1000"/>
                                        <p:tgtEl>
                                          <p:spTgt spid="10">
                                            <p:graphicEl>
                                              <a:dgm id="{3F833DDE-BC6F-4084-A2B9-4D98E2A30EC0}"/>
                                            </p:graphicEl>
                                          </p:spTgt>
                                        </p:tgtEl>
                                      </p:cBhvr>
                                    </p:animEffect>
                                    <p:anim calcmode="lin" valueType="num">
                                      <p:cBhvr>
                                        <p:cTn id="88" dur="1000" fill="hold"/>
                                        <p:tgtEl>
                                          <p:spTgt spid="10">
                                            <p:graphicEl>
                                              <a:dgm id="{3F833DDE-BC6F-4084-A2B9-4D98E2A30EC0}"/>
                                            </p:graphicEl>
                                          </p:spTgt>
                                        </p:tgtEl>
                                        <p:attrNameLst>
                                          <p:attrName>ppt_x</p:attrName>
                                        </p:attrNameLst>
                                      </p:cBhvr>
                                      <p:tavLst>
                                        <p:tav tm="0">
                                          <p:val>
                                            <p:strVal val="#ppt_x"/>
                                          </p:val>
                                        </p:tav>
                                        <p:tav tm="100000">
                                          <p:val>
                                            <p:strVal val="#ppt_x"/>
                                          </p:val>
                                        </p:tav>
                                      </p:tavLst>
                                    </p:anim>
                                    <p:anim calcmode="lin" valueType="num">
                                      <p:cBhvr>
                                        <p:cTn id="89" dur="1000" fill="hold"/>
                                        <p:tgtEl>
                                          <p:spTgt spid="10">
                                            <p:graphicEl>
                                              <a:dgm id="{3F833DDE-BC6F-4084-A2B9-4D98E2A30EC0}"/>
                                            </p:graphic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7" presetClass="entr" presetSubtype="0" fill="hold" grpId="0" nodeType="clickEffect">
                                  <p:stCondLst>
                                    <p:cond delay="0"/>
                                  </p:stCondLst>
                                  <p:childTnLst>
                                    <p:set>
                                      <p:cBhvr>
                                        <p:cTn id="93" dur="1" fill="hold">
                                          <p:stCondLst>
                                            <p:cond delay="0"/>
                                          </p:stCondLst>
                                        </p:cTn>
                                        <p:tgtEl>
                                          <p:spTgt spid="10">
                                            <p:graphicEl>
                                              <a:dgm id="{FB867DAB-2E5F-4CF8-BDAB-5A9744D1CBA0}"/>
                                            </p:graphicEl>
                                          </p:spTgt>
                                        </p:tgtEl>
                                        <p:attrNameLst>
                                          <p:attrName>style.visibility</p:attrName>
                                        </p:attrNameLst>
                                      </p:cBhvr>
                                      <p:to>
                                        <p:strVal val="visible"/>
                                      </p:to>
                                    </p:set>
                                    <p:animEffect transition="in" filter="fade">
                                      <p:cBhvr>
                                        <p:cTn id="94" dur="1000"/>
                                        <p:tgtEl>
                                          <p:spTgt spid="10">
                                            <p:graphicEl>
                                              <a:dgm id="{FB867DAB-2E5F-4CF8-BDAB-5A9744D1CBA0}"/>
                                            </p:graphicEl>
                                          </p:spTgt>
                                        </p:tgtEl>
                                      </p:cBhvr>
                                    </p:animEffect>
                                    <p:anim calcmode="lin" valueType="num">
                                      <p:cBhvr>
                                        <p:cTn id="95" dur="1000" fill="hold"/>
                                        <p:tgtEl>
                                          <p:spTgt spid="10">
                                            <p:graphicEl>
                                              <a:dgm id="{FB867DAB-2E5F-4CF8-BDAB-5A9744D1CBA0}"/>
                                            </p:graphicEl>
                                          </p:spTgt>
                                        </p:tgtEl>
                                        <p:attrNameLst>
                                          <p:attrName>ppt_x</p:attrName>
                                        </p:attrNameLst>
                                      </p:cBhvr>
                                      <p:tavLst>
                                        <p:tav tm="0">
                                          <p:val>
                                            <p:strVal val="#ppt_x"/>
                                          </p:val>
                                        </p:tav>
                                        <p:tav tm="100000">
                                          <p:val>
                                            <p:strVal val="#ppt_x"/>
                                          </p:val>
                                        </p:tav>
                                      </p:tavLst>
                                    </p:anim>
                                    <p:anim calcmode="lin" valueType="num">
                                      <p:cBhvr>
                                        <p:cTn id="96" dur="1000" fill="hold"/>
                                        <p:tgtEl>
                                          <p:spTgt spid="10">
                                            <p:graphicEl>
                                              <a:dgm id="{FB867DAB-2E5F-4CF8-BDAB-5A9744D1CBA0}"/>
                                            </p:graphic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childTnLst>
                                    <p:set>
                                      <p:cBhvr>
                                        <p:cTn id="100" dur="1" fill="hold">
                                          <p:stCondLst>
                                            <p:cond delay="0"/>
                                          </p:stCondLst>
                                        </p:cTn>
                                        <p:tgtEl>
                                          <p:spTgt spid="10">
                                            <p:graphicEl>
                                              <a:dgm id="{BFA6ED68-E80A-4D63-9EC8-39790378D4E8}"/>
                                            </p:graphicEl>
                                          </p:spTgt>
                                        </p:tgtEl>
                                        <p:attrNameLst>
                                          <p:attrName>style.visibility</p:attrName>
                                        </p:attrNameLst>
                                      </p:cBhvr>
                                      <p:to>
                                        <p:strVal val="visible"/>
                                      </p:to>
                                    </p:set>
                                    <p:animEffect transition="in" filter="fade">
                                      <p:cBhvr>
                                        <p:cTn id="101" dur="1000"/>
                                        <p:tgtEl>
                                          <p:spTgt spid="10">
                                            <p:graphicEl>
                                              <a:dgm id="{BFA6ED68-E80A-4D63-9EC8-39790378D4E8}"/>
                                            </p:graphicEl>
                                          </p:spTgt>
                                        </p:tgtEl>
                                      </p:cBhvr>
                                    </p:animEffect>
                                    <p:anim calcmode="lin" valueType="num">
                                      <p:cBhvr>
                                        <p:cTn id="102" dur="1000" fill="hold"/>
                                        <p:tgtEl>
                                          <p:spTgt spid="10">
                                            <p:graphicEl>
                                              <a:dgm id="{BFA6ED68-E80A-4D63-9EC8-39790378D4E8}"/>
                                            </p:graphicEl>
                                          </p:spTgt>
                                        </p:tgtEl>
                                        <p:attrNameLst>
                                          <p:attrName>ppt_x</p:attrName>
                                        </p:attrNameLst>
                                      </p:cBhvr>
                                      <p:tavLst>
                                        <p:tav tm="0">
                                          <p:val>
                                            <p:strVal val="#ppt_x"/>
                                          </p:val>
                                        </p:tav>
                                        <p:tav tm="100000">
                                          <p:val>
                                            <p:strVal val="#ppt_x"/>
                                          </p:val>
                                        </p:tav>
                                      </p:tavLst>
                                    </p:anim>
                                    <p:anim calcmode="lin" valueType="num">
                                      <p:cBhvr>
                                        <p:cTn id="103" dur="1000" fill="hold"/>
                                        <p:tgtEl>
                                          <p:spTgt spid="10">
                                            <p:graphicEl>
                                              <a:dgm id="{BFA6ED68-E80A-4D63-9EC8-39790378D4E8}"/>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10">
                                            <p:graphicEl>
                                              <a:dgm id="{5EF63B5E-626B-4957-9A20-B59DE9709DD6}"/>
                                            </p:graphicEl>
                                          </p:spTgt>
                                        </p:tgtEl>
                                        <p:attrNameLst>
                                          <p:attrName>style.visibility</p:attrName>
                                        </p:attrNameLst>
                                      </p:cBhvr>
                                      <p:to>
                                        <p:strVal val="visible"/>
                                      </p:to>
                                    </p:set>
                                    <p:animEffect transition="in" filter="fade">
                                      <p:cBhvr>
                                        <p:cTn id="108" dur="1000"/>
                                        <p:tgtEl>
                                          <p:spTgt spid="10">
                                            <p:graphicEl>
                                              <a:dgm id="{5EF63B5E-626B-4957-9A20-B59DE9709DD6}"/>
                                            </p:graphicEl>
                                          </p:spTgt>
                                        </p:tgtEl>
                                      </p:cBhvr>
                                    </p:animEffect>
                                    <p:anim calcmode="lin" valueType="num">
                                      <p:cBhvr>
                                        <p:cTn id="109" dur="1000" fill="hold"/>
                                        <p:tgtEl>
                                          <p:spTgt spid="10">
                                            <p:graphicEl>
                                              <a:dgm id="{5EF63B5E-626B-4957-9A20-B59DE9709DD6}"/>
                                            </p:graphicEl>
                                          </p:spTgt>
                                        </p:tgtEl>
                                        <p:attrNameLst>
                                          <p:attrName>ppt_x</p:attrName>
                                        </p:attrNameLst>
                                      </p:cBhvr>
                                      <p:tavLst>
                                        <p:tav tm="0">
                                          <p:val>
                                            <p:strVal val="#ppt_x"/>
                                          </p:val>
                                        </p:tav>
                                        <p:tav tm="100000">
                                          <p:val>
                                            <p:strVal val="#ppt_x"/>
                                          </p:val>
                                        </p:tav>
                                      </p:tavLst>
                                    </p:anim>
                                    <p:anim calcmode="lin" valueType="num">
                                      <p:cBhvr>
                                        <p:cTn id="110" dur="1000" fill="hold"/>
                                        <p:tgtEl>
                                          <p:spTgt spid="10">
                                            <p:graphicEl>
                                              <a:dgm id="{5EF63B5E-626B-4957-9A20-B59DE9709DD6}"/>
                                            </p:graphic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childTnLst>
                                    <p:set>
                                      <p:cBhvr>
                                        <p:cTn id="114" dur="1" fill="hold">
                                          <p:stCondLst>
                                            <p:cond delay="0"/>
                                          </p:stCondLst>
                                        </p:cTn>
                                        <p:tgtEl>
                                          <p:spTgt spid="10">
                                            <p:graphicEl>
                                              <a:dgm id="{94709875-BC65-4A17-B34D-6BEECEBF2728}"/>
                                            </p:graphicEl>
                                          </p:spTgt>
                                        </p:tgtEl>
                                        <p:attrNameLst>
                                          <p:attrName>style.visibility</p:attrName>
                                        </p:attrNameLst>
                                      </p:cBhvr>
                                      <p:to>
                                        <p:strVal val="visible"/>
                                      </p:to>
                                    </p:set>
                                    <p:animEffect transition="in" filter="fade">
                                      <p:cBhvr>
                                        <p:cTn id="115" dur="1000"/>
                                        <p:tgtEl>
                                          <p:spTgt spid="10">
                                            <p:graphicEl>
                                              <a:dgm id="{94709875-BC65-4A17-B34D-6BEECEBF2728}"/>
                                            </p:graphicEl>
                                          </p:spTgt>
                                        </p:tgtEl>
                                      </p:cBhvr>
                                    </p:animEffect>
                                    <p:anim calcmode="lin" valueType="num">
                                      <p:cBhvr>
                                        <p:cTn id="116" dur="1000" fill="hold"/>
                                        <p:tgtEl>
                                          <p:spTgt spid="10">
                                            <p:graphicEl>
                                              <a:dgm id="{94709875-BC65-4A17-B34D-6BEECEBF2728}"/>
                                            </p:graphicEl>
                                          </p:spTgt>
                                        </p:tgtEl>
                                        <p:attrNameLst>
                                          <p:attrName>ppt_x</p:attrName>
                                        </p:attrNameLst>
                                      </p:cBhvr>
                                      <p:tavLst>
                                        <p:tav tm="0">
                                          <p:val>
                                            <p:strVal val="#ppt_x"/>
                                          </p:val>
                                        </p:tav>
                                        <p:tav tm="100000">
                                          <p:val>
                                            <p:strVal val="#ppt_x"/>
                                          </p:val>
                                        </p:tav>
                                      </p:tavLst>
                                    </p:anim>
                                    <p:anim calcmode="lin" valueType="num">
                                      <p:cBhvr>
                                        <p:cTn id="117" dur="1000" fill="hold"/>
                                        <p:tgtEl>
                                          <p:spTgt spid="10">
                                            <p:graphicEl>
                                              <a:dgm id="{94709875-BC65-4A17-B34D-6BEECEBF2728}"/>
                                            </p:graphic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500" fill="hold"/>
                                        <p:tgtEl>
                                          <p:spTgt spid="11"/>
                                        </p:tgtEl>
                                        <p:attrNameLst>
                                          <p:attrName>ppt_x</p:attrName>
                                        </p:attrNameLst>
                                      </p:cBhvr>
                                      <p:tavLst>
                                        <p:tav tm="0">
                                          <p:val>
                                            <p:strVal val="1+#ppt_w/2"/>
                                          </p:val>
                                        </p:tav>
                                        <p:tav tm="100000">
                                          <p:val>
                                            <p:strVal val="#ppt_x"/>
                                          </p:val>
                                        </p:tav>
                                      </p:tavLst>
                                    </p:anim>
                                    <p:anim calcmode="lin" valueType="num">
                                      <p:cBhvr additive="base">
                                        <p:cTn id="1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10" grpId="0">
        <p:bldSub>
          <a:bldDgm bld="one"/>
        </p:bldSub>
      </p:bldGraphic>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B8F2-AA25-4A0B-B0F0-C1528824F7DA}"/>
              </a:ext>
            </a:extLst>
          </p:cNvPr>
          <p:cNvSpPr>
            <a:spLocks noGrp="1"/>
          </p:cNvSpPr>
          <p:nvPr>
            <p:ph type="title"/>
          </p:nvPr>
        </p:nvSpPr>
        <p:spPr/>
        <p:txBody>
          <a:bodyPr>
            <a:normAutofit/>
          </a:bodyPr>
          <a:lstStyle/>
          <a:p>
            <a:pPr algn="ctr"/>
            <a:r>
              <a:rPr lang="en-US" sz="6000" b="1" dirty="0"/>
              <a:t>Constant</a:t>
            </a:r>
          </a:p>
        </p:txBody>
      </p:sp>
      <p:graphicFrame>
        <p:nvGraphicFramePr>
          <p:cNvPr id="5" name="Diagram 4">
            <a:extLst>
              <a:ext uri="{FF2B5EF4-FFF2-40B4-BE49-F238E27FC236}">
                <a16:creationId xmlns:a16="http://schemas.microsoft.com/office/drawing/2014/main" id="{43768094-0051-4FB5-97BC-7E50341E64D3}"/>
              </a:ext>
            </a:extLst>
          </p:cNvPr>
          <p:cNvGraphicFramePr/>
          <p:nvPr>
            <p:extLst>
              <p:ext uri="{D42A27DB-BD31-4B8C-83A1-F6EECF244321}">
                <p14:modId xmlns:p14="http://schemas.microsoft.com/office/powerpoint/2010/main" val="1499584063"/>
              </p:ext>
            </p:extLst>
          </p:nvPr>
        </p:nvGraphicFramePr>
        <p:xfrm>
          <a:off x="1036320" y="1843789"/>
          <a:ext cx="10119360" cy="4482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79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6EE1BB99-DC3C-47E5-B28F-BD9140B526DF}"/>
                                            </p:graphicEl>
                                          </p:spTgt>
                                        </p:tgtEl>
                                        <p:attrNameLst>
                                          <p:attrName>style.visibility</p:attrName>
                                        </p:attrNameLst>
                                      </p:cBhvr>
                                      <p:to>
                                        <p:strVal val="visible"/>
                                      </p:to>
                                    </p:set>
                                    <p:animEffect transition="in" filter="fade">
                                      <p:cBhvr>
                                        <p:cTn id="7" dur="500"/>
                                        <p:tgtEl>
                                          <p:spTgt spid="5">
                                            <p:graphicEl>
                                              <a:dgm id="{6EE1BB99-DC3C-47E5-B28F-BD9140B526D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DD95FB8F-5FB6-4C65-8D78-7650750E93D0}"/>
                                            </p:graphicEl>
                                          </p:spTgt>
                                        </p:tgtEl>
                                        <p:attrNameLst>
                                          <p:attrName>style.visibility</p:attrName>
                                        </p:attrNameLst>
                                      </p:cBhvr>
                                      <p:to>
                                        <p:strVal val="visible"/>
                                      </p:to>
                                    </p:set>
                                    <p:animEffect transition="in" filter="fade">
                                      <p:cBhvr>
                                        <p:cTn id="10" dur="500"/>
                                        <p:tgtEl>
                                          <p:spTgt spid="5">
                                            <p:graphicEl>
                                              <a:dgm id="{DD95FB8F-5FB6-4C65-8D78-7650750E93D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29C21D2E-43A5-4A9F-A622-8C7265486AF8}"/>
                                            </p:graphicEl>
                                          </p:spTgt>
                                        </p:tgtEl>
                                        <p:attrNameLst>
                                          <p:attrName>style.visibility</p:attrName>
                                        </p:attrNameLst>
                                      </p:cBhvr>
                                      <p:to>
                                        <p:strVal val="visible"/>
                                      </p:to>
                                    </p:set>
                                    <p:animEffect transition="in" filter="fade">
                                      <p:cBhvr>
                                        <p:cTn id="15" dur="500"/>
                                        <p:tgtEl>
                                          <p:spTgt spid="5">
                                            <p:graphicEl>
                                              <a:dgm id="{29C21D2E-43A5-4A9F-A622-8C7265486AF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5B60032E-C1EB-425A-A9FD-31F4FDB9F615}"/>
                                            </p:graphicEl>
                                          </p:spTgt>
                                        </p:tgtEl>
                                        <p:attrNameLst>
                                          <p:attrName>style.visibility</p:attrName>
                                        </p:attrNameLst>
                                      </p:cBhvr>
                                      <p:to>
                                        <p:strVal val="visible"/>
                                      </p:to>
                                    </p:set>
                                    <p:animEffect transition="in" filter="fade">
                                      <p:cBhvr>
                                        <p:cTn id="20" dur="500"/>
                                        <p:tgtEl>
                                          <p:spTgt spid="5">
                                            <p:graphicEl>
                                              <a:dgm id="{5B60032E-C1EB-425A-A9FD-31F4FDB9F61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BE85E981-B74A-4A13-A934-6751BA0C7CD4}"/>
                                            </p:graphicEl>
                                          </p:spTgt>
                                        </p:tgtEl>
                                        <p:attrNameLst>
                                          <p:attrName>style.visibility</p:attrName>
                                        </p:attrNameLst>
                                      </p:cBhvr>
                                      <p:to>
                                        <p:strVal val="visible"/>
                                      </p:to>
                                    </p:set>
                                    <p:animEffect transition="in" filter="fade">
                                      <p:cBhvr>
                                        <p:cTn id="25" dur="500"/>
                                        <p:tgtEl>
                                          <p:spTgt spid="5">
                                            <p:graphicEl>
                                              <a:dgm id="{BE85E981-B74A-4A13-A934-6751BA0C7C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22B1-3223-40A2-83BD-DEE7C3B32187}"/>
              </a:ext>
            </a:extLst>
          </p:cNvPr>
          <p:cNvSpPr>
            <a:spLocks noGrp="1"/>
          </p:cNvSpPr>
          <p:nvPr>
            <p:ph type="title"/>
          </p:nvPr>
        </p:nvSpPr>
        <p:spPr>
          <a:xfrm>
            <a:off x="444500" y="1172819"/>
            <a:ext cx="11302999" cy="681381"/>
          </a:xfrm>
        </p:spPr>
        <p:txBody>
          <a:bodyPr>
            <a:noAutofit/>
          </a:bodyPr>
          <a:lstStyle/>
          <a:p>
            <a:pPr algn="ctr"/>
            <a:r>
              <a:rPr lang="en-US" sz="4000" dirty="0"/>
              <a:t>Data-types &amp; escape sequence characters</a:t>
            </a:r>
          </a:p>
        </p:txBody>
      </p:sp>
      <p:graphicFrame>
        <p:nvGraphicFramePr>
          <p:cNvPr id="4" name="Diagram 3">
            <a:extLst>
              <a:ext uri="{FF2B5EF4-FFF2-40B4-BE49-F238E27FC236}">
                <a16:creationId xmlns:a16="http://schemas.microsoft.com/office/drawing/2014/main" id="{607FF441-6CE7-4FD3-B035-2F2BA5C5EC87}"/>
              </a:ext>
            </a:extLst>
          </p:cNvPr>
          <p:cNvGraphicFramePr/>
          <p:nvPr/>
        </p:nvGraphicFramePr>
        <p:xfrm>
          <a:off x="444500" y="1943101"/>
          <a:ext cx="8128000" cy="402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0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D159695D-E888-4AF4-94BF-3F292DF64CEE}"/>
                                            </p:graphicEl>
                                          </p:spTgt>
                                        </p:tgtEl>
                                        <p:attrNameLst>
                                          <p:attrName>style.visibility</p:attrName>
                                        </p:attrNameLst>
                                      </p:cBhvr>
                                      <p:to>
                                        <p:strVal val="visible"/>
                                      </p:to>
                                    </p:set>
                                    <p:anim calcmode="lin" valueType="num">
                                      <p:cBhvr additive="base">
                                        <p:cTn id="7" dur="500" fill="hold"/>
                                        <p:tgtEl>
                                          <p:spTgt spid="4">
                                            <p:graphicEl>
                                              <a:dgm id="{D159695D-E888-4AF4-94BF-3F292DF64CE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D159695D-E888-4AF4-94BF-3F292DF64CEE}"/>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graphicEl>
                                              <a:dgm id="{A6F999F3-3CBF-4AF3-89CA-244C82817D47}"/>
                                            </p:graphicEl>
                                          </p:spTgt>
                                        </p:tgtEl>
                                        <p:attrNameLst>
                                          <p:attrName>style.visibility</p:attrName>
                                        </p:attrNameLst>
                                      </p:cBhvr>
                                      <p:to>
                                        <p:strVal val="visible"/>
                                      </p:to>
                                    </p:set>
                                    <p:anim calcmode="lin" valueType="num">
                                      <p:cBhvr additive="base">
                                        <p:cTn id="13" dur="500" fill="hold"/>
                                        <p:tgtEl>
                                          <p:spTgt spid="4">
                                            <p:graphicEl>
                                              <a:dgm id="{A6F999F3-3CBF-4AF3-89CA-244C82817D47}"/>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graphicEl>
                                              <a:dgm id="{A6F999F3-3CBF-4AF3-89CA-244C82817D47}"/>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graphicEl>
                                              <a:dgm id="{6BD9DAAC-9463-47BF-A47A-26F80354970D}"/>
                                            </p:graphicEl>
                                          </p:spTgt>
                                        </p:tgtEl>
                                        <p:attrNameLst>
                                          <p:attrName>style.visibility</p:attrName>
                                        </p:attrNameLst>
                                      </p:cBhvr>
                                      <p:to>
                                        <p:strVal val="visible"/>
                                      </p:to>
                                    </p:set>
                                    <p:anim calcmode="lin" valueType="num">
                                      <p:cBhvr additive="base">
                                        <p:cTn id="19" dur="500" fill="hold"/>
                                        <p:tgtEl>
                                          <p:spTgt spid="4">
                                            <p:graphicEl>
                                              <a:dgm id="{6BD9DAAC-9463-47BF-A47A-26F80354970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6BD9DAAC-9463-47BF-A47A-26F80354970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4E4E0367-9640-43BC-80FA-1EED356D780F}"/>
                                            </p:graphicEl>
                                          </p:spTgt>
                                        </p:tgtEl>
                                        <p:attrNameLst>
                                          <p:attrName>style.visibility</p:attrName>
                                        </p:attrNameLst>
                                      </p:cBhvr>
                                      <p:to>
                                        <p:strVal val="visible"/>
                                      </p:to>
                                    </p:set>
                                    <p:anim calcmode="lin" valueType="num">
                                      <p:cBhvr additive="base">
                                        <p:cTn id="25" dur="500" fill="hold"/>
                                        <p:tgtEl>
                                          <p:spTgt spid="4">
                                            <p:graphicEl>
                                              <a:dgm id="{4E4E0367-9640-43BC-80FA-1EED356D780F}"/>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4E4E0367-9640-43BC-80FA-1EED356D780F}"/>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pPr algn="ctr"/>
            <a:r>
              <a:rPr lang="en-US" dirty="0"/>
              <a:t>Data-types</a:t>
            </a:r>
          </a:p>
        </p:txBody>
      </p:sp>
      <p:graphicFrame>
        <p:nvGraphicFramePr>
          <p:cNvPr id="5" name="Diagram 4">
            <a:extLst>
              <a:ext uri="{FF2B5EF4-FFF2-40B4-BE49-F238E27FC236}">
                <a16:creationId xmlns:a16="http://schemas.microsoft.com/office/drawing/2014/main" id="{1278339D-59D3-43AC-8761-8F4A0DAB8719}"/>
              </a:ext>
            </a:extLst>
          </p:cNvPr>
          <p:cNvGraphicFramePr/>
          <p:nvPr/>
        </p:nvGraphicFramePr>
        <p:xfrm>
          <a:off x="3822700" y="1853754"/>
          <a:ext cx="4546600" cy="269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peech Bubble: Rectangle with Corners Rounded 6">
            <a:extLst>
              <a:ext uri="{FF2B5EF4-FFF2-40B4-BE49-F238E27FC236}">
                <a16:creationId xmlns:a16="http://schemas.microsoft.com/office/drawing/2014/main" id="{3E8ECA9F-294B-467D-85A7-B191F03B75A8}"/>
              </a:ext>
            </a:extLst>
          </p:cNvPr>
          <p:cNvSpPr/>
          <p:nvPr/>
        </p:nvSpPr>
        <p:spPr>
          <a:xfrm>
            <a:off x="7371854" y="4834281"/>
            <a:ext cx="3683000" cy="1219200"/>
          </a:xfrm>
          <a:prstGeom prst="wedgeRoundRectCallout">
            <a:avLst>
              <a:gd name="adj1" fmla="val -44971"/>
              <a:gd name="adj2" fmla="val -79167"/>
              <a:gd name="adj3" fmla="val 16667"/>
            </a:avLst>
          </a:prstGeom>
          <a:gradFill flip="none"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18900000" scaled="1"/>
            <a:tileRect/>
          </a:gradFill>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r>
              <a:rPr lang="en-US" dirty="0"/>
              <a:t>We can use them when we define our own data-types. Most commonly used data-types are </a:t>
            </a:r>
            <a:r>
              <a:rPr lang="en-US" dirty="0" err="1"/>
              <a:t>stract</a:t>
            </a:r>
            <a:r>
              <a:rPr lang="en-US" dirty="0"/>
              <a:t>, union, </a:t>
            </a:r>
            <a:r>
              <a:rPr lang="en-US" dirty="0" err="1"/>
              <a:t>enum</a:t>
            </a:r>
            <a:r>
              <a:rPr lang="en-US" dirty="0"/>
              <a:t>, typedef etc.</a:t>
            </a:r>
          </a:p>
        </p:txBody>
      </p:sp>
      <p:sp>
        <p:nvSpPr>
          <p:cNvPr id="8" name="Speech Bubble: Rectangle with Corners Rounded 7">
            <a:extLst>
              <a:ext uri="{FF2B5EF4-FFF2-40B4-BE49-F238E27FC236}">
                <a16:creationId xmlns:a16="http://schemas.microsoft.com/office/drawing/2014/main" id="{0811DCFF-E582-488C-B5DE-8A6096B31E6C}"/>
              </a:ext>
            </a:extLst>
          </p:cNvPr>
          <p:cNvSpPr/>
          <p:nvPr/>
        </p:nvSpPr>
        <p:spPr>
          <a:xfrm>
            <a:off x="1137146" y="4809328"/>
            <a:ext cx="3683000" cy="1219200"/>
          </a:xfrm>
          <a:prstGeom prst="wedgeRoundRectCallout">
            <a:avLst>
              <a:gd name="adj1" fmla="val 46753"/>
              <a:gd name="adj2" fmla="val -73958"/>
              <a:gd name="adj3" fmla="val 16667"/>
            </a:avLst>
          </a:prstGeom>
          <a:gradFill flip="none"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18900000" scaled="1"/>
            <a:tileRect/>
          </a:gradFill>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r>
              <a:rPr lang="en-US" dirty="0"/>
              <a:t>It is used to declare a variable with primitive data-types. Also called build-in data-types. Most commonly used with primary data-types.</a:t>
            </a:r>
          </a:p>
        </p:txBody>
      </p:sp>
      <p:sp>
        <p:nvSpPr>
          <p:cNvPr id="9" name="Flowchart: Multidocument 8">
            <a:extLst>
              <a:ext uri="{FF2B5EF4-FFF2-40B4-BE49-F238E27FC236}">
                <a16:creationId xmlns:a16="http://schemas.microsoft.com/office/drawing/2014/main" id="{0EAA4496-F632-4802-BC5F-5FC99992B22D}"/>
              </a:ext>
            </a:extLst>
          </p:cNvPr>
          <p:cNvSpPr/>
          <p:nvPr/>
        </p:nvSpPr>
        <p:spPr>
          <a:xfrm>
            <a:off x="2978646" y="2976164"/>
            <a:ext cx="6229350" cy="3052364"/>
          </a:xfrm>
          <a:prstGeom prst="flowChartMultidocument">
            <a:avLst/>
          </a:prstGeom>
          <a:gradFill flip="none"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18900000" scaled="1"/>
            <a:tileRect/>
          </a:gradFill>
          <a:effectLst>
            <a:glow rad="101600">
              <a:schemeClr val="accent5">
                <a:satMod val="175000"/>
                <a:alpha val="40000"/>
              </a:schemeClr>
            </a:glow>
            <a:outerShdw blurRad="50800" dist="50800" dir="5400000" sx="96000" sy="96000" rotWithShape="0">
              <a:srgbClr val="000000">
                <a:alpha val="48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Main-difference</a:t>
            </a:r>
          </a:p>
          <a:p>
            <a:r>
              <a:rPr lang="en-US" sz="2000" dirty="0"/>
              <a:t>In primary data declaration we can use any variable name for any data-type.</a:t>
            </a:r>
          </a:p>
          <a:p>
            <a:r>
              <a:rPr lang="en-US" sz="2000" dirty="0"/>
              <a:t>But in user-defined data declaration, we can </a:t>
            </a:r>
            <a:r>
              <a:rPr lang="en-US" sz="2000" dirty="0" err="1"/>
              <a:t>ues</a:t>
            </a:r>
            <a:r>
              <a:rPr lang="en-US" sz="2000" dirty="0"/>
              <a:t> any identifier for any data-type.</a:t>
            </a:r>
          </a:p>
        </p:txBody>
      </p:sp>
    </p:spTree>
    <p:extLst>
      <p:ext uri="{BB962C8B-B14F-4D97-AF65-F5344CB8AC3E}">
        <p14:creationId xmlns:p14="http://schemas.microsoft.com/office/powerpoint/2010/main" val="148970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graphicEl>
                                              <a:dgm id="{39F459AB-E530-48B3-9C88-3C393C366BD1}"/>
                                            </p:graphicEl>
                                          </p:spTgt>
                                        </p:tgtEl>
                                        <p:attrNameLst>
                                          <p:attrName>style.visibility</p:attrName>
                                        </p:attrNameLst>
                                      </p:cBhvr>
                                      <p:to>
                                        <p:strVal val="visible"/>
                                      </p:to>
                                    </p:set>
                                    <p:animEffect transition="in" filter="wipe(up)">
                                      <p:cBhvr>
                                        <p:cTn id="7" dur="500"/>
                                        <p:tgtEl>
                                          <p:spTgt spid="5">
                                            <p:graphicEl>
                                              <a:dgm id="{39F459AB-E530-48B3-9C88-3C393C366BD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graphicEl>
                                              <a:dgm id="{48962EC8-7D36-4A7C-8B8F-375851FCB00F}"/>
                                            </p:graphicEl>
                                          </p:spTgt>
                                        </p:tgtEl>
                                        <p:attrNameLst>
                                          <p:attrName>style.visibility</p:attrName>
                                        </p:attrNameLst>
                                      </p:cBhvr>
                                      <p:to>
                                        <p:strVal val="visible"/>
                                      </p:to>
                                    </p:set>
                                    <p:animEffect transition="in" filter="wipe(up)">
                                      <p:cBhvr>
                                        <p:cTn id="12" dur="500"/>
                                        <p:tgtEl>
                                          <p:spTgt spid="5">
                                            <p:graphicEl>
                                              <a:dgm id="{48962EC8-7D36-4A7C-8B8F-375851FCB00F}"/>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graphicEl>
                                              <a:dgm id="{6725D6A7-1E59-4C6B-87C3-52F5FE55FD5A}"/>
                                            </p:graphicEl>
                                          </p:spTgt>
                                        </p:tgtEl>
                                        <p:attrNameLst>
                                          <p:attrName>style.visibility</p:attrName>
                                        </p:attrNameLst>
                                      </p:cBhvr>
                                      <p:to>
                                        <p:strVal val="visible"/>
                                      </p:to>
                                    </p:set>
                                    <p:animEffect transition="in" filter="wipe(up)">
                                      <p:cBhvr>
                                        <p:cTn id="15" dur="500"/>
                                        <p:tgtEl>
                                          <p:spTgt spid="5">
                                            <p:graphicEl>
                                              <a:dgm id="{6725D6A7-1E59-4C6B-87C3-52F5FE55FD5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graphicEl>
                                              <a:dgm id="{68AF8410-922B-4EBB-9D87-31AD9BE54769}"/>
                                            </p:graphicEl>
                                          </p:spTgt>
                                        </p:tgtEl>
                                        <p:attrNameLst>
                                          <p:attrName>style.visibility</p:attrName>
                                        </p:attrNameLst>
                                      </p:cBhvr>
                                      <p:to>
                                        <p:strVal val="visible"/>
                                      </p:to>
                                    </p:set>
                                    <p:animEffect transition="in" filter="wipe(up)">
                                      <p:cBhvr>
                                        <p:cTn id="26" dur="500"/>
                                        <p:tgtEl>
                                          <p:spTgt spid="5">
                                            <p:graphicEl>
                                              <a:dgm id="{68AF8410-922B-4EBB-9D87-31AD9BE54769}"/>
                                            </p:graphic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
                                            <p:graphicEl>
                                              <a:dgm id="{ED63E05F-FB2A-4C36-BCDE-61E954188DB2}"/>
                                            </p:graphicEl>
                                          </p:spTgt>
                                        </p:tgtEl>
                                        <p:attrNameLst>
                                          <p:attrName>style.visibility</p:attrName>
                                        </p:attrNameLst>
                                      </p:cBhvr>
                                      <p:to>
                                        <p:strVal val="visible"/>
                                      </p:to>
                                    </p:set>
                                    <p:animEffect transition="in" filter="wipe(up)">
                                      <p:cBhvr>
                                        <p:cTn id="29" dur="500"/>
                                        <p:tgtEl>
                                          <p:spTgt spid="5">
                                            <p:graphicEl>
                                              <a:dgm id="{ED63E05F-FB2A-4C36-BCDE-61E954188DB2}"/>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err="1"/>
              <a:t>i</a:t>
            </a:r>
            <a:r>
              <a:rPr lang="en-US" dirty="0"/>
              <a:t>) integer</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peech Bubble: Rectangle with Corners Rounded 5">
            <a:extLst>
              <a:ext uri="{FF2B5EF4-FFF2-40B4-BE49-F238E27FC236}">
                <a16:creationId xmlns:a16="http://schemas.microsoft.com/office/drawing/2014/main" id="{BCFFAAC0-A114-4827-BF52-4A61BCB4F04A}"/>
              </a:ext>
            </a:extLst>
          </p:cNvPr>
          <p:cNvSpPr/>
          <p:nvPr/>
        </p:nvSpPr>
        <p:spPr>
          <a:xfrm>
            <a:off x="8978900" y="2552700"/>
            <a:ext cx="2628900" cy="1358900"/>
          </a:xfrm>
          <a:prstGeom prst="wedgeRoundRectCallout">
            <a:avLst>
              <a:gd name="adj1" fmla="val -100543"/>
              <a:gd name="adj2" fmla="val 65304"/>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e.g.</a:t>
            </a:r>
          </a:p>
          <a:p>
            <a:r>
              <a:rPr lang="en-US" dirty="0"/>
              <a:t>Int age = 21;</a:t>
            </a:r>
          </a:p>
        </p:txBody>
      </p:sp>
    </p:spTree>
    <p:extLst>
      <p:ext uri="{BB962C8B-B14F-4D97-AF65-F5344CB8AC3E}">
        <p14:creationId xmlns:p14="http://schemas.microsoft.com/office/powerpoint/2010/main" val="17598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 calcmode="lin" valueType="num">
                                      <p:cBhvr additive="base">
                                        <p:cTn id="7" dur="500" fill="hold"/>
                                        <p:tgtEl>
                                          <p:spTgt spid="4">
                                            <p:graphicEl>
                                              <a:dgm id="{570856C7-4384-4184-8AFC-C1B9C2E7F24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570856C7-4384-4184-8AFC-C1B9C2E7F242}"/>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C556A75D-3652-4FB8-9813-9CB508EFE215}"/>
                                            </p:graphicEl>
                                          </p:spTgt>
                                        </p:tgtEl>
                                        <p:attrNameLst>
                                          <p:attrName>style.visibility</p:attrName>
                                        </p:attrNameLst>
                                      </p:cBhvr>
                                      <p:to>
                                        <p:strVal val="visible"/>
                                      </p:to>
                                    </p:set>
                                    <p:anim calcmode="lin" valueType="num">
                                      <p:cBhvr additive="base">
                                        <p:cTn id="11" dur="500" fill="hold"/>
                                        <p:tgtEl>
                                          <p:spTgt spid="4">
                                            <p:graphicEl>
                                              <a:dgm id="{C556A75D-3652-4FB8-9813-9CB508EFE215}"/>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C556A75D-3652-4FB8-9813-9CB508EFE215}"/>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graphicEl>
                                              <a:dgm id="{EC57FEAB-2492-41EC-B69A-9C3A384880E4}"/>
                                            </p:graphicEl>
                                          </p:spTgt>
                                        </p:tgtEl>
                                        <p:attrNameLst>
                                          <p:attrName>style.visibility</p:attrName>
                                        </p:attrNameLst>
                                      </p:cBhvr>
                                      <p:to>
                                        <p:strVal val="visible"/>
                                      </p:to>
                                    </p:set>
                                    <p:anim calcmode="lin" valueType="num">
                                      <p:cBhvr additive="base">
                                        <p:cTn id="17" dur="500" fill="hold"/>
                                        <p:tgtEl>
                                          <p:spTgt spid="4">
                                            <p:graphicEl>
                                              <a:dgm id="{EC57FEAB-2492-41EC-B69A-9C3A384880E4}"/>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EC57FEAB-2492-41EC-B69A-9C3A384880E4}"/>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graphicEl>
                                              <a:dgm id="{5A22FAC8-5AFE-4942-9D83-5AA095A1862B}"/>
                                            </p:graphicEl>
                                          </p:spTgt>
                                        </p:tgtEl>
                                        <p:attrNameLst>
                                          <p:attrName>style.visibility</p:attrName>
                                        </p:attrNameLst>
                                      </p:cBhvr>
                                      <p:to>
                                        <p:strVal val="visible"/>
                                      </p:to>
                                    </p:set>
                                    <p:anim calcmode="lin" valueType="num">
                                      <p:cBhvr additive="base">
                                        <p:cTn id="23" dur="500" fill="hold"/>
                                        <p:tgtEl>
                                          <p:spTgt spid="4">
                                            <p:graphicEl>
                                              <a:dgm id="{5A22FAC8-5AFE-4942-9D83-5AA095A1862B}"/>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graphicEl>
                                              <a:dgm id="{5A22FAC8-5AFE-4942-9D83-5AA095A1862B}"/>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graphicEl>
                                              <a:dgm id="{8CD490B9-7F1B-460F-A8FD-9EA5B1C69554}"/>
                                            </p:graphicEl>
                                          </p:spTgt>
                                        </p:tgtEl>
                                        <p:attrNameLst>
                                          <p:attrName>style.visibility</p:attrName>
                                        </p:attrNameLst>
                                      </p:cBhvr>
                                      <p:to>
                                        <p:strVal val="visible"/>
                                      </p:to>
                                    </p:set>
                                    <p:anim calcmode="lin" valueType="num">
                                      <p:cBhvr additive="base">
                                        <p:cTn id="27" dur="500" fill="hold"/>
                                        <p:tgtEl>
                                          <p:spTgt spid="4">
                                            <p:graphicEl>
                                              <a:dgm id="{8CD490B9-7F1B-460F-A8FD-9EA5B1C69554}"/>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8CD490B9-7F1B-460F-A8FD-9EA5B1C69554}"/>
                                            </p:graphic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
                                            <p:graphicEl>
                                              <a:dgm id="{A056DBCF-DBBB-4DC5-A295-926E4FFDBCF1}"/>
                                            </p:graphicEl>
                                          </p:spTgt>
                                        </p:tgtEl>
                                        <p:attrNameLst>
                                          <p:attrName>style.visibility</p:attrName>
                                        </p:attrNameLst>
                                      </p:cBhvr>
                                      <p:to>
                                        <p:strVal val="visible"/>
                                      </p:to>
                                    </p:set>
                                    <p:anim calcmode="lin" valueType="num">
                                      <p:cBhvr additive="base">
                                        <p:cTn id="33" dur="500" fill="hold"/>
                                        <p:tgtEl>
                                          <p:spTgt spid="4">
                                            <p:graphicEl>
                                              <a:dgm id="{A056DBCF-DBBB-4DC5-A295-926E4FFDBCF1}"/>
                                            </p:graphic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graphicEl>
                                              <a:dgm id="{A056DBCF-DBBB-4DC5-A295-926E4FFDBCF1}"/>
                                            </p:graphic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
                                            <p:graphicEl>
                                              <a:dgm id="{103B3627-C664-45A0-9597-1C631AF2DB66}"/>
                                            </p:graphicEl>
                                          </p:spTgt>
                                        </p:tgtEl>
                                        <p:attrNameLst>
                                          <p:attrName>style.visibility</p:attrName>
                                        </p:attrNameLst>
                                      </p:cBhvr>
                                      <p:to>
                                        <p:strVal val="visible"/>
                                      </p:to>
                                    </p:set>
                                    <p:anim calcmode="lin" valueType="num">
                                      <p:cBhvr additive="base">
                                        <p:cTn id="39" dur="500" fill="hold"/>
                                        <p:tgtEl>
                                          <p:spTgt spid="4">
                                            <p:graphicEl>
                                              <a:dgm id="{103B3627-C664-45A0-9597-1C631AF2DB66}"/>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graphicEl>
                                              <a:dgm id="{103B3627-C664-45A0-9597-1C631AF2DB66}"/>
                                            </p:graphic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C1EC-D332-46A8-8A3E-75386A4F2C36}"/>
              </a:ext>
            </a:extLst>
          </p:cNvPr>
          <p:cNvSpPr>
            <a:spLocks noGrp="1"/>
          </p:cNvSpPr>
          <p:nvPr>
            <p:ph type="title"/>
          </p:nvPr>
        </p:nvSpPr>
        <p:spPr/>
        <p:txBody>
          <a:bodyPr>
            <a:normAutofit/>
          </a:bodyPr>
          <a:lstStyle/>
          <a:p>
            <a:r>
              <a:rPr lang="en-US" dirty="0"/>
              <a:t>Primary Data-types :</a:t>
            </a:r>
            <a:br>
              <a:rPr lang="en-US" dirty="0"/>
            </a:br>
            <a:r>
              <a:rPr lang="en-US" dirty="0"/>
              <a:t>ii) float &amp; double</a:t>
            </a:r>
          </a:p>
        </p:txBody>
      </p:sp>
      <p:graphicFrame>
        <p:nvGraphicFramePr>
          <p:cNvPr id="4" name="Diagram 3">
            <a:extLst>
              <a:ext uri="{FF2B5EF4-FFF2-40B4-BE49-F238E27FC236}">
                <a16:creationId xmlns:a16="http://schemas.microsoft.com/office/drawing/2014/main" id="{14232314-4FFD-40FE-8DEC-F52E291EDB1F}"/>
              </a:ext>
            </a:extLst>
          </p:cNvPr>
          <p:cNvGraphicFramePr/>
          <p:nvPr/>
        </p:nvGraphicFramePr>
        <p:xfrm>
          <a:off x="1219201" y="1968501"/>
          <a:ext cx="7365999" cy="408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90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graphicEl>
                                              <a:dgm id="{570856C7-4384-4184-8AFC-C1B9C2E7F242}"/>
                                            </p:graphicEl>
                                          </p:spTgt>
                                        </p:tgtEl>
                                        <p:attrNameLst>
                                          <p:attrName>style.visibility</p:attrName>
                                        </p:attrNameLst>
                                      </p:cBhvr>
                                      <p:to>
                                        <p:strVal val="visible"/>
                                      </p:to>
                                    </p:set>
                                    <p:animEffect transition="in" filter="barn(outVertical)">
                                      <p:cBhvr>
                                        <p:cTn id="7" dur="500"/>
                                        <p:tgtEl>
                                          <p:spTgt spid="4">
                                            <p:graphicEl>
                                              <a:dgm id="{570856C7-4384-4184-8AFC-C1B9C2E7F242}"/>
                                            </p:graphic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graphicEl>
                                              <a:dgm id="{C556A75D-3652-4FB8-9813-9CB508EFE215}"/>
                                            </p:graphicEl>
                                          </p:spTgt>
                                        </p:tgtEl>
                                        <p:attrNameLst>
                                          <p:attrName>style.visibility</p:attrName>
                                        </p:attrNameLst>
                                      </p:cBhvr>
                                      <p:to>
                                        <p:strVal val="visible"/>
                                      </p:to>
                                    </p:set>
                                    <p:animEffect transition="in" filter="barn(outVertical)">
                                      <p:cBhvr>
                                        <p:cTn id="10" dur="500"/>
                                        <p:tgtEl>
                                          <p:spTgt spid="4">
                                            <p:graphicEl>
                                              <a:dgm id="{C556A75D-3652-4FB8-9813-9CB508EFE21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graphicEl>
                                              <a:dgm id="{EC57FEAB-2492-41EC-B69A-9C3A384880E4}"/>
                                            </p:graphicEl>
                                          </p:spTgt>
                                        </p:tgtEl>
                                        <p:attrNameLst>
                                          <p:attrName>style.visibility</p:attrName>
                                        </p:attrNameLst>
                                      </p:cBhvr>
                                      <p:to>
                                        <p:strVal val="visible"/>
                                      </p:to>
                                    </p:set>
                                    <p:animEffect transition="in" filter="barn(outVertical)">
                                      <p:cBhvr>
                                        <p:cTn id="15" dur="500"/>
                                        <p:tgtEl>
                                          <p:spTgt spid="4">
                                            <p:graphicEl>
                                              <a:dgm id="{EC57FEAB-2492-41EC-B69A-9C3A384880E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
                                            <p:graphicEl>
                                              <a:dgm id="{5A22FAC8-5AFE-4942-9D83-5AA095A1862B}"/>
                                            </p:graphicEl>
                                          </p:spTgt>
                                        </p:tgtEl>
                                        <p:attrNameLst>
                                          <p:attrName>style.visibility</p:attrName>
                                        </p:attrNameLst>
                                      </p:cBhvr>
                                      <p:to>
                                        <p:strVal val="visible"/>
                                      </p:to>
                                    </p:set>
                                    <p:animEffect transition="in" filter="barn(outVertical)">
                                      <p:cBhvr>
                                        <p:cTn id="20" dur="500"/>
                                        <p:tgtEl>
                                          <p:spTgt spid="4">
                                            <p:graphicEl>
                                              <a:dgm id="{5A22FAC8-5AFE-4942-9D83-5AA095A1862B}"/>
                                            </p:graphic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4">
                                            <p:graphicEl>
                                              <a:dgm id="{8CD490B9-7F1B-460F-A8FD-9EA5B1C69554}"/>
                                            </p:graphicEl>
                                          </p:spTgt>
                                        </p:tgtEl>
                                        <p:attrNameLst>
                                          <p:attrName>style.visibility</p:attrName>
                                        </p:attrNameLst>
                                      </p:cBhvr>
                                      <p:to>
                                        <p:strVal val="visible"/>
                                      </p:to>
                                    </p:set>
                                    <p:animEffect transition="in" filter="barn(outVertical)">
                                      <p:cBhvr>
                                        <p:cTn id="23" dur="500"/>
                                        <p:tgtEl>
                                          <p:spTgt spid="4">
                                            <p:graphicEl>
                                              <a:dgm id="{8CD490B9-7F1B-460F-A8FD-9EA5B1C6955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4">
                                            <p:graphicEl>
                                              <a:dgm id="{A056DBCF-DBBB-4DC5-A295-926E4FFDBCF1}"/>
                                            </p:graphicEl>
                                          </p:spTgt>
                                        </p:tgtEl>
                                        <p:attrNameLst>
                                          <p:attrName>style.visibility</p:attrName>
                                        </p:attrNameLst>
                                      </p:cBhvr>
                                      <p:to>
                                        <p:strVal val="visible"/>
                                      </p:to>
                                    </p:set>
                                    <p:animEffect transition="in" filter="barn(outVertical)">
                                      <p:cBhvr>
                                        <p:cTn id="28" dur="500"/>
                                        <p:tgtEl>
                                          <p:spTgt spid="4">
                                            <p:graphicEl>
                                              <a:dgm id="{A056DBCF-DBBB-4DC5-A295-926E4FFDBCF1}"/>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4">
                                            <p:graphicEl>
                                              <a:dgm id="{103B3627-C664-45A0-9597-1C631AF2DB66}"/>
                                            </p:graphicEl>
                                          </p:spTgt>
                                        </p:tgtEl>
                                        <p:attrNameLst>
                                          <p:attrName>style.visibility</p:attrName>
                                        </p:attrNameLst>
                                      </p:cBhvr>
                                      <p:to>
                                        <p:strVal val="visible"/>
                                      </p:to>
                                    </p:set>
                                    <p:animEffect transition="in" filter="barn(outVertical)">
                                      <p:cBhvr>
                                        <p:cTn id="33" dur="500"/>
                                        <p:tgtEl>
                                          <p:spTgt spid="4">
                                            <p:graphicEl>
                                              <a:dgm id="{103B3627-C664-45A0-9597-1C631AF2DB6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227</TotalTime>
  <Words>1747</Words>
  <Application>Microsoft Office PowerPoint</Application>
  <PresentationFormat>Widescreen</PresentationFormat>
  <Paragraphs>349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Wingdings</vt:lpstr>
      <vt:lpstr>Wingdings 3</vt:lpstr>
      <vt:lpstr>Wisp</vt:lpstr>
      <vt:lpstr>Variables, Constants</vt:lpstr>
      <vt:lpstr>Variable</vt:lpstr>
      <vt:lpstr>Importance of variables </vt:lpstr>
      <vt:lpstr>Rules of writing variable name</vt:lpstr>
      <vt:lpstr>Constant</vt:lpstr>
      <vt:lpstr>Data-types &amp; escape sequence characters</vt:lpstr>
      <vt:lpstr>Data-types</vt:lpstr>
      <vt:lpstr>Primary Data-types : i) integer</vt:lpstr>
      <vt:lpstr>Primary Data-types : ii) float &amp; double</vt:lpstr>
      <vt:lpstr>Primary Data-types : ii) char</vt:lpstr>
      <vt:lpstr>Primary Data-types : iii) void</vt:lpstr>
      <vt:lpstr>Primary Data-types : iv) bool</vt:lpstr>
      <vt:lpstr>Other Primary Data-types in c</vt:lpstr>
      <vt:lpstr>Escape sequences in c</vt:lpstr>
      <vt:lpstr>INPUT AND OUTPUT FUNCTIONS</vt:lpstr>
      <vt:lpstr>Formatted I/O Functions</vt:lpstr>
      <vt:lpstr>Formatted I/O Functions</vt:lpstr>
      <vt:lpstr>Formatted I/O Functions</vt:lpstr>
      <vt:lpstr>Format specifiers</vt:lpstr>
      <vt:lpstr>Unformatted I/O functions</vt:lpstr>
      <vt:lpstr>Formatted V/S Unformatted I/O functions</vt:lpstr>
      <vt:lpstr>OPERATORS</vt:lpstr>
      <vt:lpstr>Operators</vt:lpstr>
      <vt:lpstr>Types of Operators</vt:lpstr>
      <vt:lpstr>Types of Operators</vt:lpstr>
      <vt:lpstr>Types of Operators</vt:lpstr>
      <vt:lpstr>Types of Operators</vt:lpstr>
      <vt:lpstr>Types of Operators</vt:lpstr>
      <vt:lpstr>Types of Operators</vt:lpstr>
      <vt:lpstr>Types of Operators</vt:lpstr>
      <vt:lpstr>Types of Operators</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AHMAD FAISAL SAHIBZADA</cp:lastModifiedBy>
  <cp:revision>17</cp:revision>
  <dcterms:created xsi:type="dcterms:W3CDTF">2023-01-27T19:15:54Z</dcterms:created>
  <dcterms:modified xsi:type="dcterms:W3CDTF">2023-11-05T06:32:13Z</dcterms:modified>
</cp:coreProperties>
</file>