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09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6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643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9647" y="713541"/>
            <a:ext cx="7164705" cy="19792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93"/>
              </a:lnSpc>
              <a:buNone/>
            </a:pPr>
            <a:r>
              <a:rPr lang="en-US" sz="623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Jump Statements in C Language</a:t>
            </a:r>
            <a:endParaRPr lang="en-US" sz="6235" dirty="0"/>
          </a:p>
        </p:txBody>
      </p:sp>
      <p:sp>
        <p:nvSpPr>
          <p:cNvPr id="6" name="Text 2"/>
          <p:cNvSpPr/>
          <p:nvPr/>
        </p:nvSpPr>
        <p:spPr>
          <a:xfrm>
            <a:off x="989648" y="4078367"/>
            <a:ext cx="7164705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Jump statements are an important part of C language that allows you to control the flow of your program. In this presentation, we will explore the different types of jump statements and how to use them.</a:t>
            </a:r>
            <a:endParaRPr lang="en-US" sz="207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643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89648" y="429696"/>
            <a:ext cx="9525000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Jump Statements?</a:t>
            </a:r>
            <a:endParaRPr lang="en-US" sz="519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48" y="1583232"/>
            <a:ext cx="6127552" cy="37870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89648" y="5700056"/>
            <a:ext cx="263925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Definition</a:t>
            </a:r>
            <a:endParaRPr lang="en-US" sz="2598" dirty="0"/>
          </a:p>
        </p:txBody>
      </p:sp>
      <p:sp>
        <p:nvSpPr>
          <p:cNvPr id="7" name="Text 3"/>
          <p:cNvSpPr/>
          <p:nvPr/>
        </p:nvSpPr>
        <p:spPr>
          <a:xfrm>
            <a:off x="989648" y="6270723"/>
            <a:ext cx="6127552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Jump statements are statements in C language that cause the program execution to immediately jump to another section of code.</a:t>
            </a:r>
            <a:endParaRPr lang="en-US" sz="2078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082" y="1583232"/>
            <a:ext cx="6127671" cy="37871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13082" y="5700175"/>
            <a:ext cx="541782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Importance of Jump Statements</a:t>
            </a:r>
            <a:endParaRPr lang="en-US" sz="2598" dirty="0"/>
          </a:p>
        </p:txBody>
      </p:sp>
      <p:sp>
        <p:nvSpPr>
          <p:cNvPr id="10" name="Text 5"/>
          <p:cNvSpPr/>
          <p:nvPr/>
        </p:nvSpPr>
        <p:spPr>
          <a:xfrm>
            <a:off x="7513082" y="6270842"/>
            <a:ext cx="6127671" cy="1689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Jump statements are important because they allow you to improve the efficiency of your program and make your code more readable by controlling the flow of your program.</a:t>
            </a:r>
            <a:endParaRPr lang="en-US" sz="207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643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89648" y="908447"/>
            <a:ext cx="8801100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Jump Statements</a:t>
            </a:r>
            <a:endParaRPr lang="en-US" sz="5195" dirty="0"/>
          </a:p>
        </p:txBody>
      </p:sp>
      <p:sp>
        <p:nvSpPr>
          <p:cNvPr id="5" name="Shape 2"/>
          <p:cNvSpPr/>
          <p:nvPr/>
        </p:nvSpPr>
        <p:spPr>
          <a:xfrm>
            <a:off x="989648" y="2260997"/>
            <a:ext cx="6193631" cy="2398157"/>
          </a:xfrm>
          <a:prstGeom prst="roundRect">
            <a:avLst>
              <a:gd name="adj" fmla="val 495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69921" y="2541270"/>
            <a:ext cx="281940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Break Statement</a:t>
            </a:r>
            <a:endParaRPr lang="en-US" sz="2598" dirty="0"/>
          </a:p>
        </p:txBody>
      </p:sp>
      <p:sp>
        <p:nvSpPr>
          <p:cNvPr id="7" name="Text 4"/>
          <p:cNvSpPr/>
          <p:nvPr/>
        </p:nvSpPr>
        <p:spPr>
          <a:xfrm>
            <a:off x="1269921" y="3111937"/>
            <a:ext cx="5633085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break statement is used to exit the loop when a certain condition is met.</a:t>
            </a:r>
            <a:endParaRPr lang="en-US" sz="2078" dirty="0"/>
          </a:p>
        </p:txBody>
      </p:sp>
      <p:sp>
        <p:nvSpPr>
          <p:cNvPr id="8" name="Shape 5"/>
          <p:cNvSpPr/>
          <p:nvPr/>
        </p:nvSpPr>
        <p:spPr>
          <a:xfrm>
            <a:off x="7447121" y="2260997"/>
            <a:ext cx="6193631" cy="2398157"/>
          </a:xfrm>
          <a:prstGeom prst="roundRect">
            <a:avLst>
              <a:gd name="adj" fmla="val 495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27394" y="2541270"/>
            <a:ext cx="338328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Continue Statement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7727394" y="3111937"/>
            <a:ext cx="5633085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continue statement is used to skip a certain iteration of a loop when a certain condition is met.</a:t>
            </a:r>
            <a:endParaRPr lang="en-US" sz="2078" dirty="0"/>
          </a:p>
        </p:txBody>
      </p:sp>
      <p:sp>
        <p:nvSpPr>
          <p:cNvPr id="11" name="Shape 8"/>
          <p:cNvSpPr/>
          <p:nvPr/>
        </p:nvSpPr>
        <p:spPr>
          <a:xfrm>
            <a:off x="989648" y="4922996"/>
            <a:ext cx="6193631" cy="2398157"/>
          </a:xfrm>
          <a:prstGeom prst="roundRect">
            <a:avLst>
              <a:gd name="adj" fmla="val 495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269921" y="5203269"/>
            <a:ext cx="265176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Goto Statement</a:t>
            </a:r>
            <a:endParaRPr lang="en-US" sz="2598" dirty="0"/>
          </a:p>
        </p:txBody>
      </p:sp>
      <p:sp>
        <p:nvSpPr>
          <p:cNvPr id="13" name="Text 10"/>
          <p:cNvSpPr/>
          <p:nvPr/>
        </p:nvSpPr>
        <p:spPr>
          <a:xfrm>
            <a:off x="1269921" y="5773936"/>
            <a:ext cx="5633085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goto statement is used to transfer the control of the program to a specific labeled statement within the same function.</a:t>
            </a:r>
            <a:endParaRPr lang="en-US" sz="2078" dirty="0"/>
          </a:p>
        </p:txBody>
      </p:sp>
      <p:sp>
        <p:nvSpPr>
          <p:cNvPr id="14" name="Shape 11"/>
          <p:cNvSpPr/>
          <p:nvPr/>
        </p:nvSpPr>
        <p:spPr>
          <a:xfrm>
            <a:off x="7447121" y="4922996"/>
            <a:ext cx="6193631" cy="2398157"/>
          </a:xfrm>
          <a:prstGeom prst="roundRect">
            <a:avLst>
              <a:gd name="adj" fmla="val 495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27394" y="5203269"/>
            <a:ext cx="300228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Return Statement</a:t>
            </a:r>
            <a:endParaRPr lang="en-US" sz="2598" dirty="0"/>
          </a:p>
        </p:txBody>
      </p:sp>
      <p:sp>
        <p:nvSpPr>
          <p:cNvPr id="16" name="Text 13"/>
          <p:cNvSpPr/>
          <p:nvPr/>
        </p:nvSpPr>
        <p:spPr>
          <a:xfrm>
            <a:off x="7727394" y="5773936"/>
            <a:ext cx="5633085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return statement is used to exit a function and return a value to the calling function.</a:t>
            </a:r>
            <a:endParaRPr lang="en-US" sz="207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643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47248" y="469464"/>
            <a:ext cx="8993505" cy="1649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Jump Statements in C</a:t>
            </a:r>
            <a:endParaRPr lang="en-US" sz="5195" dirty="0"/>
          </a:p>
        </p:txBody>
      </p:sp>
      <p:sp>
        <p:nvSpPr>
          <p:cNvPr id="6" name="Shape 2"/>
          <p:cNvSpPr/>
          <p:nvPr/>
        </p:nvSpPr>
        <p:spPr>
          <a:xfrm>
            <a:off x="5016818" y="2514839"/>
            <a:ext cx="52745" cy="5089684"/>
          </a:xfrm>
          <a:prstGeom prst="roundRect">
            <a:avLst>
              <a:gd name="adj" fmla="val 225173"/>
            </a:avLst>
          </a:prstGeom>
          <a:solidFill>
            <a:srgbClr val="481782"/>
          </a:solidFill>
          <a:ln/>
        </p:spPr>
      </p:sp>
      <p:sp>
        <p:nvSpPr>
          <p:cNvPr id="7" name="Shape 3"/>
          <p:cNvSpPr/>
          <p:nvPr/>
        </p:nvSpPr>
        <p:spPr>
          <a:xfrm>
            <a:off x="5340013" y="2991386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481782"/>
          </a:solidFill>
          <a:ln/>
        </p:spPr>
      </p:sp>
      <p:sp>
        <p:nvSpPr>
          <p:cNvPr id="8" name="Shape 4"/>
          <p:cNvSpPr/>
          <p:nvPr/>
        </p:nvSpPr>
        <p:spPr>
          <a:xfrm>
            <a:off x="4746248" y="2720936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970681" y="2770347"/>
            <a:ext cx="1447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3117" dirty="0"/>
          </a:p>
        </p:txBody>
      </p:sp>
      <p:sp>
        <p:nvSpPr>
          <p:cNvPr id="10" name="Text 6"/>
          <p:cNvSpPr/>
          <p:nvPr/>
        </p:nvSpPr>
        <p:spPr>
          <a:xfrm>
            <a:off x="6494740" y="2778681"/>
            <a:ext cx="263925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1</a:t>
            </a:r>
            <a:endParaRPr lang="en-US" sz="2598" dirty="0"/>
          </a:p>
        </p:txBody>
      </p:sp>
      <p:sp>
        <p:nvSpPr>
          <p:cNvPr id="11" name="Text 7"/>
          <p:cNvSpPr/>
          <p:nvPr/>
        </p:nvSpPr>
        <p:spPr>
          <a:xfrm>
            <a:off x="6494740" y="3349348"/>
            <a:ext cx="7146012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break statement in a loop.</a:t>
            </a:r>
            <a:endParaRPr lang="en-US" sz="2078" dirty="0"/>
          </a:p>
        </p:txBody>
      </p:sp>
      <p:sp>
        <p:nvSpPr>
          <p:cNvPr id="12" name="Shape 8"/>
          <p:cNvSpPr/>
          <p:nvPr/>
        </p:nvSpPr>
        <p:spPr>
          <a:xfrm>
            <a:off x="5340013" y="4775895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481782"/>
          </a:solidFill>
          <a:ln/>
        </p:spPr>
      </p:sp>
      <p:sp>
        <p:nvSpPr>
          <p:cNvPr id="13" name="Shape 9"/>
          <p:cNvSpPr/>
          <p:nvPr/>
        </p:nvSpPr>
        <p:spPr>
          <a:xfrm>
            <a:off x="4746248" y="4505445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928771" y="4554856"/>
            <a:ext cx="22860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3117" dirty="0"/>
          </a:p>
        </p:txBody>
      </p:sp>
      <p:sp>
        <p:nvSpPr>
          <p:cNvPr id="15" name="Text 11"/>
          <p:cNvSpPr/>
          <p:nvPr/>
        </p:nvSpPr>
        <p:spPr>
          <a:xfrm>
            <a:off x="6494740" y="4563190"/>
            <a:ext cx="263925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2</a:t>
            </a:r>
            <a:endParaRPr lang="en-US" sz="2598" dirty="0"/>
          </a:p>
        </p:txBody>
      </p:sp>
      <p:sp>
        <p:nvSpPr>
          <p:cNvPr id="16" name="Text 12"/>
          <p:cNvSpPr/>
          <p:nvPr/>
        </p:nvSpPr>
        <p:spPr>
          <a:xfrm>
            <a:off x="6494740" y="5133857"/>
            <a:ext cx="7146012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continue statement in a loop.</a:t>
            </a:r>
            <a:endParaRPr lang="en-US" sz="2078" dirty="0"/>
          </a:p>
        </p:txBody>
      </p:sp>
      <p:sp>
        <p:nvSpPr>
          <p:cNvPr id="17" name="Shape 13"/>
          <p:cNvSpPr/>
          <p:nvPr/>
        </p:nvSpPr>
        <p:spPr>
          <a:xfrm>
            <a:off x="5340013" y="6560404"/>
            <a:ext cx="923687" cy="52745"/>
          </a:xfrm>
          <a:prstGeom prst="roundRect">
            <a:avLst>
              <a:gd name="adj" fmla="val 225173"/>
            </a:avLst>
          </a:prstGeom>
          <a:solidFill>
            <a:srgbClr val="481782"/>
          </a:solidFill>
          <a:ln/>
        </p:spPr>
      </p:sp>
      <p:sp>
        <p:nvSpPr>
          <p:cNvPr id="18" name="Shape 14"/>
          <p:cNvSpPr/>
          <p:nvPr/>
        </p:nvSpPr>
        <p:spPr>
          <a:xfrm>
            <a:off x="4746248" y="6289953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932581" y="6339364"/>
            <a:ext cx="2209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3117" dirty="0"/>
          </a:p>
        </p:txBody>
      </p:sp>
      <p:sp>
        <p:nvSpPr>
          <p:cNvPr id="20" name="Text 16"/>
          <p:cNvSpPr/>
          <p:nvPr/>
        </p:nvSpPr>
        <p:spPr>
          <a:xfrm>
            <a:off x="6494740" y="6347699"/>
            <a:ext cx="263925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3</a:t>
            </a:r>
            <a:endParaRPr lang="en-US" sz="2598" dirty="0"/>
          </a:p>
        </p:txBody>
      </p:sp>
      <p:sp>
        <p:nvSpPr>
          <p:cNvPr id="21" name="Text 17"/>
          <p:cNvSpPr/>
          <p:nvPr/>
        </p:nvSpPr>
        <p:spPr>
          <a:xfrm>
            <a:off x="6494740" y="6918365"/>
            <a:ext cx="7146012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goto statement in a function.</a:t>
            </a:r>
            <a:endParaRPr lang="en-US" sz="207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643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89647" y="384929"/>
            <a:ext cx="12651105" cy="11369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Jump Statements in C</a:t>
            </a:r>
            <a:endParaRPr lang="en-US" sz="519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48" y="1374160"/>
            <a:ext cx="6127552" cy="37870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89648" y="5490984"/>
            <a:ext cx="6127552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Increased Control and Flexibility in Program Flow</a:t>
            </a:r>
            <a:endParaRPr lang="en-US" sz="2598" dirty="0"/>
          </a:p>
        </p:txBody>
      </p:sp>
      <p:sp>
        <p:nvSpPr>
          <p:cNvPr id="7" name="Text 3"/>
          <p:cNvSpPr/>
          <p:nvPr/>
        </p:nvSpPr>
        <p:spPr>
          <a:xfrm>
            <a:off x="989648" y="6473964"/>
            <a:ext cx="6127552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Jump statements allow you to control the flow of your program more efficiently, taking advantage of controlled exit points and targeted re-entry points.</a:t>
            </a:r>
            <a:endParaRPr lang="en-US" sz="2078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082" y="1374160"/>
            <a:ext cx="6127671" cy="37871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13082" y="5491103"/>
            <a:ext cx="6127671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Simplified Coding for Conditional Statements</a:t>
            </a:r>
            <a:endParaRPr lang="en-US" sz="2598" dirty="0"/>
          </a:p>
        </p:txBody>
      </p:sp>
      <p:sp>
        <p:nvSpPr>
          <p:cNvPr id="10" name="Text 5"/>
          <p:cNvSpPr/>
          <p:nvPr/>
        </p:nvSpPr>
        <p:spPr>
          <a:xfrm>
            <a:off x="7513082" y="6474083"/>
            <a:ext cx="6127671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en-US" sz="207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Jump statements can simplify coding for conditional statements, making your code more readable and easier to follow.</a:t>
            </a:r>
            <a:endParaRPr lang="en-US" sz="207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643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47248" y="1632585"/>
            <a:ext cx="5278517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5195" dirty="0"/>
          </a:p>
        </p:txBody>
      </p:sp>
      <p:sp>
        <p:nvSpPr>
          <p:cNvPr id="6" name="Shape 2"/>
          <p:cNvSpPr/>
          <p:nvPr/>
        </p:nvSpPr>
        <p:spPr>
          <a:xfrm>
            <a:off x="4647248" y="3059311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871680" y="3108722"/>
            <a:ext cx="1447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3117" dirty="0"/>
          </a:p>
        </p:txBody>
      </p:sp>
      <p:sp>
        <p:nvSpPr>
          <p:cNvPr id="8" name="Text 4"/>
          <p:cNvSpPr/>
          <p:nvPr/>
        </p:nvSpPr>
        <p:spPr>
          <a:xfrm>
            <a:off x="5504855" y="3150037"/>
            <a:ext cx="3507224" cy="1649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Jump statements provide increased control over program flow.</a:t>
            </a:r>
            <a:endParaRPr lang="en-US" sz="2598" dirty="0"/>
          </a:p>
        </p:txBody>
      </p:sp>
      <p:sp>
        <p:nvSpPr>
          <p:cNvPr id="9" name="Shape 5"/>
          <p:cNvSpPr/>
          <p:nvPr/>
        </p:nvSpPr>
        <p:spPr>
          <a:xfrm>
            <a:off x="9275921" y="3059311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58444" y="3108722"/>
            <a:ext cx="22860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3117" dirty="0"/>
          </a:p>
        </p:txBody>
      </p:sp>
      <p:sp>
        <p:nvSpPr>
          <p:cNvPr id="11" name="Text 7"/>
          <p:cNvSpPr/>
          <p:nvPr/>
        </p:nvSpPr>
        <p:spPr>
          <a:xfrm>
            <a:off x="10133528" y="3150037"/>
            <a:ext cx="3507224" cy="1236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They simplify coding for conditional statements.</a:t>
            </a:r>
            <a:endParaRPr lang="en-US" sz="2598" dirty="0"/>
          </a:p>
        </p:txBody>
      </p:sp>
      <p:sp>
        <p:nvSpPr>
          <p:cNvPr id="12" name="Shape 8"/>
          <p:cNvSpPr/>
          <p:nvPr/>
        </p:nvSpPr>
        <p:spPr>
          <a:xfrm>
            <a:off x="4647248" y="5269230"/>
            <a:ext cx="593765" cy="593765"/>
          </a:xfrm>
          <a:prstGeom prst="roundRect">
            <a:avLst>
              <a:gd name="adj" fmla="val 20002"/>
            </a:avLst>
          </a:prstGeom>
          <a:solidFill>
            <a:srgbClr val="3C136D"/>
          </a:solidFill>
          <a:ln w="16431">
            <a:solidFill>
              <a:srgbClr val="481782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833580" y="5318641"/>
            <a:ext cx="220980" cy="494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3117" dirty="0"/>
          </a:p>
        </p:txBody>
      </p:sp>
      <p:sp>
        <p:nvSpPr>
          <p:cNvPr id="14" name="Text 10"/>
          <p:cNvSpPr/>
          <p:nvPr/>
        </p:nvSpPr>
        <p:spPr>
          <a:xfrm>
            <a:off x="5504855" y="5359956"/>
            <a:ext cx="8135898" cy="1236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different types of jump statements and how to use them can help you write more efficient and readable code.</a:t>
            </a:r>
            <a:endParaRPr lang="en-US" sz="259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339</Words>
  <Application>Microsoft Office PowerPoint</Application>
  <PresentationFormat>Custom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FAISAL SAHIBZADA</cp:lastModifiedBy>
  <cp:revision>3</cp:revision>
  <dcterms:created xsi:type="dcterms:W3CDTF">2023-12-24T09:50:22Z</dcterms:created>
  <dcterms:modified xsi:type="dcterms:W3CDTF">2023-12-31T06:16:26Z</dcterms:modified>
</cp:coreProperties>
</file>