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234ED-E5AF-477D-BB4E-B802959D8ED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78B6D-104B-41F4-9655-D25432A08044}">
      <dgm:prSet phldrT="[Text]"/>
      <dgm:spPr/>
      <dgm:t>
        <a:bodyPr/>
        <a:lstStyle/>
        <a:p>
          <a:r>
            <a:rPr lang="en-US" dirty="0"/>
            <a:t>These statements in programming languages decide the direction of program execution</a:t>
          </a:r>
        </a:p>
      </dgm:t>
    </dgm:pt>
    <dgm:pt modelId="{6B800D1F-BF26-48DC-AF88-B572B61FC305}" type="parTrans" cxnId="{210C1A47-20E4-4AE4-B0A3-C9080B007A34}">
      <dgm:prSet/>
      <dgm:spPr/>
      <dgm:t>
        <a:bodyPr/>
        <a:lstStyle/>
        <a:p>
          <a:endParaRPr lang="en-US"/>
        </a:p>
      </dgm:t>
    </dgm:pt>
    <dgm:pt modelId="{82A6F2C9-3D69-40EE-849E-9F5908DF2259}" type="sibTrans" cxnId="{210C1A47-20E4-4AE4-B0A3-C9080B007A34}">
      <dgm:prSet/>
      <dgm:spPr/>
      <dgm:t>
        <a:bodyPr/>
        <a:lstStyle/>
        <a:p>
          <a:endParaRPr lang="en-US"/>
        </a:p>
      </dgm:t>
    </dgm:pt>
    <dgm:pt modelId="{C67E332F-18E1-4D15-972F-0087B2A9840B}">
      <dgm:prSet phldrT="[Text]"/>
      <dgm:spPr/>
      <dgm:t>
        <a:bodyPr/>
        <a:lstStyle/>
        <a:p>
          <a:r>
            <a:rPr lang="en-US" dirty="0"/>
            <a:t>if</a:t>
          </a:r>
        </a:p>
      </dgm:t>
    </dgm:pt>
    <dgm:pt modelId="{75DFD625-2FD3-492F-833E-399211C805AB}" type="parTrans" cxnId="{9C2804EC-2B5D-4040-8AB3-68E68E238F2E}">
      <dgm:prSet/>
      <dgm:spPr/>
      <dgm:t>
        <a:bodyPr/>
        <a:lstStyle/>
        <a:p>
          <a:endParaRPr lang="en-US"/>
        </a:p>
      </dgm:t>
    </dgm:pt>
    <dgm:pt modelId="{03BD4F62-BF91-41CC-AC0C-CA357398E2DF}" type="sibTrans" cxnId="{9C2804EC-2B5D-4040-8AB3-68E68E238F2E}">
      <dgm:prSet/>
      <dgm:spPr/>
      <dgm:t>
        <a:bodyPr/>
        <a:lstStyle/>
        <a:p>
          <a:endParaRPr lang="en-US"/>
        </a:p>
      </dgm:t>
    </dgm:pt>
    <dgm:pt modelId="{5B5BCB52-BF99-4D0C-986C-BFF553876AEB}">
      <dgm:prSet phldrT="[Text]"/>
      <dgm:spPr/>
      <dgm:t>
        <a:bodyPr/>
        <a:lstStyle/>
        <a:p>
          <a:r>
            <a:rPr lang="en-US" dirty="0"/>
            <a:t>if-else</a:t>
          </a:r>
        </a:p>
      </dgm:t>
    </dgm:pt>
    <dgm:pt modelId="{CA4CD385-10E2-4529-B85C-45EC7805EDA2}" type="parTrans" cxnId="{2521FFD4-09EE-42F6-A396-4295FFFB07FD}">
      <dgm:prSet/>
      <dgm:spPr/>
      <dgm:t>
        <a:bodyPr/>
        <a:lstStyle/>
        <a:p>
          <a:endParaRPr lang="en-US"/>
        </a:p>
      </dgm:t>
    </dgm:pt>
    <dgm:pt modelId="{E91AAEDF-60B8-4A7A-A9FB-0DF56639DB26}" type="sibTrans" cxnId="{2521FFD4-09EE-42F6-A396-4295FFFB07FD}">
      <dgm:prSet/>
      <dgm:spPr/>
      <dgm:t>
        <a:bodyPr/>
        <a:lstStyle/>
        <a:p>
          <a:endParaRPr lang="en-US"/>
        </a:p>
      </dgm:t>
    </dgm:pt>
    <dgm:pt modelId="{18C899C1-5C65-4B8F-8FCE-B24BF8321792}">
      <dgm:prSet phldrT="[Text]"/>
      <dgm:spPr/>
      <dgm:t>
        <a:bodyPr/>
        <a:lstStyle/>
        <a:p>
          <a:r>
            <a:rPr lang="en-US" dirty="0"/>
            <a:t>else-if</a:t>
          </a:r>
        </a:p>
      </dgm:t>
    </dgm:pt>
    <dgm:pt modelId="{1BE43214-6188-4090-8393-10A200E67F02}" type="parTrans" cxnId="{408989CD-82D6-4F31-BE61-9BB00EE0152B}">
      <dgm:prSet/>
      <dgm:spPr/>
      <dgm:t>
        <a:bodyPr/>
        <a:lstStyle/>
        <a:p>
          <a:endParaRPr lang="en-US"/>
        </a:p>
      </dgm:t>
    </dgm:pt>
    <dgm:pt modelId="{44335AA7-F0B9-48EC-A796-C88B91C8B1DC}" type="sibTrans" cxnId="{408989CD-82D6-4F31-BE61-9BB00EE0152B}">
      <dgm:prSet/>
      <dgm:spPr/>
      <dgm:t>
        <a:bodyPr/>
        <a:lstStyle/>
        <a:p>
          <a:endParaRPr lang="en-US"/>
        </a:p>
      </dgm:t>
    </dgm:pt>
    <dgm:pt modelId="{E84E341C-F7C9-45CF-8AF6-2C0CF236C772}">
      <dgm:prSet phldrT="[Text]"/>
      <dgm:spPr/>
      <dgm:t>
        <a:bodyPr/>
        <a:lstStyle/>
        <a:p>
          <a:r>
            <a:rPr lang="en-US" dirty="0"/>
            <a:t>Nested if</a:t>
          </a:r>
        </a:p>
      </dgm:t>
    </dgm:pt>
    <dgm:pt modelId="{4B609006-FD90-48A4-9190-B4EFF07E16CA}" type="parTrans" cxnId="{DA4AC463-050C-4EAB-AECA-0F13F6E85CDE}">
      <dgm:prSet/>
      <dgm:spPr/>
      <dgm:t>
        <a:bodyPr/>
        <a:lstStyle/>
        <a:p>
          <a:endParaRPr lang="en-US"/>
        </a:p>
      </dgm:t>
    </dgm:pt>
    <dgm:pt modelId="{7B47BF89-9BD2-475B-A2FC-617B6D1C56A6}" type="sibTrans" cxnId="{DA4AC463-050C-4EAB-AECA-0F13F6E85CDE}">
      <dgm:prSet/>
      <dgm:spPr/>
      <dgm:t>
        <a:bodyPr/>
        <a:lstStyle/>
        <a:p>
          <a:endParaRPr lang="en-US"/>
        </a:p>
      </dgm:t>
    </dgm:pt>
    <dgm:pt modelId="{8005BB27-A0DF-4A77-BCC2-0AD5E5C5CF7F}" type="pres">
      <dgm:prSet presAssocID="{6E4234ED-E5AF-477D-BB4E-B802959D8E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3E98432-9A85-4A94-93FB-CC974E6CA7D6}" type="pres">
      <dgm:prSet presAssocID="{9C878B6D-104B-41F4-9655-D25432A08044}" presName="hierRoot1" presStyleCnt="0">
        <dgm:presLayoutVars>
          <dgm:hierBranch val="init"/>
        </dgm:presLayoutVars>
      </dgm:prSet>
      <dgm:spPr/>
    </dgm:pt>
    <dgm:pt modelId="{CF27127C-39A7-443A-8630-FBFEB59439D5}" type="pres">
      <dgm:prSet presAssocID="{9C878B6D-104B-41F4-9655-D25432A08044}" presName="rootComposite1" presStyleCnt="0"/>
      <dgm:spPr/>
    </dgm:pt>
    <dgm:pt modelId="{870DF760-C7CC-4A94-B42A-7FFE9C5DCD28}" type="pres">
      <dgm:prSet presAssocID="{9C878B6D-104B-41F4-9655-D25432A08044}" presName="rootText1" presStyleLbl="node0" presStyleIdx="0" presStyleCnt="1" custScaleX="150006" custScaleY="235671">
        <dgm:presLayoutVars>
          <dgm:chPref val="3"/>
        </dgm:presLayoutVars>
      </dgm:prSet>
      <dgm:spPr/>
    </dgm:pt>
    <dgm:pt modelId="{910E113E-AF8B-4E8D-A85A-C206771B61C0}" type="pres">
      <dgm:prSet presAssocID="{9C878B6D-104B-41F4-9655-D25432A08044}" presName="rootConnector1" presStyleLbl="node1" presStyleIdx="0" presStyleCnt="0"/>
      <dgm:spPr/>
    </dgm:pt>
    <dgm:pt modelId="{89AA9E3C-7433-45C6-87E9-C80FAAEB5737}" type="pres">
      <dgm:prSet presAssocID="{9C878B6D-104B-41F4-9655-D25432A08044}" presName="hierChild2" presStyleCnt="0"/>
      <dgm:spPr/>
    </dgm:pt>
    <dgm:pt modelId="{3437745C-A2D8-4DB2-9A97-BA8E73C4F1DF}" type="pres">
      <dgm:prSet presAssocID="{75DFD625-2FD3-492F-833E-399211C805AB}" presName="Name64" presStyleLbl="parChTrans1D2" presStyleIdx="0" presStyleCnt="4"/>
      <dgm:spPr/>
    </dgm:pt>
    <dgm:pt modelId="{D892FBBB-8B01-4F40-A3FB-E040FE1BEAB9}" type="pres">
      <dgm:prSet presAssocID="{C67E332F-18E1-4D15-972F-0087B2A9840B}" presName="hierRoot2" presStyleCnt="0">
        <dgm:presLayoutVars>
          <dgm:hierBranch val="init"/>
        </dgm:presLayoutVars>
      </dgm:prSet>
      <dgm:spPr/>
    </dgm:pt>
    <dgm:pt modelId="{A961DE78-6D68-4E9E-9340-7579E2775030}" type="pres">
      <dgm:prSet presAssocID="{C67E332F-18E1-4D15-972F-0087B2A9840B}" presName="rootComposite" presStyleCnt="0"/>
      <dgm:spPr/>
    </dgm:pt>
    <dgm:pt modelId="{AE995DE7-D9E7-49DA-93C6-E6C92AA76ECE}" type="pres">
      <dgm:prSet presAssocID="{C67E332F-18E1-4D15-972F-0087B2A9840B}" presName="rootText" presStyleLbl="node2" presStyleIdx="0" presStyleCnt="4">
        <dgm:presLayoutVars>
          <dgm:chPref val="3"/>
        </dgm:presLayoutVars>
      </dgm:prSet>
      <dgm:spPr/>
    </dgm:pt>
    <dgm:pt modelId="{F232BFE9-A1F3-44D5-B75A-0DBE73EDE868}" type="pres">
      <dgm:prSet presAssocID="{C67E332F-18E1-4D15-972F-0087B2A9840B}" presName="rootConnector" presStyleLbl="node2" presStyleIdx="0" presStyleCnt="4"/>
      <dgm:spPr/>
    </dgm:pt>
    <dgm:pt modelId="{F8678E80-8181-4E8E-B794-EE049E20BAAA}" type="pres">
      <dgm:prSet presAssocID="{C67E332F-18E1-4D15-972F-0087B2A9840B}" presName="hierChild4" presStyleCnt="0"/>
      <dgm:spPr/>
    </dgm:pt>
    <dgm:pt modelId="{2A7E33D3-B4AE-442C-9FB2-F4A98A7B061C}" type="pres">
      <dgm:prSet presAssocID="{C67E332F-18E1-4D15-972F-0087B2A9840B}" presName="hierChild5" presStyleCnt="0"/>
      <dgm:spPr/>
    </dgm:pt>
    <dgm:pt modelId="{BEB726A7-F078-4145-858B-03AB99C27589}" type="pres">
      <dgm:prSet presAssocID="{CA4CD385-10E2-4529-B85C-45EC7805EDA2}" presName="Name64" presStyleLbl="parChTrans1D2" presStyleIdx="1" presStyleCnt="4"/>
      <dgm:spPr/>
    </dgm:pt>
    <dgm:pt modelId="{FD877CA5-DE01-47E7-8196-3A6998E42C21}" type="pres">
      <dgm:prSet presAssocID="{5B5BCB52-BF99-4D0C-986C-BFF553876AEB}" presName="hierRoot2" presStyleCnt="0">
        <dgm:presLayoutVars>
          <dgm:hierBranch val="init"/>
        </dgm:presLayoutVars>
      </dgm:prSet>
      <dgm:spPr/>
    </dgm:pt>
    <dgm:pt modelId="{4603527F-76C2-4AAE-A0A1-5CDEEE87FB71}" type="pres">
      <dgm:prSet presAssocID="{5B5BCB52-BF99-4D0C-986C-BFF553876AEB}" presName="rootComposite" presStyleCnt="0"/>
      <dgm:spPr/>
    </dgm:pt>
    <dgm:pt modelId="{DA1A977D-6026-4FC4-9C71-F31A5614C829}" type="pres">
      <dgm:prSet presAssocID="{5B5BCB52-BF99-4D0C-986C-BFF553876AEB}" presName="rootText" presStyleLbl="node2" presStyleIdx="1" presStyleCnt="4">
        <dgm:presLayoutVars>
          <dgm:chPref val="3"/>
        </dgm:presLayoutVars>
      </dgm:prSet>
      <dgm:spPr/>
    </dgm:pt>
    <dgm:pt modelId="{6ED445D1-50C5-4DAA-A77B-895B383CF4B7}" type="pres">
      <dgm:prSet presAssocID="{5B5BCB52-BF99-4D0C-986C-BFF553876AEB}" presName="rootConnector" presStyleLbl="node2" presStyleIdx="1" presStyleCnt="4"/>
      <dgm:spPr/>
    </dgm:pt>
    <dgm:pt modelId="{327D2A47-F053-422E-85DE-C1453EE133D7}" type="pres">
      <dgm:prSet presAssocID="{5B5BCB52-BF99-4D0C-986C-BFF553876AEB}" presName="hierChild4" presStyleCnt="0"/>
      <dgm:spPr/>
    </dgm:pt>
    <dgm:pt modelId="{75C7119A-6C64-43FD-8EC3-C0BB38A76F80}" type="pres">
      <dgm:prSet presAssocID="{5B5BCB52-BF99-4D0C-986C-BFF553876AEB}" presName="hierChild5" presStyleCnt="0"/>
      <dgm:spPr/>
    </dgm:pt>
    <dgm:pt modelId="{B25C4804-8D5F-40BC-9D42-CC3B9B714077}" type="pres">
      <dgm:prSet presAssocID="{1BE43214-6188-4090-8393-10A200E67F02}" presName="Name64" presStyleLbl="parChTrans1D2" presStyleIdx="2" presStyleCnt="4"/>
      <dgm:spPr/>
    </dgm:pt>
    <dgm:pt modelId="{B2E4156F-A8B5-4425-AB70-9D50EE30772F}" type="pres">
      <dgm:prSet presAssocID="{18C899C1-5C65-4B8F-8FCE-B24BF8321792}" presName="hierRoot2" presStyleCnt="0">
        <dgm:presLayoutVars>
          <dgm:hierBranch val="init"/>
        </dgm:presLayoutVars>
      </dgm:prSet>
      <dgm:spPr/>
    </dgm:pt>
    <dgm:pt modelId="{39A3FAF4-827E-4606-B26C-DB82DF591B54}" type="pres">
      <dgm:prSet presAssocID="{18C899C1-5C65-4B8F-8FCE-B24BF8321792}" presName="rootComposite" presStyleCnt="0"/>
      <dgm:spPr/>
    </dgm:pt>
    <dgm:pt modelId="{F835E8C0-09B4-49F2-9FA6-E88E2D8042DE}" type="pres">
      <dgm:prSet presAssocID="{18C899C1-5C65-4B8F-8FCE-B24BF8321792}" presName="rootText" presStyleLbl="node2" presStyleIdx="2" presStyleCnt="4">
        <dgm:presLayoutVars>
          <dgm:chPref val="3"/>
        </dgm:presLayoutVars>
      </dgm:prSet>
      <dgm:spPr/>
    </dgm:pt>
    <dgm:pt modelId="{74F09292-ECF5-4F0D-9962-E6B877CD2DE0}" type="pres">
      <dgm:prSet presAssocID="{18C899C1-5C65-4B8F-8FCE-B24BF8321792}" presName="rootConnector" presStyleLbl="node2" presStyleIdx="2" presStyleCnt="4"/>
      <dgm:spPr/>
    </dgm:pt>
    <dgm:pt modelId="{E1FCDA31-FE57-463E-BEC1-FD7AC1305F90}" type="pres">
      <dgm:prSet presAssocID="{18C899C1-5C65-4B8F-8FCE-B24BF8321792}" presName="hierChild4" presStyleCnt="0"/>
      <dgm:spPr/>
    </dgm:pt>
    <dgm:pt modelId="{C7676BDE-F3AC-4A95-9844-11D65DCCADDC}" type="pres">
      <dgm:prSet presAssocID="{18C899C1-5C65-4B8F-8FCE-B24BF8321792}" presName="hierChild5" presStyleCnt="0"/>
      <dgm:spPr/>
    </dgm:pt>
    <dgm:pt modelId="{12A430A6-08C8-4C42-97C8-99CF148FFD32}" type="pres">
      <dgm:prSet presAssocID="{4B609006-FD90-48A4-9190-B4EFF07E16CA}" presName="Name64" presStyleLbl="parChTrans1D2" presStyleIdx="3" presStyleCnt="4"/>
      <dgm:spPr/>
    </dgm:pt>
    <dgm:pt modelId="{B1AC4EE3-E845-4486-9E5D-97D06D4DEEBC}" type="pres">
      <dgm:prSet presAssocID="{E84E341C-F7C9-45CF-8AF6-2C0CF236C772}" presName="hierRoot2" presStyleCnt="0">
        <dgm:presLayoutVars>
          <dgm:hierBranch val="init"/>
        </dgm:presLayoutVars>
      </dgm:prSet>
      <dgm:spPr/>
    </dgm:pt>
    <dgm:pt modelId="{E91F7512-E619-496D-B0EF-06191662C094}" type="pres">
      <dgm:prSet presAssocID="{E84E341C-F7C9-45CF-8AF6-2C0CF236C772}" presName="rootComposite" presStyleCnt="0"/>
      <dgm:spPr/>
    </dgm:pt>
    <dgm:pt modelId="{B79719DF-7FD4-4E3F-A3B0-2F94F5884A52}" type="pres">
      <dgm:prSet presAssocID="{E84E341C-F7C9-45CF-8AF6-2C0CF236C772}" presName="rootText" presStyleLbl="node2" presStyleIdx="3" presStyleCnt="4">
        <dgm:presLayoutVars>
          <dgm:chPref val="3"/>
        </dgm:presLayoutVars>
      </dgm:prSet>
      <dgm:spPr/>
    </dgm:pt>
    <dgm:pt modelId="{CA811E85-45AC-4B1B-BD21-C0B71D5ECD87}" type="pres">
      <dgm:prSet presAssocID="{E84E341C-F7C9-45CF-8AF6-2C0CF236C772}" presName="rootConnector" presStyleLbl="node2" presStyleIdx="3" presStyleCnt="4"/>
      <dgm:spPr/>
    </dgm:pt>
    <dgm:pt modelId="{E0A5834B-F015-4CC8-B059-E0121941463D}" type="pres">
      <dgm:prSet presAssocID="{E84E341C-F7C9-45CF-8AF6-2C0CF236C772}" presName="hierChild4" presStyleCnt="0"/>
      <dgm:spPr/>
    </dgm:pt>
    <dgm:pt modelId="{347C1167-BF6F-4E60-AA60-5994552F09F7}" type="pres">
      <dgm:prSet presAssocID="{E84E341C-F7C9-45CF-8AF6-2C0CF236C772}" presName="hierChild5" presStyleCnt="0"/>
      <dgm:spPr/>
    </dgm:pt>
    <dgm:pt modelId="{4316D0C5-9E79-4D3A-B20A-498E68AEEEF0}" type="pres">
      <dgm:prSet presAssocID="{9C878B6D-104B-41F4-9655-D25432A08044}" presName="hierChild3" presStyleCnt="0"/>
      <dgm:spPr/>
    </dgm:pt>
  </dgm:ptLst>
  <dgm:cxnLst>
    <dgm:cxn modelId="{8945710A-4DC1-4C16-84DC-D3EEF97DE3F3}" type="presOf" srcId="{5B5BCB52-BF99-4D0C-986C-BFF553876AEB}" destId="{6ED445D1-50C5-4DAA-A77B-895B383CF4B7}" srcOrd="1" destOrd="0" presId="urn:microsoft.com/office/officeart/2009/3/layout/HorizontalOrganizationChart"/>
    <dgm:cxn modelId="{86332642-C1D1-4E90-831B-130E4033C1E8}" type="presOf" srcId="{9C878B6D-104B-41F4-9655-D25432A08044}" destId="{870DF760-C7CC-4A94-B42A-7FFE9C5DCD28}" srcOrd="0" destOrd="0" presId="urn:microsoft.com/office/officeart/2009/3/layout/HorizontalOrganizationChart"/>
    <dgm:cxn modelId="{DA4AC463-050C-4EAB-AECA-0F13F6E85CDE}" srcId="{9C878B6D-104B-41F4-9655-D25432A08044}" destId="{E84E341C-F7C9-45CF-8AF6-2C0CF236C772}" srcOrd="3" destOrd="0" parTransId="{4B609006-FD90-48A4-9190-B4EFF07E16CA}" sibTransId="{7B47BF89-9BD2-475B-A2FC-617B6D1C56A6}"/>
    <dgm:cxn modelId="{210C1A47-20E4-4AE4-B0A3-C9080B007A34}" srcId="{6E4234ED-E5AF-477D-BB4E-B802959D8ED1}" destId="{9C878B6D-104B-41F4-9655-D25432A08044}" srcOrd="0" destOrd="0" parTransId="{6B800D1F-BF26-48DC-AF88-B572B61FC305}" sibTransId="{82A6F2C9-3D69-40EE-849E-9F5908DF2259}"/>
    <dgm:cxn modelId="{0EB97F6F-0FAD-48C2-BA36-1A146B529279}" type="presOf" srcId="{9C878B6D-104B-41F4-9655-D25432A08044}" destId="{910E113E-AF8B-4E8D-A85A-C206771B61C0}" srcOrd="1" destOrd="0" presId="urn:microsoft.com/office/officeart/2009/3/layout/HorizontalOrganizationChart"/>
    <dgm:cxn modelId="{22178A7E-111A-4CED-9151-DC68BD47BF3B}" type="presOf" srcId="{18C899C1-5C65-4B8F-8FCE-B24BF8321792}" destId="{74F09292-ECF5-4F0D-9962-E6B877CD2DE0}" srcOrd="1" destOrd="0" presId="urn:microsoft.com/office/officeart/2009/3/layout/HorizontalOrganizationChart"/>
    <dgm:cxn modelId="{BC3A4886-02CC-429F-9CAC-96CA5FD1D26B}" type="presOf" srcId="{1BE43214-6188-4090-8393-10A200E67F02}" destId="{B25C4804-8D5F-40BC-9D42-CC3B9B714077}" srcOrd="0" destOrd="0" presId="urn:microsoft.com/office/officeart/2009/3/layout/HorizontalOrganizationChart"/>
    <dgm:cxn modelId="{6876F386-560E-45CD-AABA-D89D8BE57E1D}" type="presOf" srcId="{E84E341C-F7C9-45CF-8AF6-2C0CF236C772}" destId="{CA811E85-45AC-4B1B-BD21-C0B71D5ECD87}" srcOrd="1" destOrd="0" presId="urn:microsoft.com/office/officeart/2009/3/layout/HorizontalOrganizationChart"/>
    <dgm:cxn modelId="{3549D4B7-F169-4E70-B465-D5823A60B6DE}" type="presOf" srcId="{E84E341C-F7C9-45CF-8AF6-2C0CF236C772}" destId="{B79719DF-7FD4-4E3F-A3B0-2F94F5884A52}" srcOrd="0" destOrd="0" presId="urn:microsoft.com/office/officeart/2009/3/layout/HorizontalOrganizationChart"/>
    <dgm:cxn modelId="{872D12BA-1E70-4E13-88CD-B5AD8A366B32}" type="presOf" srcId="{6E4234ED-E5AF-477D-BB4E-B802959D8ED1}" destId="{8005BB27-A0DF-4A77-BCC2-0AD5E5C5CF7F}" srcOrd="0" destOrd="0" presId="urn:microsoft.com/office/officeart/2009/3/layout/HorizontalOrganizationChart"/>
    <dgm:cxn modelId="{C2EF73BC-C272-4271-9834-FD03B0FDE439}" type="presOf" srcId="{4B609006-FD90-48A4-9190-B4EFF07E16CA}" destId="{12A430A6-08C8-4C42-97C8-99CF148FFD32}" srcOrd="0" destOrd="0" presId="urn:microsoft.com/office/officeart/2009/3/layout/HorizontalOrganizationChart"/>
    <dgm:cxn modelId="{89824FC3-2AF6-4BC6-B6C1-DD95680180FE}" type="presOf" srcId="{CA4CD385-10E2-4529-B85C-45EC7805EDA2}" destId="{BEB726A7-F078-4145-858B-03AB99C27589}" srcOrd="0" destOrd="0" presId="urn:microsoft.com/office/officeart/2009/3/layout/HorizontalOrganizationChart"/>
    <dgm:cxn modelId="{7F1763C6-F014-47BA-B853-CDCC6E0CE3E2}" type="presOf" srcId="{18C899C1-5C65-4B8F-8FCE-B24BF8321792}" destId="{F835E8C0-09B4-49F2-9FA6-E88E2D8042DE}" srcOrd="0" destOrd="0" presId="urn:microsoft.com/office/officeart/2009/3/layout/HorizontalOrganizationChart"/>
    <dgm:cxn modelId="{28A01AC7-ACCE-443D-A0F2-43F3F460C5BC}" type="presOf" srcId="{5B5BCB52-BF99-4D0C-986C-BFF553876AEB}" destId="{DA1A977D-6026-4FC4-9C71-F31A5614C829}" srcOrd="0" destOrd="0" presId="urn:microsoft.com/office/officeart/2009/3/layout/HorizontalOrganizationChart"/>
    <dgm:cxn modelId="{408989CD-82D6-4F31-BE61-9BB00EE0152B}" srcId="{9C878B6D-104B-41F4-9655-D25432A08044}" destId="{18C899C1-5C65-4B8F-8FCE-B24BF8321792}" srcOrd="2" destOrd="0" parTransId="{1BE43214-6188-4090-8393-10A200E67F02}" sibTransId="{44335AA7-F0B9-48EC-A796-C88B91C8B1DC}"/>
    <dgm:cxn modelId="{AE56AAD3-5003-4316-8873-D2E2C70F203F}" type="presOf" srcId="{C67E332F-18E1-4D15-972F-0087B2A9840B}" destId="{AE995DE7-D9E7-49DA-93C6-E6C92AA76ECE}" srcOrd="0" destOrd="0" presId="urn:microsoft.com/office/officeart/2009/3/layout/HorizontalOrganizationChart"/>
    <dgm:cxn modelId="{2521FFD4-09EE-42F6-A396-4295FFFB07FD}" srcId="{9C878B6D-104B-41F4-9655-D25432A08044}" destId="{5B5BCB52-BF99-4D0C-986C-BFF553876AEB}" srcOrd="1" destOrd="0" parTransId="{CA4CD385-10E2-4529-B85C-45EC7805EDA2}" sibTransId="{E91AAEDF-60B8-4A7A-A9FB-0DF56639DB26}"/>
    <dgm:cxn modelId="{9C2804EC-2B5D-4040-8AB3-68E68E238F2E}" srcId="{9C878B6D-104B-41F4-9655-D25432A08044}" destId="{C67E332F-18E1-4D15-972F-0087B2A9840B}" srcOrd="0" destOrd="0" parTransId="{75DFD625-2FD3-492F-833E-399211C805AB}" sibTransId="{03BD4F62-BF91-41CC-AC0C-CA357398E2DF}"/>
    <dgm:cxn modelId="{96B57FED-DBF8-435C-8D82-49006273517D}" type="presOf" srcId="{75DFD625-2FD3-492F-833E-399211C805AB}" destId="{3437745C-A2D8-4DB2-9A97-BA8E73C4F1DF}" srcOrd="0" destOrd="0" presId="urn:microsoft.com/office/officeart/2009/3/layout/HorizontalOrganizationChart"/>
    <dgm:cxn modelId="{67EF2AF9-B6C4-4FAA-9074-3265191F8256}" type="presOf" srcId="{C67E332F-18E1-4D15-972F-0087B2A9840B}" destId="{F232BFE9-A1F3-44D5-B75A-0DBE73EDE868}" srcOrd="1" destOrd="0" presId="urn:microsoft.com/office/officeart/2009/3/layout/HorizontalOrganizationChart"/>
    <dgm:cxn modelId="{365E6FB0-21F8-4859-939A-C7556B102DE4}" type="presParOf" srcId="{8005BB27-A0DF-4A77-BCC2-0AD5E5C5CF7F}" destId="{33E98432-9A85-4A94-93FB-CC974E6CA7D6}" srcOrd="0" destOrd="0" presId="urn:microsoft.com/office/officeart/2009/3/layout/HorizontalOrganizationChart"/>
    <dgm:cxn modelId="{3DBD330F-263D-4E29-8AB5-756D600A668C}" type="presParOf" srcId="{33E98432-9A85-4A94-93FB-CC974E6CA7D6}" destId="{CF27127C-39A7-443A-8630-FBFEB59439D5}" srcOrd="0" destOrd="0" presId="urn:microsoft.com/office/officeart/2009/3/layout/HorizontalOrganizationChart"/>
    <dgm:cxn modelId="{BF8CCA2A-158F-4BF7-8B9D-3004796F8C4A}" type="presParOf" srcId="{CF27127C-39A7-443A-8630-FBFEB59439D5}" destId="{870DF760-C7CC-4A94-B42A-7FFE9C5DCD28}" srcOrd="0" destOrd="0" presId="urn:microsoft.com/office/officeart/2009/3/layout/HorizontalOrganizationChart"/>
    <dgm:cxn modelId="{F8F34DA4-4E6A-4E07-8857-6C9DCD55C3ED}" type="presParOf" srcId="{CF27127C-39A7-443A-8630-FBFEB59439D5}" destId="{910E113E-AF8B-4E8D-A85A-C206771B61C0}" srcOrd="1" destOrd="0" presId="urn:microsoft.com/office/officeart/2009/3/layout/HorizontalOrganizationChart"/>
    <dgm:cxn modelId="{6620F511-3503-4916-AB54-62EFDA03CED4}" type="presParOf" srcId="{33E98432-9A85-4A94-93FB-CC974E6CA7D6}" destId="{89AA9E3C-7433-45C6-87E9-C80FAAEB5737}" srcOrd="1" destOrd="0" presId="urn:microsoft.com/office/officeart/2009/3/layout/HorizontalOrganizationChart"/>
    <dgm:cxn modelId="{B674709E-AEB2-4D2E-862E-70BB72FFB0FD}" type="presParOf" srcId="{89AA9E3C-7433-45C6-87E9-C80FAAEB5737}" destId="{3437745C-A2D8-4DB2-9A97-BA8E73C4F1DF}" srcOrd="0" destOrd="0" presId="urn:microsoft.com/office/officeart/2009/3/layout/HorizontalOrganizationChart"/>
    <dgm:cxn modelId="{FACC54F0-F832-4AC0-A88E-8684A5BCFFCF}" type="presParOf" srcId="{89AA9E3C-7433-45C6-87E9-C80FAAEB5737}" destId="{D892FBBB-8B01-4F40-A3FB-E040FE1BEAB9}" srcOrd="1" destOrd="0" presId="urn:microsoft.com/office/officeart/2009/3/layout/HorizontalOrganizationChart"/>
    <dgm:cxn modelId="{CF8FCD72-B3F6-4DDD-8300-B6F7A70825A9}" type="presParOf" srcId="{D892FBBB-8B01-4F40-A3FB-E040FE1BEAB9}" destId="{A961DE78-6D68-4E9E-9340-7579E2775030}" srcOrd="0" destOrd="0" presId="urn:microsoft.com/office/officeart/2009/3/layout/HorizontalOrganizationChart"/>
    <dgm:cxn modelId="{D97FB85A-7DAE-4BDE-A10E-D94E5E3E2BB0}" type="presParOf" srcId="{A961DE78-6D68-4E9E-9340-7579E2775030}" destId="{AE995DE7-D9E7-49DA-93C6-E6C92AA76ECE}" srcOrd="0" destOrd="0" presId="urn:microsoft.com/office/officeart/2009/3/layout/HorizontalOrganizationChart"/>
    <dgm:cxn modelId="{999C4405-F17E-4C97-8CE0-4E8EA5002A4E}" type="presParOf" srcId="{A961DE78-6D68-4E9E-9340-7579E2775030}" destId="{F232BFE9-A1F3-44D5-B75A-0DBE73EDE868}" srcOrd="1" destOrd="0" presId="urn:microsoft.com/office/officeart/2009/3/layout/HorizontalOrganizationChart"/>
    <dgm:cxn modelId="{BD9A6318-561B-4B8A-B1CB-DBE5D06F8EA0}" type="presParOf" srcId="{D892FBBB-8B01-4F40-A3FB-E040FE1BEAB9}" destId="{F8678E80-8181-4E8E-B794-EE049E20BAAA}" srcOrd="1" destOrd="0" presId="urn:microsoft.com/office/officeart/2009/3/layout/HorizontalOrganizationChart"/>
    <dgm:cxn modelId="{492F534C-2E0B-4619-A76A-2F003020A002}" type="presParOf" srcId="{D892FBBB-8B01-4F40-A3FB-E040FE1BEAB9}" destId="{2A7E33D3-B4AE-442C-9FB2-F4A98A7B061C}" srcOrd="2" destOrd="0" presId="urn:microsoft.com/office/officeart/2009/3/layout/HorizontalOrganizationChart"/>
    <dgm:cxn modelId="{33750063-AB4D-43DC-828E-EBF4CFD61161}" type="presParOf" srcId="{89AA9E3C-7433-45C6-87E9-C80FAAEB5737}" destId="{BEB726A7-F078-4145-858B-03AB99C27589}" srcOrd="2" destOrd="0" presId="urn:microsoft.com/office/officeart/2009/3/layout/HorizontalOrganizationChart"/>
    <dgm:cxn modelId="{CADBB841-E33F-4815-906C-AB681CD52028}" type="presParOf" srcId="{89AA9E3C-7433-45C6-87E9-C80FAAEB5737}" destId="{FD877CA5-DE01-47E7-8196-3A6998E42C21}" srcOrd="3" destOrd="0" presId="urn:microsoft.com/office/officeart/2009/3/layout/HorizontalOrganizationChart"/>
    <dgm:cxn modelId="{AB3F2BEE-3EB9-4E03-9FA9-014713B323B9}" type="presParOf" srcId="{FD877CA5-DE01-47E7-8196-3A6998E42C21}" destId="{4603527F-76C2-4AAE-A0A1-5CDEEE87FB71}" srcOrd="0" destOrd="0" presId="urn:microsoft.com/office/officeart/2009/3/layout/HorizontalOrganizationChart"/>
    <dgm:cxn modelId="{074BA19B-1BA6-46C9-AEA2-1E65EBF6714C}" type="presParOf" srcId="{4603527F-76C2-4AAE-A0A1-5CDEEE87FB71}" destId="{DA1A977D-6026-4FC4-9C71-F31A5614C829}" srcOrd="0" destOrd="0" presId="urn:microsoft.com/office/officeart/2009/3/layout/HorizontalOrganizationChart"/>
    <dgm:cxn modelId="{073AF7DC-7F0D-4C92-8E80-C226DBA5CBAB}" type="presParOf" srcId="{4603527F-76C2-4AAE-A0A1-5CDEEE87FB71}" destId="{6ED445D1-50C5-4DAA-A77B-895B383CF4B7}" srcOrd="1" destOrd="0" presId="urn:microsoft.com/office/officeart/2009/3/layout/HorizontalOrganizationChart"/>
    <dgm:cxn modelId="{B5599E3B-2834-4BA0-8A42-3684B6990628}" type="presParOf" srcId="{FD877CA5-DE01-47E7-8196-3A6998E42C21}" destId="{327D2A47-F053-422E-85DE-C1453EE133D7}" srcOrd="1" destOrd="0" presId="urn:microsoft.com/office/officeart/2009/3/layout/HorizontalOrganizationChart"/>
    <dgm:cxn modelId="{0E1B7E32-9DB4-4040-9DC4-B180F910A2FD}" type="presParOf" srcId="{FD877CA5-DE01-47E7-8196-3A6998E42C21}" destId="{75C7119A-6C64-43FD-8EC3-C0BB38A76F80}" srcOrd="2" destOrd="0" presId="urn:microsoft.com/office/officeart/2009/3/layout/HorizontalOrganizationChart"/>
    <dgm:cxn modelId="{5B25C8FC-9619-4695-9292-CFF2EE73909F}" type="presParOf" srcId="{89AA9E3C-7433-45C6-87E9-C80FAAEB5737}" destId="{B25C4804-8D5F-40BC-9D42-CC3B9B714077}" srcOrd="4" destOrd="0" presId="urn:microsoft.com/office/officeart/2009/3/layout/HorizontalOrganizationChart"/>
    <dgm:cxn modelId="{AE57B6D5-4D8A-412F-BEF8-660462820425}" type="presParOf" srcId="{89AA9E3C-7433-45C6-87E9-C80FAAEB5737}" destId="{B2E4156F-A8B5-4425-AB70-9D50EE30772F}" srcOrd="5" destOrd="0" presId="urn:microsoft.com/office/officeart/2009/3/layout/HorizontalOrganizationChart"/>
    <dgm:cxn modelId="{63CD2F05-E472-48AF-B647-C2D236110740}" type="presParOf" srcId="{B2E4156F-A8B5-4425-AB70-9D50EE30772F}" destId="{39A3FAF4-827E-4606-B26C-DB82DF591B54}" srcOrd="0" destOrd="0" presId="urn:microsoft.com/office/officeart/2009/3/layout/HorizontalOrganizationChart"/>
    <dgm:cxn modelId="{A6AEB6EB-89F1-4781-9A6A-A4BB1641EB8E}" type="presParOf" srcId="{39A3FAF4-827E-4606-B26C-DB82DF591B54}" destId="{F835E8C0-09B4-49F2-9FA6-E88E2D8042DE}" srcOrd="0" destOrd="0" presId="urn:microsoft.com/office/officeart/2009/3/layout/HorizontalOrganizationChart"/>
    <dgm:cxn modelId="{8BBE91E9-8A69-4CD3-B2B7-C22ADED44531}" type="presParOf" srcId="{39A3FAF4-827E-4606-B26C-DB82DF591B54}" destId="{74F09292-ECF5-4F0D-9962-E6B877CD2DE0}" srcOrd="1" destOrd="0" presId="urn:microsoft.com/office/officeart/2009/3/layout/HorizontalOrganizationChart"/>
    <dgm:cxn modelId="{4DE9E083-C962-4D7F-8A53-9C93FF01E566}" type="presParOf" srcId="{B2E4156F-A8B5-4425-AB70-9D50EE30772F}" destId="{E1FCDA31-FE57-463E-BEC1-FD7AC1305F90}" srcOrd="1" destOrd="0" presId="urn:microsoft.com/office/officeart/2009/3/layout/HorizontalOrganizationChart"/>
    <dgm:cxn modelId="{BD9259AF-226F-4D15-AE92-C6A2B78EC3E4}" type="presParOf" srcId="{B2E4156F-A8B5-4425-AB70-9D50EE30772F}" destId="{C7676BDE-F3AC-4A95-9844-11D65DCCADDC}" srcOrd="2" destOrd="0" presId="urn:microsoft.com/office/officeart/2009/3/layout/HorizontalOrganizationChart"/>
    <dgm:cxn modelId="{1592C057-800C-45BE-BCFA-86E295B0358B}" type="presParOf" srcId="{89AA9E3C-7433-45C6-87E9-C80FAAEB5737}" destId="{12A430A6-08C8-4C42-97C8-99CF148FFD32}" srcOrd="6" destOrd="0" presId="urn:microsoft.com/office/officeart/2009/3/layout/HorizontalOrganizationChart"/>
    <dgm:cxn modelId="{F5F0356F-6645-451A-8E2C-36CAC1740F64}" type="presParOf" srcId="{89AA9E3C-7433-45C6-87E9-C80FAAEB5737}" destId="{B1AC4EE3-E845-4486-9E5D-97D06D4DEEBC}" srcOrd="7" destOrd="0" presId="urn:microsoft.com/office/officeart/2009/3/layout/HorizontalOrganizationChart"/>
    <dgm:cxn modelId="{60C14139-0E87-484D-8F1E-A844D8BB0121}" type="presParOf" srcId="{B1AC4EE3-E845-4486-9E5D-97D06D4DEEBC}" destId="{E91F7512-E619-496D-B0EF-06191662C094}" srcOrd="0" destOrd="0" presId="urn:microsoft.com/office/officeart/2009/3/layout/HorizontalOrganizationChart"/>
    <dgm:cxn modelId="{19675CA3-5CEE-41BE-82B2-907436F6C0BF}" type="presParOf" srcId="{E91F7512-E619-496D-B0EF-06191662C094}" destId="{B79719DF-7FD4-4E3F-A3B0-2F94F5884A52}" srcOrd="0" destOrd="0" presId="urn:microsoft.com/office/officeart/2009/3/layout/HorizontalOrganizationChart"/>
    <dgm:cxn modelId="{A2FF7CEC-C3F1-478E-AB41-892893D9994A}" type="presParOf" srcId="{E91F7512-E619-496D-B0EF-06191662C094}" destId="{CA811E85-45AC-4B1B-BD21-C0B71D5ECD87}" srcOrd="1" destOrd="0" presId="urn:microsoft.com/office/officeart/2009/3/layout/HorizontalOrganizationChart"/>
    <dgm:cxn modelId="{7FF63623-5396-45B0-A3B9-E7DAC7928F2C}" type="presParOf" srcId="{B1AC4EE3-E845-4486-9E5D-97D06D4DEEBC}" destId="{E0A5834B-F015-4CC8-B059-E0121941463D}" srcOrd="1" destOrd="0" presId="urn:microsoft.com/office/officeart/2009/3/layout/HorizontalOrganizationChart"/>
    <dgm:cxn modelId="{2DFC9AF5-84C6-4532-B3FF-D0E8127DBEE7}" type="presParOf" srcId="{B1AC4EE3-E845-4486-9E5D-97D06D4DEEBC}" destId="{347C1167-BF6F-4E60-AA60-5994552F09F7}" srcOrd="2" destOrd="0" presId="urn:microsoft.com/office/officeart/2009/3/layout/HorizontalOrganizationChart"/>
    <dgm:cxn modelId="{66BEFC55-55F9-44EC-A067-8E9144B73CE5}" type="presParOf" srcId="{33E98432-9A85-4A94-93FB-CC974E6CA7D6}" destId="{4316D0C5-9E79-4D3A-B20A-498E68AEEEF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EF0C2-58C0-4DD8-B358-71C3E7CB1729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28EE9D-9AD3-470D-BAA7-40F14768532E}">
      <dgm:prSet phldrT="[Text]"/>
      <dgm:spPr/>
      <dgm:t>
        <a:bodyPr/>
        <a:lstStyle/>
        <a:p>
          <a:r>
            <a:rPr lang="en-US" dirty="0"/>
            <a:t>while loop</a:t>
          </a:r>
        </a:p>
      </dgm:t>
    </dgm:pt>
    <dgm:pt modelId="{B99A5615-FE40-48A8-B4A1-DEFAAA9064A8}" type="parTrans" cxnId="{B5697619-87C9-4157-89EA-55BB27E37173}">
      <dgm:prSet/>
      <dgm:spPr/>
      <dgm:t>
        <a:bodyPr/>
        <a:lstStyle/>
        <a:p>
          <a:endParaRPr lang="en-US"/>
        </a:p>
      </dgm:t>
    </dgm:pt>
    <dgm:pt modelId="{CCF11143-2BF4-4FB7-B191-CA43D4B3E83D}" type="sibTrans" cxnId="{B5697619-87C9-4157-89EA-55BB27E37173}">
      <dgm:prSet/>
      <dgm:spPr/>
      <dgm:t>
        <a:bodyPr/>
        <a:lstStyle/>
        <a:p>
          <a:endParaRPr lang="en-US"/>
        </a:p>
      </dgm:t>
    </dgm:pt>
    <dgm:pt modelId="{FD703689-08BD-4C5B-A1CE-4EDDE8E372BE}">
      <dgm:prSet phldrT="[Text]"/>
      <dgm:spPr/>
      <dgm:t>
        <a:bodyPr/>
        <a:lstStyle/>
        <a:p>
          <a:r>
            <a:rPr lang="en-US" dirty="0"/>
            <a:t>do-while loop</a:t>
          </a:r>
        </a:p>
      </dgm:t>
    </dgm:pt>
    <dgm:pt modelId="{400A8D8E-17BC-4DF3-8F1D-59A8899AB636}" type="parTrans" cxnId="{3B2B6C0D-C142-40FC-9A95-022A90496722}">
      <dgm:prSet/>
      <dgm:spPr/>
      <dgm:t>
        <a:bodyPr/>
        <a:lstStyle/>
        <a:p>
          <a:endParaRPr lang="en-US"/>
        </a:p>
      </dgm:t>
    </dgm:pt>
    <dgm:pt modelId="{71FD7E8E-3CE7-4126-93D5-7E3B606AB9D2}" type="sibTrans" cxnId="{3B2B6C0D-C142-40FC-9A95-022A90496722}">
      <dgm:prSet/>
      <dgm:spPr/>
      <dgm:t>
        <a:bodyPr/>
        <a:lstStyle/>
        <a:p>
          <a:endParaRPr lang="en-US"/>
        </a:p>
      </dgm:t>
    </dgm:pt>
    <dgm:pt modelId="{848915C9-C9BD-4DB2-8263-64FD841A17A6}">
      <dgm:prSet phldrT="[Text]"/>
      <dgm:spPr/>
      <dgm:t>
        <a:bodyPr/>
        <a:lstStyle/>
        <a:p>
          <a:r>
            <a:rPr lang="en-US" dirty="0"/>
            <a:t>for loop</a:t>
          </a:r>
        </a:p>
      </dgm:t>
    </dgm:pt>
    <dgm:pt modelId="{FAB332FF-42D5-44A1-910D-19008B25796C}" type="parTrans" cxnId="{09AE6F2B-135B-4809-8EA4-6D68EF790AC9}">
      <dgm:prSet/>
      <dgm:spPr/>
      <dgm:t>
        <a:bodyPr/>
        <a:lstStyle/>
        <a:p>
          <a:endParaRPr lang="en-US"/>
        </a:p>
      </dgm:t>
    </dgm:pt>
    <dgm:pt modelId="{FE258E60-E9D3-4D7A-B4E5-63DCE8222E33}" type="sibTrans" cxnId="{09AE6F2B-135B-4809-8EA4-6D68EF790AC9}">
      <dgm:prSet/>
      <dgm:spPr/>
      <dgm:t>
        <a:bodyPr/>
        <a:lstStyle/>
        <a:p>
          <a:endParaRPr lang="en-US"/>
        </a:p>
      </dgm:t>
    </dgm:pt>
    <dgm:pt modelId="{2912C15E-98B3-4A0B-B55C-2E2DE3C73396}" type="pres">
      <dgm:prSet presAssocID="{EB9EF0C2-58C0-4DD8-B358-71C3E7CB1729}" presName="linear" presStyleCnt="0">
        <dgm:presLayoutVars>
          <dgm:dir/>
          <dgm:animLvl val="lvl"/>
          <dgm:resizeHandles val="exact"/>
        </dgm:presLayoutVars>
      </dgm:prSet>
      <dgm:spPr/>
    </dgm:pt>
    <dgm:pt modelId="{43445C9E-570C-4763-A3C4-E5599A5F18AB}" type="pres">
      <dgm:prSet presAssocID="{A328EE9D-9AD3-470D-BAA7-40F14768532E}" presName="parentLin" presStyleCnt="0"/>
      <dgm:spPr/>
    </dgm:pt>
    <dgm:pt modelId="{CAE4B516-28FF-4061-9541-4AC92DB92C79}" type="pres">
      <dgm:prSet presAssocID="{A328EE9D-9AD3-470D-BAA7-40F14768532E}" presName="parentLeftMargin" presStyleLbl="node1" presStyleIdx="0" presStyleCnt="3"/>
      <dgm:spPr/>
    </dgm:pt>
    <dgm:pt modelId="{2B91A3AA-A451-4DEB-877A-3C770B821F92}" type="pres">
      <dgm:prSet presAssocID="{A328EE9D-9AD3-470D-BAA7-40F1476853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582E49-A4F3-4F6C-85D6-39A288EA0412}" type="pres">
      <dgm:prSet presAssocID="{A328EE9D-9AD3-470D-BAA7-40F14768532E}" presName="negativeSpace" presStyleCnt="0"/>
      <dgm:spPr/>
    </dgm:pt>
    <dgm:pt modelId="{8A5557D7-36FA-4C30-9EC3-6FC1D12799D6}" type="pres">
      <dgm:prSet presAssocID="{A328EE9D-9AD3-470D-BAA7-40F14768532E}" presName="childText" presStyleLbl="conFgAcc1" presStyleIdx="0" presStyleCnt="3">
        <dgm:presLayoutVars>
          <dgm:bulletEnabled val="1"/>
        </dgm:presLayoutVars>
      </dgm:prSet>
      <dgm:spPr/>
    </dgm:pt>
    <dgm:pt modelId="{A2A88E80-0264-4581-916C-97A1BB3F6979}" type="pres">
      <dgm:prSet presAssocID="{CCF11143-2BF4-4FB7-B191-CA43D4B3E83D}" presName="spaceBetweenRectangles" presStyleCnt="0"/>
      <dgm:spPr/>
    </dgm:pt>
    <dgm:pt modelId="{A4D819B8-E621-487A-81EC-8AAE220FABD9}" type="pres">
      <dgm:prSet presAssocID="{FD703689-08BD-4C5B-A1CE-4EDDE8E372BE}" presName="parentLin" presStyleCnt="0"/>
      <dgm:spPr/>
    </dgm:pt>
    <dgm:pt modelId="{9C5D96A2-7D30-4AAA-B9D4-B94C484EE258}" type="pres">
      <dgm:prSet presAssocID="{FD703689-08BD-4C5B-A1CE-4EDDE8E372BE}" presName="parentLeftMargin" presStyleLbl="node1" presStyleIdx="0" presStyleCnt="3"/>
      <dgm:spPr/>
    </dgm:pt>
    <dgm:pt modelId="{7EB02F9D-2443-4163-A55F-67816A542CF3}" type="pres">
      <dgm:prSet presAssocID="{FD703689-08BD-4C5B-A1CE-4EDDE8E372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C5A6CB-2FD0-4D3A-BB12-5E948B8890D0}" type="pres">
      <dgm:prSet presAssocID="{FD703689-08BD-4C5B-A1CE-4EDDE8E372BE}" presName="negativeSpace" presStyleCnt="0"/>
      <dgm:spPr/>
    </dgm:pt>
    <dgm:pt modelId="{1AAD8683-090C-416F-8DBC-785FC0095BBA}" type="pres">
      <dgm:prSet presAssocID="{FD703689-08BD-4C5B-A1CE-4EDDE8E372BE}" presName="childText" presStyleLbl="conFgAcc1" presStyleIdx="1" presStyleCnt="3">
        <dgm:presLayoutVars>
          <dgm:bulletEnabled val="1"/>
        </dgm:presLayoutVars>
      </dgm:prSet>
      <dgm:spPr/>
    </dgm:pt>
    <dgm:pt modelId="{BE686508-B969-49D8-88F7-D95C20C925DE}" type="pres">
      <dgm:prSet presAssocID="{71FD7E8E-3CE7-4126-93D5-7E3B606AB9D2}" presName="spaceBetweenRectangles" presStyleCnt="0"/>
      <dgm:spPr/>
    </dgm:pt>
    <dgm:pt modelId="{A4D26305-D25A-4911-B329-66EF8A1BBD30}" type="pres">
      <dgm:prSet presAssocID="{848915C9-C9BD-4DB2-8263-64FD841A17A6}" presName="parentLin" presStyleCnt="0"/>
      <dgm:spPr/>
    </dgm:pt>
    <dgm:pt modelId="{9750E629-0C87-4F3D-A5E7-E6E14E6FBF6D}" type="pres">
      <dgm:prSet presAssocID="{848915C9-C9BD-4DB2-8263-64FD841A17A6}" presName="parentLeftMargin" presStyleLbl="node1" presStyleIdx="1" presStyleCnt="3"/>
      <dgm:spPr/>
    </dgm:pt>
    <dgm:pt modelId="{A39B2CE7-34A2-47B4-8CD2-A4CA90D4C0DF}" type="pres">
      <dgm:prSet presAssocID="{848915C9-C9BD-4DB2-8263-64FD841A17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52BD46-1B0D-41E6-9600-65E21670BEA5}" type="pres">
      <dgm:prSet presAssocID="{848915C9-C9BD-4DB2-8263-64FD841A17A6}" presName="negativeSpace" presStyleCnt="0"/>
      <dgm:spPr/>
    </dgm:pt>
    <dgm:pt modelId="{94E5E5A9-4DA3-430A-A8F8-5B0E1F512F7D}" type="pres">
      <dgm:prSet presAssocID="{848915C9-C9BD-4DB2-8263-64FD841A17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CBB6601-23E7-4313-8F93-D9677685B018}" type="presOf" srcId="{848915C9-C9BD-4DB2-8263-64FD841A17A6}" destId="{A39B2CE7-34A2-47B4-8CD2-A4CA90D4C0DF}" srcOrd="1" destOrd="0" presId="urn:microsoft.com/office/officeart/2005/8/layout/list1"/>
    <dgm:cxn modelId="{EAC0E309-B39C-4367-9297-A586E740B5FD}" type="presOf" srcId="{A328EE9D-9AD3-470D-BAA7-40F14768532E}" destId="{2B91A3AA-A451-4DEB-877A-3C770B821F92}" srcOrd="1" destOrd="0" presId="urn:microsoft.com/office/officeart/2005/8/layout/list1"/>
    <dgm:cxn modelId="{3B2B6C0D-C142-40FC-9A95-022A90496722}" srcId="{EB9EF0C2-58C0-4DD8-B358-71C3E7CB1729}" destId="{FD703689-08BD-4C5B-A1CE-4EDDE8E372BE}" srcOrd="1" destOrd="0" parTransId="{400A8D8E-17BC-4DF3-8F1D-59A8899AB636}" sibTransId="{71FD7E8E-3CE7-4126-93D5-7E3B606AB9D2}"/>
    <dgm:cxn modelId="{B5697619-87C9-4157-89EA-55BB27E37173}" srcId="{EB9EF0C2-58C0-4DD8-B358-71C3E7CB1729}" destId="{A328EE9D-9AD3-470D-BAA7-40F14768532E}" srcOrd="0" destOrd="0" parTransId="{B99A5615-FE40-48A8-B4A1-DEFAAA9064A8}" sibTransId="{CCF11143-2BF4-4FB7-B191-CA43D4B3E83D}"/>
    <dgm:cxn modelId="{32A74E1C-41C0-49FD-950B-E6C14B14589D}" type="presOf" srcId="{848915C9-C9BD-4DB2-8263-64FD841A17A6}" destId="{9750E629-0C87-4F3D-A5E7-E6E14E6FBF6D}" srcOrd="0" destOrd="0" presId="urn:microsoft.com/office/officeart/2005/8/layout/list1"/>
    <dgm:cxn modelId="{09AE6F2B-135B-4809-8EA4-6D68EF790AC9}" srcId="{EB9EF0C2-58C0-4DD8-B358-71C3E7CB1729}" destId="{848915C9-C9BD-4DB2-8263-64FD841A17A6}" srcOrd="2" destOrd="0" parTransId="{FAB332FF-42D5-44A1-910D-19008B25796C}" sibTransId="{FE258E60-E9D3-4D7A-B4E5-63DCE8222E33}"/>
    <dgm:cxn modelId="{39D8A57F-5D17-4326-8435-32CD54F36E54}" type="presOf" srcId="{A328EE9D-9AD3-470D-BAA7-40F14768532E}" destId="{CAE4B516-28FF-4061-9541-4AC92DB92C79}" srcOrd="0" destOrd="0" presId="urn:microsoft.com/office/officeart/2005/8/layout/list1"/>
    <dgm:cxn modelId="{69E38FD0-4734-4CAD-953E-F002A0B22FCB}" type="presOf" srcId="{FD703689-08BD-4C5B-A1CE-4EDDE8E372BE}" destId="{7EB02F9D-2443-4163-A55F-67816A542CF3}" srcOrd="1" destOrd="0" presId="urn:microsoft.com/office/officeart/2005/8/layout/list1"/>
    <dgm:cxn modelId="{FCE12BD7-88E2-4D53-9499-F4D634573F29}" type="presOf" srcId="{FD703689-08BD-4C5B-A1CE-4EDDE8E372BE}" destId="{9C5D96A2-7D30-4AAA-B9D4-B94C484EE258}" srcOrd="0" destOrd="0" presId="urn:microsoft.com/office/officeart/2005/8/layout/list1"/>
    <dgm:cxn modelId="{453CF8EB-F66B-49D0-83BB-B01566B21DED}" type="presOf" srcId="{EB9EF0C2-58C0-4DD8-B358-71C3E7CB1729}" destId="{2912C15E-98B3-4A0B-B55C-2E2DE3C73396}" srcOrd="0" destOrd="0" presId="urn:microsoft.com/office/officeart/2005/8/layout/list1"/>
    <dgm:cxn modelId="{A3291877-9004-42C4-9B7D-6BBA16526629}" type="presParOf" srcId="{2912C15E-98B3-4A0B-B55C-2E2DE3C73396}" destId="{43445C9E-570C-4763-A3C4-E5599A5F18AB}" srcOrd="0" destOrd="0" presId="urn:microsoft.com/office/officeart/2005/8/layout/list1"/>
    <dgm:cxn modelId="{1C7FF39D-0A77-4069-9ACD-DB2353EC8A69}" type="presParOf" srcId="{43445C9E-570C-4763-A3C4-E5599A5F18AB}" destId="{CAE4B516-28FF-4061-9541-4AC92DB92C79}" srcOrd="0" destOrd="0" presId="urn:microsoft.com/office/officeart/2005/8/layout/list1"/>
    <dgm:cxn modelId="{1F1DDE47-E7B9-4965-B5A4-B0EE3C22566A}" type="presParOf" srcId="{43445C9E-570C-4763-A3C4-E5599A5F18AB}" destId="{2B91A3AA-A451-4DEB-877A-3C770B821F92}" srcOrd="1" destOrd="0" presId="urn:microsoft.com/office/officeart/2005/8/layout/list1"/>
    <dgm:cxn modelId="{38298A5B-F4EB-4CBE-AF14-896EBDCA7FB4}" type="presParOf" srcId="{2912C15E-98B3-4A0B-B55C-2E2DE3C73396}" destId="{EC582E49-A4F3-4F6C-85D6-39A288EA0412}" srcOrd="1" destOrd="0" presId="urn:microsoft.com/office/officeart/2005/8/layout/list1"/>
    <dgm:cxn modelId="{1F71E530-E5F8-41DE-891B-831AF864F756}" type="presParOf" srcId="{2912C15E-98B3-4A0B-B55C-2E2DE3C73396}" destId="{8A5557D7-36FA-4C30-9EC3-6FC1D12799D6}" srcOrd="2" destOrd="0" presId="urn:microsoft.com/office/officeart/2005/8/layout/list1"/>
    <dgm:cxn modelId="{2CFBE0C3-42FF-4EED-BCBF-1D315E948D58}" type="presParOf" srcId="{2912C15E-98B3-4A0B-B55C-2E2DE3C73396}" destId="{A2A88E80-0264-4581-916C-97A1BB3F6979}" srcOrd="3" destOrd="0" presId="urn:microsoft.com/office/officeart/2005/8/layout/list1"/>
    <dgm:cxn modelId="{C6DF0DF6-AB85-402E-BA3A-9CBBA51CCA02}" type="presParOf" srcId="{2912C15E-98B3-4A0B-B55C-2E2DE3C73396}" destId="{A4D819B8-E621-487A-81EC-8AAE220FABD9}" srcOrd="4" destOrd="0" presId="urn:microsoft.com/office/officeart/2005/8/layout/list1"/>
    <dgm:cxn modelId="{5CC3B16E-4A6A-408C-8E2B-A118D1A0B0F4}" type="presParOf" srcId="{A4D819B8-E621-487A-81EC-8AAE220FABD9}" destId="{9C5D96A2-7D30-4AAA-B9D4-B94C484EE258}" srcOrd="0" destOrd="0" presId="urn:microsoft.com/office/officeart/2005/8/layout/list1"/>
    <dgm:cxn modelId="{E2C36A80-738A-4D90-B562-F7B4B58C5889}" type="presParOf" srcId="{A4D819B8-E621-487A-81EC-8AAE220FABD9}" destId="{7EB02F9D-2443-4163-A55F-67816A542CF3}" srcOrd="1" destOrd="0" presId="urn:microsoft.com/office/officeart/2005/8/layout/list1"/>
    <dgm:cxn modelId="{86613595-6302-4E53-85B7-54F35D5A6D42}" type="presParOf" srcId="{2912C15E-98B3-4A0B-B55C-2E2DE3C73396}" destId="{D6C5A6CB-2FD0-4D3A-BB12-5E948B8890D0}" srcOrd="5" destOrd="0" presId="urn:microsoft.com/office/officeart/2005/8/layout/list1"/>
    <dgm:cxn modelId="{71E2CD31-0CF8-4354-A801-B71BD8E8968B}" type="presParOf" srcId="{2912C15E-98B3-4A0B-B55C-2E2DE3C73396}" destId="{1AAD8683-090C-416F-8DBC-785FC0095BBA}" srcOrd="6" destOrd="0" presId="urn:microsoft.com/office/officeart/2005/8/layout/list1"/>
    <dgm:cxn modelId="{DDBBBD90-8FA1-426E-AE00-90574D5C29C2}" type="presParOf" srcId="{2912C15E-98B3-4A0B-B55C-2E2DE3C73396}" destId="{BE686508-B969-49D8-88F7-D95C20C925DE}" srcOrd="7" destOrd="0" presId="urn:microsoft.com/office/officeart/2005/8/layout/list1"/>
    <dgm:cxn modelId="{D788EFD7-CEC3-4977-8D69-3C38EE31DD95}" type="presParOf" srcId="{2912C15E-98B3-4A0B-B55C-2E2DE3C73396}" destId="{A4D26305-D25A-4911-B329-66EF8A1BBD30}" srcOrd="8" destOrd="0" presId="urn:microsoft.com/office/officeart/2005/8/layout/list1"/>
    <dgm:cxn modelId="{5568D18A-7BF2-4D81-AB79-DEAAE7574AB5}" type="presParOf" srcId="{A4D26305-D25A-4911-B329-66EF8A1BBD30}" destId="{9750E629-0C87-4F3D-A5E7-E6E14E6FBF6D}" srcOrd="0" destOrd="0" presId="urn:microsoft.com/office/officeart/2005/8/layout/list1"/>
    <dgm:cxn modelId="{CDC4CA78-EB15-4F24-9A41-DA0D1D04A9C1}" type="presParOf" srcId="{A4D26305-D25A-4911-B329-66EF8A1BBD30}" destId="{A39B2CE7-34A2-47B4-8CD2-A4CA90D4C0DF}" srcOrd="1" destOrd="0" presId="urn:microsoft.com/office/officeart/2005/8/layout/list1"/>
    <dgm:cxn modelId="{BAC75834-079C-4107-9D3A-8B52C1964519}" type="presParOf" srcId="{2912C15E-98B3-4A0B-B55C-2E2DE3C73396}" destId="{0E52BD46-1B0D-41E6-9600-65E21670BEA5}" srcOrd="9" destOrd="0" presId="urn:microsoft.com/office/officeart/2005/8/layout/list1"/>
    <dgm:cxn modelId="{B45F959C-F3B3-47E4-AC06-F651A18F9CA2}" type="presParOf" srcId="{2912C15E-98B3-4A0B-B55C-2E2DE3C73396}" destId="{94E5E5A9-4DA3-430A-A8F8-5B0E1F512F7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D5F27-3D3F-4C08-8D03-63E293C04936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FA67D6-8D92-4860-9859-03A923D877CD}">
      <dgm:prSet phldrT="[Text]"/>
      <dgm:spPr/>
      <dgm:t>
        <a:bodyPr/>
        <a:lstStyle/>
        <a:p>
          <a:r>
            <a:rPr lang="en-US" dirty="0"/>
            <a:t>break</a:t>
          </a:r>
        </a:p>
      </dgm:t>
    </dgm:pt>
    <dgm:pt modelId="{A1CA2084-5E4A-4A08-8556-F2562D58552F}" type="parTrans" cxnId="{CB6C4268-48F6-4A37-9E13-DE39766FA203}">
      <dgm:prSet/>
      <dgm:spPr/>
      <dgm:t>
        <a:bodyPr/>
        <a:lstStyle/>
        <a:p>
          <a:endParaRPr lang="en-US"/>
        </a:p>
      </dgm:t>
    </dgm:pt>
    <dgm:pt modelId="{D8C0AB7D-A627-4AED-B970-488E7B89A13B}" type="sibTrans" cxnId="{CB6C4268-48F6-4A37-9E13-DE39766FA203}">
      <dgm:prSet/>
      <dgm:spPr/>
      <dgm:t>
        <a:bodyPr/>
        <a:lstStyle/>
        <a:p>
          <a:endParaRPr lang="en-US"/>
        </a:p>
      </dgm:t>
    </dgm:pt>
    <dgm:pt modelId="{A8A574C0-8FF8-4734-AF9C-A5579E07C84D}">
      <dgm:prSet phldrT="[Text]"/>
      <dgm:spPr/>
      <dgm:t>
        <a:bodyPr/>
        <a:lstStyle/>
        <a:p>
          <a:r>
            <a:rPr lang="en-US" dirty="0"/>
            <a:t>continue</a:t>
          </a:r>
        </a:p>
      </dgm:t>
    </dgm:pt>
    <dgm:pt modelId="{997BFB36-ACEC-4888-B498-176703E7DCA9}" type="parTrans" cxnId="{FD1B0E21-6D28-4889-9D82-A8A159F2B583}">
      <dgm:prSet/>
      <dgm:spPr/>
      <dgm:t>
        <a:bodyPr/>
        <a:lstStyle/>
        <a:p>
          <a:endParaRPr lang="en-US"/>
        </a:p>
      </dgm:t>
    </dgm:pt>
    <dgm:pt modelId="{11043579-4F07-478F-909F-BCF30278A24E}" type="sibTrans" cxnId="{FD1B0E21-6D28-4889-9D82-A8A159F2B583}">
      <dgm:prSet/>
      <dgm:spPr/>
      <dgm:t>
        <a:bodyPr/>
        <a:lstStyle/>
        <a:p>
          <a:endParaRPr lang="en-US"/>
        </a:p>
      </dgm:t>
    </dgm:pt>
    <dgm:pt modelId="{5E64B0F3-AA3A-42AC-9AB1-AA9DF4B27F3A}">
      <dgm:prSet phldrT="[Text]"/>
      <dgm:spPr/>
      <dgm:t>
        <a:bodyPr/>
        <a:lstStyle/>
        <a:p>
          <a:r>
            <a:rPr lang="en-US" dirty="0"/>
            <a:t>goto</a:t>
          </a:r>
        </a:p>
      </dgm:t>
    </dgm:pt>
    <dgm:pt modelId="{7947E678-FC1B-439D-B488-96159DC24A50}" type="parTrans" cxnId="{AF0AC55C-2D28-4489-9A89-60F5FEA2E730}">
      <dgm:prSet/>
      <dgm:spPr/>
      <dgm:t>
        <a:bodyPr/>
        <a:lstStyle/>
        <a:p>
          <a:endParaRPr lang="en-US"/>
        </a:p>
      </dgm:t>
    </dgm:pt>
    <dgm:pt modelId="{55EFE314-284F-461D-AB17-F77177E00740}" type="sibTrans" cxnId="{AF0AC55C-2D28-4489-9A89-60F5FEA2E730}">
      <dgm:prSet/>
      <dgm:spPr/>
      <dgm:t>
        <a:bodyPr/>
        <a:lstStyle/>
        <a:p>
          <a:endParaRPr lang="en-US"/>
        </a:p>
      </dgm:t>
    </dgm:pt>
    <dgm:pt modelId="{577EE136-7F1F-4F8A-9770-EE767719E4BB}">
      <dgm:prSet/>
      <dgm:spPr/>
      <dgm:t>
        <a:bodyPr/>
        <a:lstStyle/>
        <a:p>
          <a:r>
            <a:rPr lang="en-US" dirty="0"/>
            <a:t>return</a:t>
          </a:r>
        </a:p>
      </dgm:t>
    </dgm:pt>
    <dgm:pt modelId="{240485A9-5D39-4DAC-85C9-68F8C917AE66}" type="parTrans" cxnId="{5FDAC345-D985-49C4-B980-9CE56BDCDEBE}">
      <dgm:prSet/>
      <dgm:spPr/>
      <dgm:t>
        <a:bodyPr/>
        <a:lstStyle/>
        <a:p>
          <a:endParaRPr lang="en-US"/>
        </a:p>
      </dgm:t>
    </dgm:pt>
    <dgm:pt modelId="{5E1267B5-A57F-4440-B33F-94F1191284A8}" type="sibTrans" cxnId="{5FDAC345-D985-49C4-B980-9CE56BDCDEBE}">
      <dgm:prSet/>
      <dgm:spPr/>
      <dgm:t>
        <a:bodyPr/>
        <a:lstStyle/>
        <a:p>
          <a:endParaRPr lang="en-US"/>
        </a:p>
      </dgm:t>
    </dgm:pt>
    <dgm:pt modelId="{30848685-8BCB-4F93-AEAB-807576CEEAAD}" type="pres">
      <dgm:prSet presAssocID="{11ED5F27-3D3F-4C08-8D03-63E293C04936}" presName="Name0" presStyleCnt="0">
        <dgm:presLayoutVars>
          <dgm:chMax val="7"/>
          <dgm:chPref val="7"/>
          <dgm:dir/>
        </dgm:presLayoutVars>
      </dgm:prSet>
      <dgm:spPr/>
    </dgm:pt>
    <dgm:pt modelId="{4E60A314-CA5F-4CFD-8FFF-BDE28DB45A10}" type="pres">
      <dgm:prSet presAssocID="{11ED5F27-3D3F-4C08-8D03-63E293C04936}" presName="Name1" presStyleCnt="0"/>
      <dgm:spPr/>
    </dgm:pt>
    <dgm:pt modelId="{1DC42E5A-DD19-42E1-84FC-EE8501B2914B}" type="pres">
      <dgm:prSet presAssocID="{11ED5F27-3D3F-4C08-8D03-63E293C04936}" presName="cycle" presStyleCnt="0"/>
      <dgm:spPr/>
    </dgm:pt>
    <dgm:pt modelId="{028F2E6D-B78F-49CB-8F16-1F0023635EF8}" type="pres">
      <dgm:prSet presAssocID="{11ED5F27-3D3F-4C08-8D03-63E293C04936}" presName="srcNode" presStyleLbl="node1" presStyleIdx="0" presStyleCnt="4"/>
      <dgm:spPr/>
    </dgm:pt>
    <dgm:pt modelId="{0602A681-0998-410D-898F-5AAD0610585D}" type="pres">
      <dgm:prSet presAssocID="{11ED5F27-3D3F-4C08-8D03-63E293C04936}" presName="conn" presStyleLbl="parChTrans1D2" presStyleIdx="0" presStyleCnt="1"/>
      <dgm:spPr/>
    </dgm:pt>
    <dgm:pt modelId="{3FBE85BD-4EFB-41B3-9572-ACD7EB888F57}" type="pres">
      <dgm:prSet presAssocID="{11ED5F27-3D3F-4C08-8D03-63E293C04936}" presName="extraNode" presStyleLbl="node1" presStyleIdx="0" presStyleCnt="4"/>
      <dgm:spPr/>
    </dgm:pt>
    <dgm:pt modelId="{B1066382-BA10-4495-B6CC-47B5BACFC6A2}" type="pres">
      <dgm:prSet presAssocID="{11ED5F27-3D3F-4C08-8D03-63E293C04936}" presName="dstNode" presStyleLbl="node1" presStyleIdx="0" presStyleCnt="4"/>
      <dgm:spPr/>
    </dgm:pt>
    <dgm:pt modelId="{1EFD4DD7-3FBE-4086-AA5C-6190CDF877EA}" type="pres">
      <dgm:prSet presAssocID="{8EFA67D6-8D92-4860-9859-03A923D877CD}" presName="text_1" presStyleLbl="node1" presStyleIdx="0" presStyleCnt="4">
        <dgm:presLayoutVars>
          <dgm:bulletEnabled val="1"/>
        </dgm:presLayoutVars>
      </dgm:prSet>
      <dgm:spPr/>
    </dgm:pt>
    <dgm:pt modelId="{558FEE98-8172-44AE-9C86-5059BA455FC2}" type="pres">
      <dgm:prSet presAssocID="{8EFA67D6-8D92-4860-9859-03A923D877CD}" presName="accent_1" presStyleCnt="0"/>
      <dgm:spPr/>
    </dgm:pt>
    <dgm:pt modelId="{E35614E2-EC52-464D-AE37-9A01961D0DDE}" type="pres">
      <dgm:prSet presAssocID="{8EFA67D6-8D92-4860-9859-03A923D877CD}" presName="accentRepeatNode" presStyleLbl="solidFgAcc1" presStyleIdx="0" presStyleCnt="4"/>
      <dgm:spPr/>
    </dgm:pt>
    <dgm:pt modelId="{0BB25C37-53DE-4F18-B447-8C041D2DF23A}" type="pres">
      <dgm:prSet presAssocID="{A8A574C0-8FF8-4734-AF9C-A5579E07C84D}" presName="text_2" presStyleLbl="node1" presStyleIdx="1" presStyleCnt="4">
        <dgm:presLayoutVars>
          <dgm:bulletEnabled val="1"/>
        </dgm:presLayoutVars>
      </dgm:prSet>
      <dgm:spPr/>
    </dgm:pt>
    <dgm:pt modelId="{9A81EBFF-E6C3-4D17-A72C-05544AA1F9B6}" type="pres">
      <dgm:prSet presAssocID="{A8A574C0-8FF8-4734-AF9C-A5579E07C84D}" presName="accent_2" presStyleCnt="0"/>
      <dgm:spPr/>
    </dgm:pt>
    <dgm:pt modelId="{5383FE6D-FDA5-4B46-9AC6-68587C45D4F4}" type="pres">
      <dgm:prSet presAssocID="{A8A574C0-8FF8-4734-AF9C-A5579E07C84D}" presName="accentRepeatNode" presStyleLbl="solidFgAcc1" presStyleIdx="1" presStyleCnt="4"/>
      <dgm:spPr/>
    </dgm:pt>
    <dgm:pt modelId="{D44FC1E2-86F0-4BFC-92FF-9CC92C7CBFE4}" type="pres">
      <dgm:prSet presAssocID="{5E64B0F3-AA3A-42AC-9AB1-AA9DF4B27F3A}" presName="text_3" presStyleLbl="node1" presStyleIdx="2" presStyleCnt="4">
        <dgm:presLayoutVars>
          <dgm:bulletEnabled val="1"/>
        </dgm:presLayoutVars>
      </dgm:prSet>
      <dgm:spPr/>
    </dgm:pt>
    <dgm:pt modelId="{3A366585-1581-4D59-B316-9C80BC25E82B}" type="pres">
      <dgm:prSet presAssocID="{5E64B0F3-AA3A-42AC-9AB1-AA9DF4B27F3A}" presName="accent_3" presStyleCnt="0"/>
      <dgm:spPr/>
    </dgm:pt>
    <dgm:pt modelId="{489761CA-CF2E-41EC-800C-A8ED456FE558}" type="pres">
      <dgm:prSet presAssocID="{5E64B0F3-AA3A-42AC-9AB1-AA9DF4B27F3A}" presName="accentRepeatNode" presStyleLbl="solidFgAcc1" presStyleIdx="2" presStyleCnt="4"/>
      <dgm:spPr/>
    </dgm:pt>
    <dgm:pt modelId="{2E55DFB8-F034-4FBC-8D2E-96A59C07FB1C}" type="pres">
      <dgm:prSet presAssocID="{577EE136-7F1F-4F8A-9770-EE767719E4BB}" presName="text_4" presStyleLbl="node1" presStyleIdx="3" presStyleCnt="4">
        <dgm:presLayoutVars>
          <dgm:bulletEnabled val="1"/>
        </dgm:presLayoutVars>
      </dgm:prSet>
      <dgm:spPr/>
    </dgm:pt>
    <dgm:pt modelId="{994C846D-A601-405C-B293-2E27D41A9CCB}" type="pres">
      <dgm:prSet presAssocID="{577EE136-7F1F-4F8A-9770-EE767719E4BB}" presName="accent_4" presStyleCnt="0"/>
      <dgm:spPr/>
    </dgm:pt>
    <dgm:pt modelId="{93150909-3605-49EE-BA4B-D6488F1367A2}" type="pres">
      <dgm:prSet presAssocID="{577EE136-7F1F-4F8A-9770-EE767719E4BB}" presName="accentRepeatNode" presStyleLbl="solidFgAcc1" presStyleIdx="3" presStyleCnt="4"/>
      <dgm:spPr/>
    </dgm:pt>
  </dgm:ptLst>
  <dgm:cxnLst>
    <dgm:cxn modelId="{84ECCB1E-95DC-410A-B7BD-784344BA3852}" type="presOf" srcId="{5E64B0F3-AA3A-42AC-9AB1-AA9DF4B27F3A}" destId="{D44FC1E2-86F0-4BFC-92FF-9CC92C7CBFE4}" srcOrd="0" destOrd="0" presId="urn:microsoft.com/office/officeart/2008/layout/VerticalCurvedList"/>
    <dgm:cxn modelId="{FD1B0E21-6D28-4889-9D82-A8A159F2B583}" srcId="{11ED5F27-3D3F-4C08-8D03-63E293C04936}" destId="{A8A574C0-8FF8-4734-AF9C-A5579E07C84D}" srcOrd="1" destOrd="0" parTransId="{997BFB36-ACEC-4888-B498-176703E7DCA9}" sibTransId="{11043579-4F07-478F-909F-BCF30278A24E}"/>
    <dgm:cxn modelId="{AF0AC55C-2D28-4489-9A89-60F5FEA2E730}" srcId="{11ED5F27-3D3F-4C08-8D03-63E293C04936}" destId="{5E64B0F3-AA3A-42AC-9AB1-AA9DF4B27F3A}" srcOrd="2" destOrd="0" parTransId="{7947E678-FC1B-439D-B488-96159DC24A50}" sibTransId="{55EFE314-284F-461D-AB17-F77177E00740}"/>
    <dgm:cxn modelId="{5FDAC345-D985-49C4-B980-9CE56BDCDEBE}" srcId="{11ED5F27-3D3F-4C08-8D03-63E293C04936}" destId="{577EE136-7F1F-4F8A-9770-EE767719E4BB}" srcOrd="3" destOrd="0" parTransId="{240485A9-5D39-4DAC-85C9-68F8C917AE66}" sibTransId="{5E1267B5-A57F-4440-B33F-94F1191284A8}"/>
    <dgm:cxn modelId="{CB6C4268-48F6-4A37-9E13-DE39766FA203}" srcId="{11ED5F27-3D3F-4C08-8D03-63E293C04936}" destId="{8EFA67D6-8D92-4860-9859-03A923D877CD}" srcOrd="0" destOrd="0" parTransId="{A1CA2084-5E4A-4A08-8556-F2562D58552F}" sibTransId="{D8C0AB7D-A627-4AED-B970-488E7B89A13B}"/>
    <dgm:cxn modelId="{2CC864AE-629D-4540-9A3C-F9661220FFC2}" type="presOf" srcId="{A8A574C0-8FF8-4734-AF9C-A5579E07C84D}" destId="{0BB25C37-53DE-4F18-B447-8C041D2DF23A}" srcOrd="0" destOrd="0" presId="urn:microsoft.com/office/officeart/2008/layout/VerticalCurvedList"/>
    <dgm:cxn modelId="{3AF618B3-3210-4F6F-B3D3-53D7CA1256A8}" type="presOf" srcId="{8EFA67D6-8D92-4860-9859-03A923D877CD}" destId="{1EFD4DD7-3FBE-4086-AA5C-6190CDF877EA}" srcOrd="0" destOrd="0" presId="urn:microsoft.com/office/officeart/2008/layout/VerticalCurvedList"/>
    <dgm:cxn modelId="{AB3DFBC6-3670-45C0-97FA-8CF7FBC011AE}" type="presOf" srcId="{577EE136-7F1F-4F8A-9770-EE767719E4BB}" destId="{2E55DFB8-F034-4FBC-8D2E-96A59C07FB1C}" srcOrd="0" destOrd="0" presId="urn:microsoft.com/office/officeart/2008/layout/VerticalCurvedList"/>
    <dgm:cxn modelId="{6ECF89C7-FCBC-4B63-B0D0-71D7BB6C8B57}" type="presOf" srcId="{D8C0AB7D-A627-4AED-B970-488E7B89A13B}" destId="{0602A681-0998-410D-898F-5AAD0610585D}" srcOrd="0" destOrd="0" presId="urn:microsoft.com/office/officeart/2008/layout/VerticalCurvedList"/>
    <dgm:cxn modelId="{8245D2DF-B3A5-49E3-95BA-DE806DFAC0B5}" type="presOf" srcId="{11ED5F27-3D3F-4C08-8D03-63E293C04936}" destId="{30848685-8BCB-4F93-AEAB-807576CEEAAD}" srcOrd="0" destOrd="0" presId="urn:microsoft.com/office/officeart/2008/layout/VerticalCurvedList"/>
    <dgm:cxn modelId="{F2F958E9-E60F-4A1F-B3E0-F148E7E3F750}" type="presParOf" srcId="{30848685-8BCB-4F93-AEAB-807576CEEAAD}" destId="{4E60A314-CA5F-4CFD-8FFF-BDE28DB45A10}" srcOrd="0" destOrd="0" presId="urn:microsoft.com/office/officeart/2008/layout/VerticalCurvedList"/>
    <dgm:cxn modelId="{962D9CB5-91F6-4B71-B7E5-A5669E3D3750}" type="presParOf" srcId="{4E60A314-CA5F-4CFD-8FFF-BDE28DB45A10}" destId="{1DC42E5A-DD19-42E1-84FC-EE8501B2914B}" srcOrd="0" destOrd="0" presId="urn:microsoft.com/office/officeart/2008/layout/VerticalCurvedList"/>
    <dgm:cxn modelId="{F0E0A3DC-FB44-41EE-8183-F3781364D2B2}" type="presParOf" srcId="{1DC42E5A-DD19-42E1-84FC-EE8501B2914B}" destId="{028F2E6D-B78F-49CB-8F16-1F0023635EF8}" srcOrd="0" destOrd="0" presId="urn:microsoft.com/office/officeart/2008/layout/VerticalCurvedList"/>
    <dgm:cxn modelId="{31455CA6-75EB-4F1C-9717-936F865BF9AB}" type="presParOf" srcId="{1DC42E5A-DD19-42E1-84FC-EE8501B2914B}" destId="{0602A681-0998-410D-898F-5AAD0610585D}" srcOrd="1" destOrd="0" presId="urn:microsoft.com/office/officeart/2008/layout/VerticalCurvedList"/>
    <dgm:cxn modelId="{4B0EFDC1-DD20-434A-B10A-AB96EB3DAA66}" type="presParOf" srcId="{1DC42E5A-DD19-42E1-84FC-EE8501B2914B}" destId="{3FBE85BD-4EFB-41B3-9572-ACD7EB888F57}" srcOrd="2" destOrd="0" presId="urn:microsoft.com/office/officeart/2008/layout/VerticalCurvedList"/>
    <dgm:cxn modelId="{46797991-697E-49BF-960E-426497418FC6}" type="presParOf" srcId="{1DC42E5A-DD19-42E1-84FC-EE8501B2914B}" destId="{B1066382-BA10-4495-B6CC-47B5BACFC6A2}" srcOrd="3" destOrd="0" presId="urn:microsoft.com/office/officeart/2008/layout/VerticalCurvedList"/>
    <dgm:cxn modelId="{7F3FC6DA-94B4-4D25-A07E-941CCFF6214A}" type="presParOf" srcId="{4E60A314-CA5F-4CFD-8FFF-BDE28DB45A10}" destId="{1EFD4DD7-3FBE-4086-AA5C-6190CDF877EA}" srcOrd="1" destOrd="0" presId="urn:microsoft.com/office/officeart/2008/layout/VerticalCurvedList"/>
    <dgm:cxn modelId="{0A80F37F-8211-4C22-8E88-617CF775B37B}" type="presParOf" srcId="{4E60A314-CA5F-4CFD-8FFF-BDE28DB45A10}" destId="{558FEE98-8172-44AE-9C86-5059BA455FC2}" srcOrd="2" destOrd="0" presId="urn:microsoft.com/office/officeart/2008/layout/VerticalCurvedList"/>
    <dgm:cxn modelId="{D8287737-F54E-4142-BD23-9DF9FAD43B4E}" type="presParOf" srcId="{558FEE98-8172-44AE-9C86-5059BA455FC2}" destId="{E35614E2-EC52-464D-AE37-9A01961D0DDE}" srcOrd="0" destOrd="0" presId="urn:microsoft.com/office/officeart/2008/layout/VerticalCurvedList"/>
    <dgm:cxn modelId="{4A8190AA-88A6-4B65-A91E-DBC544031591}" type="presParOf" srcId="{4E60A314-CA5F-4CFD-8FFF-BDE28DB45A10}" destId="{0BB25C37-53DE-4F18-B447-8C041D2DF23A}" srcOrd="3" destOrd="0" presId="urn:microsoft.com/office/officeart/2008/layout/VerticalCurvedList"/>
    <dgm:cxn modelId="{3930836C-4970-46C4-8198-0DE636F7DA11}" type="presParOf" srcId="{4E60A314-CA5F-4CFD-8FFF-BDE28DB45A10}" destId="{9A81EBFF-E6C3-4D17-A72C-05544AA1F9B6}" srcOrd="4" destOrd="0" presId="urn:microsoft.com/office/officeart/2008/layout/VerticalCurvedList"/>
    <dgm:cxn modelId="{D7165A4F-1928-4494-AA1B-98B9B08B8C7F}" type="presParOf" srcId="{9A81EBFF-E6C3-4D17-A72C-05544AA1F9B6}" destId="{5383FE6D-FDA5-4B46-9AC6-68587C45D4F4}" srcOrd="0" destOrd="0" presId="urn:microsoft.com/office/officeart/2008/layout/VerticalCurvedList"/>
    <dgm:cxn modelId="{ECBC58AB-C584-44D5-BD3C-9B406EFFE79C}" type="presParOf" srcId="{4E60A314-CA5F-4CFD-8FFF-BDE28DB45A10}" destId="{D44FC1E2-86F0-4BFC-92FF-9CC92C7CBFE4}" srcOrd="5" destOrd="0" presId="urn:microsoft.com/office/officeart/2008/layout/VerticalCurvedList"/>
    <dgm:cxn modelId="{0C783A43-53F8-43B9-B362-381E73A0EBD9}" type="presParOf" srcId="{4E60A314-CA5F-4CFD-8FFF-BDE28DB45A10}" destId="{3A366585-1581-4D59-B316-9C80BC25E82B}" srcOrd="6" destOrd="0" presId="urn:microsoft.com/office/officeart/2008/layout/VerticalCurvedList"/>
    <dgm:cxn modelId="{ABF61FDF-D64D-4BF3-91A6-F011B154B784}" type="presParOf" srcId="{3A366585-1581-4D59-B316-9C80BC25E82B}" destId="{489761CA-CF2E-41EC-800C-A8ED456FE558}" srcOrd="0" destOrd="0" presId="urn:microsoft.com/office/officeart/2008/layout/VerticalCurvedList"/>
    <dgm:cxn modelId="{20D61699-9555-44AF-8C35-1655C638EB8E}" type="presParOf" srcId="{4E60A314-CA5F-4CFD-8FFF-BDE28DB45A10}" destId="{2E55DFB8-F034-4FBC-8D2E-96A59C07FB1C}" srcOrd="7" destOrd="0" presId="urn:microsoft.com/office/officeart/2008/layout/VerticalCurvedList"/>
    <dgm:cxn modelId="{B4A9D1E6-7ADA-419E-A539-1E9AF900E13F}" type="presParOf" srcId="{4E60A314-CA5F-4CFD-8FFF-BDE28DB45A10}" destId="{994C846D-A601-405C-B293-2E27D41A9CCB}" srcOrd="8" destOrd="0" presId="urn:microsoft.com/office/officeart/2008/layout/VerticalCurvedList"/>
    <dgm:cxn modelId="{A44D1F57-52C7-4DA8-BDEC-262D64F3504D}" type="presParOf" srcId="{994C846D-A601-405C-B293-2E27D41A9CCB}" destId="{93150909-3605-49EE-BA4B-D6488F1367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30A6-08C8-4C42-97C8-99CF148FFD32}">
      <dsp:nvSpPr>
        <dsp:cNvPr id="0" name=""/>
        <dsp:cNvSpPr/>
      </dsp:nvSpPr>
      <dsp:spPr>
        <a:xfrm>
          <a:off x="4512807" y="2218266"/>
          <a:ext cx="555966" cy="179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983" y="0"/>
              </a:lnTo>
              <a:lnTo>
                <a:pt x="277983" y="1792990"/>
              </a:lnTo>
              <a:lnTo>
                <a:pt x="555966" y="17929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C4804-8D5F-40BC-9D42-CC3B9B714077}">
      <dsp:nvSpPr>
        <dsp:cNvPr id="0" name=""/>
        <dsp:cNvSpPr/>
      </dsp:nvSpPr>
      <dsp:spPr>
        <a:xfrm>
          <a:off x="4512807" y="2218266"/>
          <a:ext cx="555966" cy="597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983" y="0"/>
              </a:lnTo>
              <a:lnTo>
                <a:pt x="277983" y="597663"/>
              </a:lnTo>
              <a:lnTo>
                <a:pt x="555966" y="5976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726A7-F078-4145-858B-03AB99C27589}">
      <dsp:nvSpPr>
        <dsp:cNvPr id="0" name=""/>
        <dsp:cNvSpPr/>
      </dsp:nvSpPr>
      <dsp:spPr>
        <a:xfrm>
          <a:off x="4512807" y="1620602"/>
          <a:ext cx="555966" cy="597663"/>
        </a:xfrm>
        <a:custGeom>
          <a:avLst/>
          <a:gdLst/>
          <a:ahLst/>
          <a:cxnLst/>
          <a:rect l="0" t="0" r="0" b="0"/>
          <a:pathLst>
            <a:path>
              <a:moveTo>
                <a:pt x="0" y="597663"/>
              </a:moveTo>
              <a:lnTo>
                <a:pt x="277983" y="597663"/>
              </a:lnTo>
              <a:lnTo>
                <a:pt x="277983" y="0"/>
              </a:lnTo>
              <a:lnTo>
                <a:pt x="55596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7745C-A2D8-4DB2-9A97-BA8E73C4F1DF}">
      <dsp:nvSpPr>
        <dsp:cNvPr id="0" name=""/>
        <dsp:cNvSpPr/>
      </dsp:nvSpPr>
      <dsp:spPr>
        <a:xfrm>
          <a:off x="4512807" y="425275"/>
          <a:ext cx="555966" cy="1792990"/>
        </a:xfrm>
        <a:custGeom>
          <a:avLst/>
          <a:gdLst/>
          <a:ahLst/>
          <a:cxnLst/>
          <a:rect l="0" t="0" r="0" b="0"/>
          <a:pathLst>
            <a:path>
              <a:moveTo>
                <a:pt x="0" y="1792990"/>
              </a:moveTo>
              <a:lnTo>
                <a:pt x="277983" y="1792990"/>
              </a:lnTo>
              <a:lnTo>
                <a:pt x="277983" y="0"/>
              </a:lnTo>
              <a:lnTo>
                <a:pt x="55596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DF760-C7CC-4A94-B42A-7FFE9C5DCD28}">
      <dsp:nvSpPr>
        <dsp:cNvPr id="0" name=""/>
        <dsp:cNvSpPr/>
      </dsp:nvSpPr>
      <dsp:spPr>
        <a:xfrm>
          <a:off x="342895" y="1219199"/>
          <a:ext cx="4169912" cy="199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These statements in programming languages decide the direction of program execution</a:t>
          </a:r>
        </a:p>
      </dsp:txBody>
      <dsp:txXfrm>
        <a:off x="342895" y="1219199"/>
        <a:ext cx="4169912" cy="1998132"/>
      </dsp:txXfrm>
    </dsp:sp>
    <dsp:sp modelId="{AE995DE7-D9E7-49DA-93C6-E6C92AA76ECE}">
      <dsp:nvSpPr>
        <dsp:cNvPr id="0" name=""/>
        <dsp:cNvSpPr/>
      </dsp:nvSpPr>
      <dsp:spPr>
        <a:xfrm>
          <a:off x="5068774" y="1351"/>
          <a:ext cx="2779830" cy="84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if</a:t>
          </a:r>
        </a:p>
      </dsp:txBody>
      <dsp:txXfrm>
        <a:off x="5068774" y="1351"/>
        <a:ext cx="2779830" cy="847848"/>
      </dsp:txXfrm>
    </dsp:sp>
    <dsp:sp modelId="{DA1A977D-6026-4FC4-9C71-F31A5614C829}">
      <dsp:nvSpPr>
        <dsp:cNvPr id="0" name=""/>
        <dsp:cNvSpPr/>
      </dsp:nvSpPr>
      <dsp:spPr>
        <a:xfrm>
          <a:off x="5068774" y="1196678"/>
          <a:ext cx="2779830" cy="84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if-else</a:t>
          </a:r>
        </a:p>
      </dsp:txBody>
      <dsp:txXfrm>
        <a:off x="5068774" y="1196678"/>
        <a:ext cx="2779830" cy="847848"/>
      </dsp:txXfrm>
    </dsp:sp>
    <dsp:sp modelId="{F835E8C0-09B4-49F2-9FA6-E88E2D8042DE}">
      <dsp:nvSpPr>
        <dsp:cNvPr id="0" name=""/>
        <dsp:cNvSpPr/>
      </dsp:nvSpPr>
      <dsp:spPr>
        <a:xfrm>
          <a:off x="5068774" y="2392005"/>
          <a:ext cx="2779830" cy="84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else-if</a:t>
          </a:r>
        </a:p>
      </dsp:txBody>
      <dsp:txXfrm>
        <a:off x="5068774" y="2392005"/>
        <a:ext cx="2779830" cy="847848"/>
      </dsp:txXfrm>
    </dsp:sp>
    <dsp:sp modelId="{B79719DF-7FD4-4E3F-A3B0-2F94F5884A52}">
      <dsp:nvSpPr>
        <dsp:cNvPr id="0" name=""/>
        <dsp:cNvSpPr/>
      </dsp:nvSpPr>
      <dsp:spPr>
        <a:xfrm>
          <a:off x="5068774" y="3587332"/>
          <a:ext cx="2779830" cy="847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Nested if</a:t>
          </a:r>
        </a:p>
      </dsp:txBody>
      <dsp:txXfrm>
        <a:off x="5068774" y="3587332"/>
        <a:ext cx="2779830" cy="847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557D7-36FA-4C30-9EC3-6FC1D12799D6}">
      <dsp:nvSpPr>
        <dsp:cNvPr id="0" name=""/>
        <dsp:cNvSpPr/>
      </dsp:nvSpPr>
      <dsp:spPr>
        <a:xfrm>
          <a:off x="0" y="433726"/>
          <a:ext cx="72009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91A3AA-A451-4DEB-877A-3C770B821F92}">
      <dsp:nvSpPr>
        <dsp:cNvPr id="0" name=""/>
        <dsp:cNvSpPr/>
      </dsp:nvSpPr>
      <dsp:spPr>
        <a:xfrm>
          <a:off x="360045" y="20446"/>
          <a:ext cx="5040630" cy="826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4" tIns="0" rIns="1905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while loop</a:t>
          </a:r>
        </a:p>
      </dsp:txBody>
      <dsp:txXfrm>
        <a:off x="400394" y="60795"/>
        <a:ext cx="4959932" cy="745862"/>
      </dsp:txXfrm>
    </dsp:sp>
    <dsp:sp modelId="{1AAD8683-090C-416F-8DBC-785FC0095BBA}">
      <dsp:nvSpPr>
        <dsp:cNvPr id="0" name=""/>
        <dsp:cNvSpPr/>
      </dsp:nvSpPr>
      <dsp:spPr>
        <a:xfrm>
          <a:off x="0" y="1703806"/>
          <a:ext cx="72009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3786679"/>
              <a:satOff val="14463"/>
              <a:lumOff val="1079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02F9D-2443-4163-A55F-67816A542CF3}">
      <dsp:nvSpPr>
        <dsp:cNvPr id="0" name=""/>
        <dsp:cNvSpPr/>
      </dsp:nvSpPr>
      <dsp:spPr>
        <a:xfrm>
          <a:off x="360045" y="1290526"/>
          <a:ext cx="5040630" cy="826560"/>
        </a:xfrm>
        <a:prstGeom prst="roundRect">
          <a:avLst/>
        </a:prstGeom>
        <a:gradFill rotWithShape="0">
          <a:gsLst>
            <a:gs pos="0">
              <a:schemeClr val="accent3">
                <a:hueOff val="-3786679"/>
                <a:satOff val="14463"/>
                <a:lumOff val="107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-3786679"/>
                <a:satOff val="14463"/>
                <a:lumOff val="107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-3786679"/>
                <a:satOff val="14463"/>
                <a:lumOff val="107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4" tIns="0" rIns="1905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do-while loop</a:t>
          </a:r>
        </a:p>
      </dsp:txBody>
      <dsp:txXfrm>
        <a:off x="400394" y="1330875"/>
        <a:ext cx="4959932" cy="745862"/>
      </dsp:txXfrm>
    </dsp:sp>
    <dsp:sp modelId="{94E5E5A9-4DA3-430A-A8F8-5B0E1F512F7D}">
      <dsp:nvSpPr>
        <dsp:cNvPr id="0" name=""/>
        <dsp:cNvSpPr/>
      </dsp:nvSpPr>
      <dsp:spPr>
        <a:xfrm>
          <a:off x="0" y="2973886"/>
          <a:ext cx="72009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7573358"/>
              <a:satOff val="28927"/>
              <a:lumOff val="215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9B2CE7-34A2-47B4-8CD2-A4CA90D4C0DF}">
      <dsp:nvSpPr>
        <dsp:cNvPr id="0" name=""/>
        <dsp:cNvSpPr/>
      </dsp:nvSpPr>
      <dsp:spPr>
        <a:xfrm>
          <a:off x="360045" y="2560606"/>
          <a:ext cx="5040630" cy="826560"/>
        </a:xfrm>
        <a:prstGeom prst="roundRect">
          <a:avLst/>
        </a:prstGeom>
        <a:gradFill rotWithShape="0">
          <a:gsLst>
            <a:gs pos="0">
              <a:schemeClr val="accent3">
                <a:hueOff val="-7573358"/>
                <a:satOff val="28927"/>
                <a:lumOff val="215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-7573358"/>
                <a:satOff val="28927"/>
                <a:lumOff val="215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-7573358"/>
                <a:satOff val="28927"/>
                <a:lumOff val="215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4" tIns="0" rIns="1905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 loop</a:t>
          </a:r>
        </a:p>
      </dsp:txBody>
      <dsp:txXfrm>
        <a:off x="400394" y="2600955"/>
        <a:ext cx="495993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2A681-0998-410D-898F-5AAD0610585D}">
      <dsp:nvSpPr>
        <dsp:cNvPr id="0" name=""/>
        <dsp:cNvSpPr/>
      </dsp:nvSpPr>
      <dsp:spPr>
        <a:xfrm>
          <a:off x="-5188235" y="-794696"/>
          <a:ext cx="6178325" cy="6178325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D4DD7-3FBE-4086-AA5C-6190CDF877EA}">
      <dsp:nvSpPr>
        <dsp:cNvPr id="0" name=""/>
        <dsp:cNvSpPr/>
      </dsp:nvSpPr>
      <dsp:spPr>
        <a:xfrm>
          <a:off x="518399" y="352797"/>
          <a:ext cx="5536521" cy="7059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357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break</a:t>
          </a:r>
        </a:p>
      </dsp:txBody>
      <dsp:txXfrm>
        <a:off x="518399" y="352797"/>
        <a:ext cx="5536521" cy="705961"/>
      </dsp:txXfrm>
    </dsp:sp>
    <dsp:sp modelId="{E35614E2-EC52-464D-AE37-9A01961D0DDE}">
      <dsp:nvSpPr>
        <dsp:cNvPr id="0" name=""/>
        <dsp:cNvSpPr/>
      </dsp:nvSpPr>
      <dsp:spPr>
        <a:xfrm>
          <a:off x="77173" y="264551"/>
          <a:ext cx="882451" cy="882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25C37-53DE-4F18-B447-8C041D2DF23A}">
      <dsp:nvSpPr>
        <dsp:cNvPr id="0" name=""/>
        <dsp:cNvSpPr/>
      </dsp:nvSpPr>
      <dsp:spPr>
        <a:xfrm>
          <a:off x="923143" y="1411922"/>
          <a:ext cx="5131777" cy="705961"/>
        </a:xfrm>
        <a:prstGeom prst="rect">
          <a:avLst/>
        </a:prstGeom>
        <a:gradFill rotWithShape="0">
          <a:gsLst>
            <a:gs pos="0">
              <a:schemeClr val="accent2">
                <a:hueOff val="-786981"/>
                <a:satOff val="-7177"/>
                <a:lumOff val="-130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86981"/>
                <a:satOff val="-7177"/>
                <a:lumOff val="-130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86981"/>
                <a:satOff val="-7177"/>
                <a:lumOff val="-130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357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continue</a:t>
          </a:r>
        </a:p>
      </dsp:txBody>
      <dsp:txXfrm>
        <a:off x="923143" y="1411922"/>
        <a:ext cx="5131777" cy="705961"/>
      </dsp:txXfrm>
    </dsp:sp>
    <dsp:sp modelId="{5383FE6D-FDA5-4B46-9AC6-68587C45D4F4}">
      <dsp:nvSpPr>
        <dsp:cNvPr id="0" name=""/>
        <dsp:cNvSpPr/>
      </dsp:nvSpPr>
      <dsp:spPr>
        <a:xfrm>
          <a:off x="481917" y="1323677"/>
          <a:ext cx="882451" cy="882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86981"/>
              <a:satOff val="-7177"/>
              <a:lumOff val="-13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FC1E2-86F0-4BFC-92FF-9CC92C7CBFE4}">
      <dsp:nvSpPr>
        <dsp:cNvPr id="0" name=""/>
        <dsp:cNvSpPr/>
      </dsp:nvSpPr>
      <dsp:spPr>
        <a:xfrm>
          <a:off x="923143" y="2471048"/>
          <a:ext cx="5131777" cy="705961"/>
        </a:xfrm>
        <a:prstGeom prst="rect">
          <a:avLst/>
        </a:prstGeom>
        <a:gradFill rotWithShape="0">
          <a:gsLst>
            <a:gs pos="0">
              <a:schemeClr val="accent2">
                <a:hueOff val="-1573962"/>
                <a:satOff val="-14354"/>
                <a:lumOff val="-261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573962"/>
                <a:satOff val="-14354"/>
                <a:lumOff val="-261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573962"/>
                <a:satOff val="-14354"/>
                <a:lumOff val="-261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357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goto</a:t>
          </a:r>
        </a:p>
      </dsp:txBody>
      <dsp:txXfrm>
        <a:off x="923143" y="2471048"/>
        <a:ext cx="5131777" cy="705961"/>
      </dsp:txXfrm>
    </dsp:sp>
    <dsp:sp modelId="{489761CA-CF2E-41EC-800C-A8ED456FE558}">
      <dsp:nvSpPr>
        <dsp:cNvPr id="0" name=""/>
        <dsp:cNvSpPr/>
      </dsp:nvSpPr>
      <dsp:spPr>
        <a:xfrm>
          <a:off x="481917" y="2382803"/>
          <a:ext cx="882451" cy="882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573962"/>
              <a:satOff val="-14354"/>
              <a:lumOff val="-2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DFB8-F034-4FBC-8D2E-96A59C07FB1C}">
      <dsp:nvSpPr>
        <dsp:cNvPr id="0" name=""/>
        <dsp:cNvSpPr/>
      </dsp:nvSpPr>
      <dsp:spPr>
        <a:xfrm>
          <a:off x="518399" y="3530174"/>
          <a:ext cx="5536521" cy="705961"/>
        </a:xfrm>
        <a:prstGeom prst="rect">
          <a:avLst/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357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return</a:t>
          </a:r>
        </a:p>
      </dsp:txBody>
      <dsp:txXfrm>
        <a:off x="518399" y="3530174"/>
        <a:ext cx="5536521" cy="705961"/>
      </dsp:txXfrm>
    </dsp:sp>
    <dsp:sp modelId="{93150909-3605-49EE-BA4B-D6488F1367A2}">
      <dsp:nvSpPr>
        <dsp:cNvPr id="0" name=""/>
        <dsp:cNvSpPr/>
      </dsp:nvSpPr>
      <dsp:spPr>
        <a:xfrm>
          <a:off x="77173" y="3441929"/>
          <a:ext cx="882451" cy="882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68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8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906A54-FFA4-4782-A2F4-1FC5602E3D6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5E8DE2-78C2-4B4A-9B2B-FA7E8D37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550-5136-4B02-BE85-1B1278F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1"/>
            <a:ext cx="10058400" cy="977900"/>
          </a:xfrm>
        </p:spPr>
        <p:txBody>
          <a:bodyPr/>
          <a:lstStyle/>
          <a:p>
            <a:pPr algn="ctr"/>
            <a:r>
              <a:rPr lang="en-US" b="1" dirty="0"/>
              <a:t>Decision Making in C language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E83EFD-5A86-42BE-8E1C-AD381948C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401174"/>
              </p:ext>
            </p:extLst>
          </p:nvPr>
        </p:nvGraphicFramePr>
        <p:xfrm>
          <a:off x="2000250" y="1828801"/>
          <a:ext cx="8191500" cy="443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9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0DF760-C7CC-4A94-B42A-7FFE9C5DC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70DF760-C7CC-4A94-B42A-7FFE9C5DC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37745C-A2D8-4DB2-9A97-BA8E73C4F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437745C-A2D8-4DB2-9A97-BA8E73C4F1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995DE7-D9E7-49DA-93C6-E6C92AA76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AE995DE7-D9E7-49DA-93C6-E6C92AA76E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B726A7-F078-4145-858B-03AB99C27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BEB726A7-F078-4145-858B-03AB99C275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1A977D-6026-4FC4-9C71-F31A5614C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DA1A977D-6026-4FC4-9C71-F31A5614C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5C4804-8D5F-40BC-9D42-CC3B9B714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B25C4804-8D5F-40BC-9D42-CC3B9B714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35E8C0-09B4-49F2-9FA6-E88E2D804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835E8C0-09B4-49F2-9FA6-E88E2D804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A430A6-08C8-4C42-97C8-99CF148FF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12A430A6-08C8-4C42-97C8-99CF148FF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9719DF-7FD4-4E3F-A3B0-2F94F5884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B79719DF-7FD4-4E3F-A3B0-2F94F5884A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"/>
            <a:ext cx="8534400" cy="914400"/>
          </a:xfrm>
        </p:spPr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for loop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72A28B7-A915-4289-9B55-76BE04DC8650}"/>
              </a:ext>
            </a:extLst>
          </p:cNvPr>
          <p:cNvSpPr/>
          <p:nvPr/>
        </p:nvSpPr>
        <p:spPr>
          <a:xfrm>
            <a:off x="558800" y="1714500"/>
            <a:ext cx="3848100" cy="3429000"/>
          </a:xfrm>
          <a:prstGeom prst="teardrop">
            <a:avLst>
              <a:gd name="adj" fmla="val 1126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 executes a sequence of statements multiple times and abbreviates the code </a:t>
            </a:r>
            <a:r>
              <a:rPr lang="en-US" dirty="0" err="1"/>
              <a:t>code</a:t>
            </a:r>
            <a:r>
              <a:rPr lang="en-US" dirty="0"/>
              <a:t> that manage the loop variable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049D1C-1BD2-4B6A-AEFF-DDD24E6C02D5}"/>
              </a:ext>
            </a:extLst>
          </p:cNvPr>
          <p:cNvSpPr/>
          <p:nvPr/>
        </p:nvSpPr>
        <p:spPr>
          <a:xfrm>
            <a:off x="4521200" y="2514600"/>
            <a:ext cx="1574800" cy="9144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chart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2E193D9-8640-433F-B2ED-D2A5E04C3236}"/>
              </a:ext>
            </a:extLst>
          </p:cNvPr>
          <p:cNvSpPr/>
          <p:nvPr/>
        </p:nvSpPr>
        <p:spPr>
          <a:xfrm>
            <a:off x="6934200" y="2241550"/>
            <a:ext cx="24892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C20EC-24B7-41B3-844D-A0F324087F99}"/>
              </a:ext>
            </a:extLst>
          </p:cNvPr>
          <p:cNvSpPr/>
          <p:nvPr/>
        </p:nvSpPr>
        <p:spPr>
          <a:xfrm>
            <a:off x="6934200" y="3473451"/>
            <a:ext cx="24892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FEF178F-E6EC-4286-82B6-1A2B4F2C7F9F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>
            <a:off x="6934200" y="2698751"/>
            <a:ext cx="12700" cy="1784349"/>
          </a:xfrm>
          <a:prstGeom prst="bentConnector3">
            <a:avLst>
              <a:gd name="adj1" fmla="val 22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8018D-799B-4127-9975-F6F31234E7E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78800" y="3155950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AC159C-A881-4BDF-A68F-A3BB6B7548D4}"/>
              </a:ext>
            </a:extLst>
          </p:cNvPr>
          <p:cNvCxnSpPr>
            <a:cxnSpLocks/>
          </p:cNvCxnSpPr>
          <p:nvPr/>
        </p:nvCxnSpPr>
        <p:spPr>
          <a:xfrm>
            <a:off x="8191500" y="1714500"/>
            <a:ext cx="0" cy="527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DD702E-0737-4328-A4CD-A2239754BF7C}"/>
              </a:ext>
            </a:extLst>
          </p:cNvPr>
          <p:cNvSpPr txBox="1"/>
          <p:nvPr/>
        </p:nvSpPr>
        <p:spPr>
          <a:xfrm>
            <a:off x="9296400" y="228179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E7DBD-E614-44DC-AFAF-68652C107E34}"/>
              </a:ext>
            </a:extLst>
          </p:cNvPr>
          <p:cNvSpPr txBox="1"/>
          <p:nvPr/>
        </p:nvSpPr>
        <p:spPr>
          <a:xfrm>
            <a:off x="7567611" y="304164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608A3-8FA4-43E6-A4BE-2E872F3858D8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178800" y="3930650"/>
            <a:ext cx="0" cy="32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AACF5-B6E4-4D4E-9FFC-FF87C6699473}"/>
              </a:ext>
            </a:extLst>
          </p:cNvPr>
          <p:cNvSpPr/>
          <p:nvPr/>
        </p:nvSpPr>
        <p:spPr>
          <a:xfrm>
            <a:off x="6934200" y="4254499"/>
            <a:ext cx="24892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20886DF-2D65-4B22-80C7-8B140E70F4C6}"/>
              </a:ext>
            </a:extLst>
          </p:cNvPr>
          <p:cNvCxnSpPr>
            <a:cxnSpLocks/>
          </p:cNvCxnSpPr>
          <p:nvPr/>
        </p:nvCxnSpPr>
        <p:spPr>
          <a:xfrm flipH="1">
            <a:off x="8178801" y="2698750"/>
            <a:ext cx="1257299" cy="2642117"/>
          </a:xfrm>
          <a:prstGeom prst="bentConnector4">
            <a:avLst>
              <a:gd name="adj1" fmla="val -18182"/>
              <a:gd name="adj2" fmla="val 846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7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"/>
            <a:ext cx="8534400" cy="914400"/>
          </a:xfrm>
        </p:spPr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nested loop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C4A44E6-29BE-4548-BFE1-CCA830878940}"/>
              </a:ext>
            </a:extLst>
          </p:cNvPr>
          <p:cNvSpPr/>
          <p:nvPr/>
        </p:nvSpPr>
        <p:spPr>
          <a:xfrm>
            <a:off x="3825875" y="2247899"/>
            <a:ext cx="4540249" cy="673100"/>
          </a:xfrm>
          <a:prstGeom prst="homePlate">
            <a:avLst>
              <a:gd name="adj" fmla="val 51886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while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D8BD5DC4-7FAF-4797-B494-04F8EF893A64}"/>
              </a:ext>
            </a:extLst>
          </p:cNvPr>
          <p:cNvSpPr/>
          <p:nvPr/>
        </p:nvSpPr>
        <p:spPr>
          <a:xfrm>
            <a:off x="3825876" y="3092449"/>
            <a:ext cx="4540248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do-while</a:t>
            </a:r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12211E02-17B9-4909-97D2-3AC707B5DC5D}"/>
              </a:ext>
            </a:extLst>
          </p:cNvPr>
          <p:cNvSpPr/>
          <p:nvPr/>
        </p:nvSpPr>
        <p:spPr>
          <a:xfrm>
            <a:off x="3825875" y="3936999"/>
            <a:ext cx="4540247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for</a:t>
            </a:r>
            <a:endParaRPr lang="en-US" dirty="0"/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C458B318-96D3-4418-B1F9-21D91DB2E8A7}"/>
              </a:ext>
            </a:extLst>
          </p:cNvPr>
          <p:cNvSpPr/>
          <p:nvPr/>
        </p:nvSpPr>
        <p:spPr>
          <a:xfrm>
            <a:off x="2324100" y="863600"/>
            <a:ext cx="7543800" cy="914400"/>
          </a:xfrm>
          <a:prstGeom prst="flowChartPredefinedProcess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mainly 3 types of loop and the nested loop which will be discussed here.</a:t>
            </a:r>
          </a:p>
        </p:txBody>
      </p:sp>
    </p:spTree>
    <p:extLst>
      <p:ext uri="{BB962C8B-B14F-4D97-AF65-F5344CB8AC3E}">
        <p14:creationId xmlns:p14="http://schemas.microsoft.com/office/powerpoint/2010/main" val="3028172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"/>
            <a:ext cx="6309360" cy="914400"/>
          </a:xfrm>
        </p:spPr>
        <p:txBody>
          <a:bodyPr/>
          <a:lstStyle/>
          <a:p>
            <a:r>
              <a:rPr lang="en-US" b="1" dirty="0">
                <a:solidFill>
                  <a:sysClr val="windowText" lastClr="000000"/>
                </a:solidFill>
              </a:rPr>
              <a:t>nested loop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C4A44E6-29BE-4548-BFE1-CCA830878940}"/>
              </a:ext>
            </a:extLst>
          </p:cNvPr>
          <p:cNvSpPr/>
          <p:nvPr/>
        </p:nvSpPr>
        <p:spPr>
          <a:xfrm>
            <a:off x="1139823" y="2247899"/>
            <a:ext cx="4540249" cy="673100"/>
          </a:xfrm>
          <a:prstGeom prst="homePlate">
            <a:avLst>
              <a:gd name="adj" fmla="val 183556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while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D8BD5DC4-7FAF-4797-B494-04F8EF893A64}"/>
              </a:ext>
            </a:extLst>
          </p:cNvPr>
          <p:cNvSpPr/>
          <p:nvPr/>
        </p:nvSpPr>
        <p:spPr>
          <a:xfrm>
            <a:off x="274320" y="3092449"/>
            <a:ext cx="4540248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do-while</a:t>
            </a:r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12211E02-17B9-4909-97D2-3AC707B5DC5D}"/>
              </a:ext>
            </a:extLst>
          </p:cNvPr>
          <p:cNvSpPr/>
          <p:nvPr/>
        </p:nvSpPr>
        <p:spPr>
          <a:xfrm>
            <a:off x="274320" y="3936999"/>
            <a:ext cx="4540247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for</a:t>
            </a:r>
            <a:endParaRPr lang="en-US" dirty="0"/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C458B318-96D3-4418-B1F9-21D91DB2E8A7}"/>
              </a:ext>
            </a:extLst>
          </p:cNvPr>
          <p:cNvSpPr/>
          <p:nvPr/>
        </p:nvSpPr>
        <p:spPr>
          <a:xfrm>
            <a:off x="274320" y="863600"/>
            <a:ext cx="4937760" cy="914400"/>
          </a:xfrm>
          <a:prstGeom prst="flowChartPredefinedProcess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mainly 3 types of loop and the nested loop which will be discussed here.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3B67E4FC-DD56-4A05-8B07-8F8CB9875112}"/>
              </a:ext>
            </a:extLst>
          </p:cNvPr>
          <p:cNvSpPr/>
          <p:nvPr/>
        </p:nvSpPr>
        <p:spPr>
          <a:xfrm>
            <a:off x="5680072" y="3406527"/>
            <a:ext cx="2623423" cy="945467"/>
          </a:xfrm>
          <a:prstGeom prst="flowChartDecision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Condition-1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EEDE06F2-4AB9-4FC4-8494-E58EDF8590B3}"/>
              </a:ext>
            </a:extLst>
          </p:cNvPr>
          <p:cNvSpPr/>
          <p:nvPr/>
        </p:nvSpPr>
        <p:spPr>
          <a:xfrm>
            <a:off x="8630187" y="3406526"/>
            <a:ext cx="2623423" cy="945467"/>
          </a:xfrm>
          <a:prstGeom prst="flowChartDecision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Condition-2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AE4C71-BBC7-4D8F-AE41-B6F3A734FC87}"/>
              </a:ext>
            </a:extLst>
          </p:cNvPr>
          <p:cNvSpPr/>
          <p:nvPr/>
        </p:nvSpPr>
        <p:spPr>
          <a:xfrm>
            <a:off x="6042213" y="2247899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DD954-8676-4979-BE3C-29B9FAC6ECAF}"/>
              </a:ext>
            </a:extLst>
          </p:cNvPr>
          <p:cNvSpPr/>
          <p:nvPr/>
        </p:nvSpPr>
        <p:spPr>
          <a:xfrm>
            <a:off x="8992327" y="4626310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F735F4-1A0C-475A-B1DB-4424EA959ED9}"/>
              </a:ext>
            </a:extLst>
          </p:cNvPr>
          <p:cNvSpPr/>
          <p:nvPr/>
        </p:nvSpPr>
        <p:spPr>
          <a:xfrm>
            <a:off x="6499311" y="6020386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558A7D-0D4D-4C84-BA20-AD8CCC320B8A}"/>
              </a:ext>
            </a:extLst>
          </p:cNvPr>
          <p:cNvSpPr/>
          <p:nvPr/>
        </p:nvSpPr>
        <p:spPr>
          <a:xfrm>
            <a:off x="9449426" y="5310349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B768ED-A569-484D-816B-C0F42017B2FB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8303495" y="3879260"/>
            <a:ext cx="3266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DA1400-0CD5-4D03-9AD9-28CF4EF8D3E0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>
            <a:off x="6991783" y="2657620"/>
            <a:ext cx="1" cy="748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7E38E5-6875-488A-8ED0-992506CE8810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 flipH="1">
            <a:off x="6991782" y="4351994"/>
            <a:ext cx="2" cy="1668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5C8BD41-3A31-41C1-8730-98BDCDFA27E9}"/>
              </a:ext>
            </a:extLst>
          </p:cNvPr>
          <p:cNvSpPr/>
          <p:nvPr/>
        </p:nvSpPr>
        <p:spPr>
          <a:xfrm>
            <a:off x="6499311" y="1220078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BBFE4A-EA69-447B-8365-4946FB0E53F0}"/>
              </a:ext>
            </a:extLst>
          </p:cNvPr>
          <p:cNvCxnSpPr>
            <a:stCxn id="32" idx="4"/>
            <a:endCxn id="25" idx="0"/>
          </p:cNvCxnSpPr>
          <p:nvPr/>
        </p:nvCxnSpPr>
        <p:spPr>
          <a:xfrm>
            <a:off x="6991782" y="1863284"/>
            <a:ext cx="1" cy="384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FBE83D-797F-4C6F-A7C4-D7299EB9E2CA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 flipH="1">
            <a:off x="9941897" y="4351993"/>
            <a:ext cx="2" cy="274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BAE97E-DED5-4E9A-8255-515093C36E3A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9941897" y="5036031"/>
            <a:ext cx="0" cy="274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942684E-DDE7-40F7-A9EB-888F42E094C0}"/>
              </a:ext>
            </a:extLst>
          </p:cNvPr>
          <p:cNvCxnSpPr>
            <a:stCxn id="31" idx="6"/>
            <a:endCxn id="25" idx="3"/>
          </p:cNvCxnSpPr>
          <p:nvPr/>
        </p:nvCxnSpPr>
        <p:spPr>
          <a:xfrm flipH="1" flipV="1">
            <a:off x="7941352" y="2452760"/>
            <a:ext cx="2493016" cy="3179192"/>
          </a:xfrm>
          <a:prstGeom prst="bentConnector3">
            <a:avLst>
              <a:gd name="adj1" fmla="val -588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750360-E3D0-45AE-B3CF-F94A8B32D628}"/>
              </a:ext>
            </a:extLst>
          </p:cNvPr>
          <p:cNvCxnSpPr>
            <a:stCxn id="28" idx="3"/>
            <a:endCxn id="24" idx="3"/>
          </p:cNvCxnSpPr>
          <p:nvPr/>
        </p:nvCxnSpPr>
        <p:spPr>
          <a:xfrm flipV="1">
            <a:off x="10891466" y="3879260"/>
            <a:ext cx="362144" cy="951911"/>
          </a:xfrm>
          <a:prstGeom prst="bentConnector3">
            <a:avLst>
              <a:gd name="adj1" fmla="val 1631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7F21A70-D6A7-41E3-91FB-E2C293504874}"/>
              </a:ext>
            </a:extLst>
          </p:cNvPr>
          <p:cNvCxnSpPr>
            <a:cxnSpLocks/>
            <a:endCxn id="31" idx="2"/>
          </p:cNvCxnSpPr>
          <p:nvPr/>
        </p:nvCxnSpPr>
        <p:spPr>
          <a:xfrm rot="16200000" flipH="1">
            <a:off x="8257535" y="4440060"/>
            <a:ext cx="1694951" cy="6888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1341B5-5B69-4F42-8F6A-D26F742BDC60}"/>
              </a:ext>
            </a:extLst>
          </p:cNvPr>
          <p:cNvSpPr txBox="1"/>
          <p:nvPr/>
        </p:nvSpPr>
        <p:spPr>
          <a:xfrm>
            <a:off x="6346916" y="424076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E13FD-0321-46EE-9BCE-AEBA64B67B1E}"/>
              </a:ext>
            </a:extLst>
          </p:cNvPr>
          <p:cNvSpPr txBox="1"/>
          <p:nvPr/>
        </p:nvSpPr>
        <p:spPr>
          <a:xfrm>
            <a:off x="8136706" y="347082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034A51-BCE4-4096-AEC2-E5AD21096528}"/>
              </a:ext>
            </a:extLst>
          </p:cNvPr>
          <p:cNvSpPr txBox="1"/>
          <p:nvPr/>
        </p:nvSpPr>
        <p:spPr>
          <a:xfrm>
            <a:off x="9941896" y="424076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9666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"/>
            <a:ext cx="6309360" cy="914400"/>
          </a:xfrm>
        </p:spPr>
        <p:txBody>
          <a:bodyPr/>
          <a:lstStyle/>
          <a:p>
            <a:r>
              <a:rPr lang="en-US" b="1" dirty="0">
                <a:solidFill>
                  <a:sysClr val="windowText" lastClr="000000"/>
                </a:solidFill>
              </a:rPr>
              <a:t>nested loop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C4A44E6-29BE-4548-BFE1-CCA830878940}"/>
              </a:ext>
            </a:extLst>
          </p:cNvPr>
          <p:cNvSpPr/>
          <p:nvPr/>
        </p:nvSpPr>
        <p:spPr>
          <a:xfrm>
            <a:off x="274320" y="2247899"/>
            <a:ext cx="4540249" cy="673100"/>
          </a:xfrm>
          <a:prstGeom prst="homePlate">
            <a:avLst>
              <a:gd name="adj" fmla="val 53977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while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D8BD5DC4-7FAF-4797-B494-04F8EF893A64}"/>
              </a:ext>
            </a:extLst>
          </p:cNvPr>
          <p:cNvSpPr/>
          <p:nvPr/>
        </p:nvSpPr>
        <p:spPr>
          <a:xfrm>
            <a:off x="1139824" y="3092449"/>
            <a:ext cx="4540248" cy="673100"/>
          </a:xfrm>
          <a:prstGeom prst="homePlate">
            <a:avLst>
              <a:gd name="adj" fmla="val 179579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do-while</a:t>
            </a:r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12211E02-17B9-4909-97D2-3AC707B5DC5D}"/>
              </a:ext>
            </a:extLst>
          </p:cNvPr>
          <p:cNvSpPr/>
          <p:nvPr/>
        </p:nvSpPr>
        <p:spPr>
          <a:xfrm>
            <a:off x="274320" y="3936999"/>
            <a:ext cx="4540247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for</a:t>
            </a:r>
            <a:endParaRPr lang="en-US" dirty="0"/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C458B318-96D3-4418-B1F9-21D91DB2E8A7}"/>
              </a:ext>
            </a:extLst>
          </p:cNvPr>
          <p:cNvSpPr/>
          <p:nvPr/>
        </p:nvSpPr>
        <p:spPr>
          <a:xfrm>
            <a:off x="274320" y="863600"/>
            <a:ext cx="4937760" cy="914400"/>
          </a:xfrm>
          <a:prstGeom prst="flowChartPredefinedProcess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mainly 3 types of loop and the nested loop which will be discussed here.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FBC2D89C-93A0-4B66-81D7-14DC598EA736}"/>
              </a:ext>
            </a:extLst>
          </p:cNvPr>
          <p:cNvSpPr/>
          <p:nvPr/>
        </p:nvSpPr>
        <p:spPr>
          <a:xfrm>
            <a:off x="6096000" y="3188088"/>
            <a:ext cx="2623423" cy="945467"/>
          </a:xfrm>
          <a:prstGeom prst="flowChartDecision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3D020-086D-48EF-AD1B-95EC964E240D}"/>
              </a:ext>
            </a:extLst>
          </p:cNvPr>
          <p:cNvSpPr/>
          <p:nvPr/>
        </p:nvSpPr>
        <p:spPr>
          <a:xfrm>
            <a:off x="6458143" y="1504950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B3E36-B5A5-478E-B4A5-ED14375C056B}"/>
              </a:ext>
            </a:extLst>
          </p:cNvPr>
          <p:cNvSpPr/>
          <p:nvPr/>
        </p:nvSpPr>
        <p:spPr>
          <a:xfrm>
            <a:off x="6915242" y="457201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0B4DC6-5DFA-4A76-9EA9-EC8A403056FA}"/>
              </a:ext>
            </a:extLst>
          </p:cNvPr>
          <p:cNvSpPr/>
          <p:nvPr/>
        </p:nvSpPr>
        <p:spPr>
          <a:xfrm>
            <a:off x="6458141" y="2319214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C3079146-8B73-42CB-ADB3-38CE42416842}"/>
              </a:ext>
            </a:extLst>
          </p:cNvPr>
          <p:cNvSpPr/>
          <p:nvPr/>
        </p:nvSpPr>
        <p:spPr>
          <a:xfrm>
            <a:off x="8823923" y="4441577"/>
            <a:ext cx="2623423" cy="945467"/>
          </a:xfrm>
          <a:prstGeom prst="flowChartDecision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C70420-9249-444E-88E4-B72FDD76AA63}"/>
              </a:ext>
            </a:extLst>
          </p:cNvPr>
          <p:cNvSpPr/>
          <p:nvPr/>
        </p:nvSpPr>
        <p:spPr>
          <a:xfrm>
            <a:off x="6915242" y="4592708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8E0FA9-7A7B-4AD6-BDEE-5CF466234552}"/>
              </a:ext>
            </a:extLst>
          </p:cNvPr>
          <p:cNvSpPr/>
          <p:nvPr/>
        </p:nvSpPr>
        <p:spPr>
          <a:xfrm>
            <a:off x="9643163" y="5940862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2357B-D6C2-452B-99CA-CF33392CA4FF}"/>
              </a:ext>
            </a:extLst>
          </p:cNvPr>
          <p:cNvCxnSpPr>
            <a:stCxn id="9" idx="4"/>
            <a:endCxn id="8" idx="0"/>
          </p:cNvCxnSpPr>
          <p:nvPr/>
        </p:nvCxnSpPr>
        <p:spPr>
          <a:xfrm>
            <a:off x="7407713" y="1100407"/>
            <a:ext cx="0" cy="40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9C09C-54E2-4221-989B-B9F1E19AD27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7407711" y="1914671"/>
            <a:ext cx="2" cy="40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B3435-E5BC-4B36-A744-28E63B84742E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407711" y="2728935"/>
            <a:ext cx="1" cy="45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B3476B-8D1E-4B78-A9E6-E31730BE34D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7407712" y="4133555"/>
            <a:ext cx="1" cy="45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80A52F-E099-438E-B02D-25FE44CC4D62}"/>
              </a:ext>
            </a:extLst>
          </p:cNvPr>
          <p:cNvCxnSpPr>
            <a:stCxn id="12" idx="6"/>
            <a:endCxn id="11" idx="1"/>
          </p:cNvCxnSpPr>
          <p:nvPr/>
        </p:nvCxnSpPr>
        <p:spPr>
          <a:xfrm>
            <a:off x="7900184" y="4914311"/>
            <a:ext cx="923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2B544-2908-4534-9590-2F39BF9EC32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10135634" y="5387044"/>
            <a:ext cx="1" cy="55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6031610-846F-48F0-8317-397E486B1D1A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H="1" flipV="1">
            <a:off x="8357280" y="2524075"/>
            <a:ext cx="3090066" cy="2390236"/>
          </a:xfrm>
          <a:prstGeom prst="bentConnector3">
            <a:avLst>
              <a:gd name="adj1" fmla="val -73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1540CD4-0D88-4D85-90AD-21C0AD48B3ED}"/>
              </a:ext>
            </a:extLst>
          </p:cNvPr>
          <p:cNvCxnSpPr>
            <a:stCxn id="7" idx="3"/>
            <a:endCxn id="10" idx="3"/>
          </p:cNvCxnSpPr>
          <p:nvPr/>
        </p:nvCxnSpPr>
        <p:spPr>
          <a:xfrm flipH="1" flipV="1">
            <a:off x="8357280" y="2524075"/>
            <a:ext cx="362143" cy="1136747"/>
          </a:xfrm>
          <a:prstGeom prst="bentConnector3">
            <a:avLst>
              <a:gd name="adj1" fmla="val -631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5D610A-31E1-4B4C-83B8-2C671C130764}"/>
              </a:ext>
            </a:extLst>
          </p:cNvPr>
          <p:cNvSpPr txBox="1"/>
          <p:nvPr/>
        </p:nvSpPr>
        <p:spPr>
          <a:xfrm>
            <a:off x="7448483" y="41029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5FB55A-C5A3-43F7-95BA-451DC3EEB0E7}"/>
              </a:ext>
            </a:extLst>
          </p:cNvPr>
          <p:cNvSpPr txBox="1"/>
          <p:nvPr/>
        </p:nvSpPr>
        <p:spPr>
          <a:xfrm>
            <a:off x="10251861" y="53660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FDE63-9E91-4BF1-ABEB-8A24B0C53654}"/>
              </a:ext>
            </a:extLst>
          </p:cNvPr>
          <p:cNvSpPr txBox="1"/>
          <p:nvPr/>
        </p:nvSpPr>
        <p:spPr>
          <a:xfrm>
            <a:off x="8354301" y="318808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55027E-D27C-4776-BF42-59E7105D0B89}"/>
              </a:ext>
            </a:extLst>
          </p:cNvPr>
          <p:cNvSpPr txBox="1"/>
          <p:nvPr/>
        </p:nvSpPr>
        <p:spPr>
          <a:xfrm>
            <a:off x="11031421" y="44080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6250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"/>
            <a:ext cx="6309360" cy="914400"/>
          </a:xfrm>
        </p:spPr>
        <p:txBody>
          <a:bodyPr/>
          <a:lstStyle/>
          <a:p>
            <a:r>
              <a:rPr lang="en-US" b="1" dirty="0">
                <a:solidFill>
                  <a:sysClr val="windowText" lastClr="000000"/>
                </a:solidFill>
              </a:rPr>
              <a:t>nested loop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C4A44E6-29BE-4548-BFE1-CCA830878940}"/>
              </a:ext>
            </a:extLst>
          </p:cNvPr>
          <p:cNvSpPr/>
          <p:nvPr/>
        </p:nvSpPr>
        <p:spPr>
          <a:xfrm>
            <a:off x="274320" y="2247899"/>
            <a:ext cx="4540249" cy="673100"/>
          </a:xfrm>
          <a:prstGeom prst="homePlate">
            <a:avLst>
              <a:gd name="adj" fmla="val 53977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while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D8BD5DC4-7FAF-4797-B494-04F8EF893A64}"/>
              </a:ext>
            </a:extLst>
          </p:cNvPr>
          <p:cNvSpPr/>
          <p:nvPr/>
        </p:nvSpPr>
        <p:spPr>
          <a:xfrm>
            <a:off x="274321" y="3092450"/>
            <a:ext cx="4540248" cy="673100"/>
          </a:xfrm>
          <a:prstGeom prst="homePlate">
            <a:avLst>
              <a:gd name="adj" fmla="val 54180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do-while</a:t>
            </a:r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12211E02-17B9-4909-97D2-3AC707B5DC5D}"/>
              </a:ext>
            </a:extLst>
          </p:cNvPr>
          <p:cNvSpPr/>
          <p:nvPr/>
        </p:nvSpPr>
        <p:spPr>
          <a:xfrm>
            <a:off x="1139825" y="3936999"/>
            <a:ext cx="4540247" cy="673100"/>
          </a:xfrm>
          <a:prstGeom prst="homePlate">
            <a:avLst>
              <a:gd name="adj" fmla="val 179579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Nested for</a:t>
            </a:r>
            <a:endParaRPr lang="en-US" dirty="0"/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C458B318-96D3-4418-B1F9-21D91DB2E8A7}"/>
              </a:ext>
            </a:extLst>
          </p:cNvPr>
          <p:cNvSpPr/>
          <p:nvPr/>
        </p:nvSpPr>
        <p:spPr>
          <a:xfrm>
            <a:off x="274320" y="863600"/>
            <a:ext cx="4937760" cy="914400"/>
          </a:xfrm>
          <a:prstGeom prst="flowChartPredefinedProcess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mainly 3 types of loop and the nested loop which will be discussed here.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00BCD79D-84A1-4BB5-BEC2-32A8D5C326AB}"/>
              </a:ext>
            </a:extLst>
          </p:cNvPr>
          <p:cNvSpPr/>
          <p:nvPr/>
        </p:nvSpPr>
        <p:spPr>
          <a:xfrm>
            <a:off x="6492240" y="1824989"/>
            <a:ext cx="2623423" cy="945467"/>
          </a:xfrm>
          <a:prstGeom prst="flowChartDecision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Condition-1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64FD056-8439-4743-A342-F7E5C2430753}"/>
              </a:ext>
            </a:extLst>
          </p:cNvPr>
          <p:cNvSpPr/>
          <p:nvPr/>
        </p:nvSpPr>
        <p:spPr>
          <a:xfrm>
            <a:off x="6492238" y="3684018"/>
            <a:ext cx="2623423" cy="945467"/>
          </a:xfrm>
          <a:prstGeom prst="flowChartDecision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5EC05-9454-43A8-AE10-004AA6D27180}"/>
              </a:ext>
            </a:extLst>
          </p:cNvPr>
          <p:cNvSpPr/>
          <p:nvPr/>
        </p:nvSpPr>
        <p:spPr>
          <a:xfrm>
            <a:off x="6854385" y="1162392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8AD96-320D-49F2-B677-7DA5619E6CED}"/>
              </a:ext>
            </a:extLst>
          </p:cNvPr>
          <p:cNvSpPr/>
          <p:nvPr/>
        </p:nvSpPr>
        <p:spPr>
          <a:xfrm>
            <a:off x="9521280" y="2088368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++/- 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47598-981A-4D4D-8EFB-9D2537C817AD}"/>
              </a:ext>
            </a:extLst>
          </p:cNvPr>
          <p:cNvSpPr/>
          <p:nvPr/>
        </p:nvSpPr>
        <p:spPr>
          <a:xfrm>
            <a:off x="9504179" y="3947396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++/- -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3A7A3-573E-491D-951C-92F3A8F45F20}"/>
              </a:ext>
            </a:extLst>
          </p:cNvPr>
          <p:cNvSpPr/>
          <p:nvPr/>
        </p:nvSpPr>
        <p:spPr>
          <a:xfrm>
            <a:off x="7311481" y="214386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8DC920D-9645-441E-885D-C6675B7BC59D}"/>
              </a:ext>
            </a:extLst>
          </p:cNvPr>
          <p:cNvCxnSpPr>
            <a:cxnSpLocks/>
            <a:stCxn id="3" idx="1"/>
            <a:endCxn id="55" idx="2"/>
          </p:cNvCxnSpPr>
          <p:nvPr/>
        </p:nvCxnSpPr>
        <p:spPr>
          <a:xfrm rot="10800000" flipH="1" flipV="1">
            <a:off x="6492239" y="2297723"/>
            <a:ext cx="819239" cy="4070740"/>
          </a:xfrm>
          <a:prstGeom prst="bentConnector3">
            <a:avLst>
              <a:gd name="adj1" fmla="val -691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545DC8-101A-4CB6-97BB-5D6E24864E93}"/>
              </a:ext>
            </a:extLst>
          </p:cNvPr>
          <p:cNvCxnSpPr>
            <a:cxnSpLocks/>
            <a:stCxn id="8" idx="1"/>
            <a:endCxn id="50" idx="2"/>
          </p:cNvCxnSpPr>
          <p:nvPr/>
        </p:nvCxnSpPr>
        <p:spPr>
          <a:xfrm rot="10800000" flipH="1" flipV="1">
            <a:off x="6492238" y="4156752"/>
            <a:ext cx="819242" cy="1313040"/>
          </a:xfrm>
          <a:prstGeom prst="bentConnector3">
            <a:avLst>
              <a:gd name="adj1" fmla="val -416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586268-868A-456D-8BAF-7C683E4333B3}"/>
              </a:ext>
            </a:extLst>
          </p:cNvPr>
          <p:cNvSpPr txBox="1"/>
          <p:nvPr/>
        </p:nvSpPr>
        <p:spPr>
          <a:xfrm>
            <a:off x="5820508" y="190370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38FC2A-BC07-4E3F-95E8-A70004A8B0FB}"/>
              </a:ext>
            </a:extLst>
          </p:cNvPr>
          <p:cNvSpPr txBox="1"/>
          <p:nvPr/>
        </p:nvSpPr>
        <p:spPr>
          <a:xfrm>
            <a:off x="6011488" y="36239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B3E10-D11F-46E3-8506-A96509E6A7E3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7803952" y="2770456"/>
            <a:ext cx="3" cy="24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11B27-138B-4028-B892-392C7844AD4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7803952" y="1572113"/>
            <a:ext cx="3" cy="25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968BD8-5B63-4F51-8D19-50905E4DDDE7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803952" y="857592"/>
            <a:ext cx="3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067F9D-093A-4629-B9CE-60692757FC1C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9115663" y="2293229"/>
            <a:ext cx="405617" cy="4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E392FA-6B72-496E-ADEA-C34CEB12B9D7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115661" y="4152257"/>
            <a:ext cx="388518" cy="4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3A4C29B-6D0E-4E73-B6CE-C9C33C03D177}"/>
              </a:ext>
            </a:extLst>
          </p:cNvPr>
          <p:cNvCxnSpPr>
            <a:cxnSpLocks/>
            <a:stCxn id="50" idx="6"/>
            <a:endCxn id="10" idx="3"/>
          </p:cNvCxnSpPr>
          <p:nvPr/>
        </p:nvCxnSpPr>
        <p:spPr>
          <a:xfrm flipV="1">
            <a:off x="8296422" y="2293229"/>
            <a:ext cx="3123997" cy="3176563"/>
          </a:xfrm>
          <a:prstGeom prst="bentConnector3">
            <a:avLst>
              <a:gd name="adj1" fmla="val 1073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3CC9AE0-7683-4E41-A8D3-DB34C7213908}"/>
              </a:ext>
            </a:extLst>
          </p:cNvPr>
          <p:cNvSpPr/>
          <p:nvPr/>
        </p:nvSpPr>
        <p:spPr>
          <a:xfrm>
            <a:off x="9521279" y="4738468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CAE0453-F1AA-47AF-85E8-F5A1DFD132D8}"/>
              </a:ext>
            </a:extLst>
          </p:cNvPr>
          <p:cNvCxnSpPr>
            <a:cxnSpLocks/>
            <a:stCxn id="8" idx="2"/>
            <a:endCxn id="37" idx="1"/>
          </p:cNvCxnSpPr>
          <p:nvPr/>
        </p:nvCxnSpPr>
        <p:spPr>
          <a:xfrm rot="16200000" flipH="1">
            <a:off x="8505692" y="3927742"/>
            <a:ext cx="313844" cy="17173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C43EAF7-BD76-49A9-91D2-8C37B30BF4BB}"/>
              </a:ext>
            </a:extLst>
          </p:cNvPr>
          <p:cNvSpPr/>
          <p:nvPr/>
        </p:nvSpPr>
        <p:spPr>
          <a:xfrm>
            <a:off x="7311480" y="5148189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43BEC7-CF19-4C0C-ACCF-0B85FA972BBA}"/>
              </a:ext>
            </a:extLst>
          </p:cNvPr>
          <p:cNvSpPr/>
          <p:nvPr/>
        </p:nvSpPr>
        <p:spPr>
          <a:xfrm>
            <a:off x="7311479" y="6046860"/>
            <a:ext cx="984942" cy="643206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E15A74-2762-4E39-93B8-A108A2EBA795}"/>
              </a:ext>
            </a:extLst>
          </p:cNvPr>
          <p:cNvSpPr/>
          <p:nvPr/>
        </p:nvSpPr>
        <p:spPr>
          <a:xfrm>
            <a:off x="6854385" y="3018832"/>
            <a:ext cx="1899139" cy="409721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48AE081-D20A-421E-A2C6-0C4E0293E670}"/>
              </a:ext>
            </a:extLst>
          </p:cNvPr>
          <p:cNvCxnSpPr>
            <a:stCxn id="75" idx="2"/>
            <a:endCxn id="8" idx="0"/>
          </p:cNvCxnSpPr>
          <p:nvPr/>
        </p:nvCxnSpPr>
        <p:spPr>
          <a:xfrm flipH="1">
            <a:off x="7803950" y="3428553"/>
            <a:ext cx="5" cy="255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8913BF-EC48-408C-B88C-EE735AC5D787}"/>
              </a:ext>
            </a:extLst>
          </p:cNvPr>
          <p:cNvSpPr txBox="1"/>
          <p:nvPr/>
        </p:nvSpPr>
        <p:spPr>
          <a:xfrm>
            <a:off x="7851798" y="267323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EC25CD-9538-4858-B2FF-FEF715F38723}"/>
              </a:ext>
            </a:extLst>
          </p:cNvPr>
          <p:cNvSpPr txBox="1"/>
          <p:nvPr/>
        </p:nvSpPr>
        <p:spPr>
          <a:xfrm>
            <a:off x="7779072" y="459758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2C9D93-3AC9-40AD-9F01-64A522CF2845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10453749" y="4357117"/>
            <a:ext cx="17100" cy="381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2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50D1-8F61-41A5-90C9-A4276DBD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in C language 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E508D86-3105-4EE5-A02F-94EA3858D4B5}"/>
              </a:ext>
            </a:extLst>
          </p:cNvPr>
          <p:cNvSpPr/>
          <p:nvPr/>
        </p:nvSpPr>
        <p:spPr>
          <a:xfrm>
            <a:off x="1015999" y="3200401"/>
            <a:ext cx="4089403" cy="1549399"/>
          </a:xfrm>
          <a:prstGeom prst="wedgeRoundRectCallout">
            <a:avLst>
              <a:gd name="adj1" fmla="val 43706"/>
              <a:gd name="adj2" fmla="val -92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Switch statement consists of conditional based cases and a default case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0E37B98-B3ED-4A08-B2BB-3C88A17FF549}"/>
              </a:ext>
            </a:extLst>
          </p:cNvPr>
          <p:cNvSpPr/>
          <p:nvPr/>
        </p:nvSpPr>
        <p:spPr>
          <a:xfrm>
            <a:off x="6807194" y="3200401"/>
            <a:ext cx="4089403" cy="1549399"/>
          </a:xfrm>
          <a:prstGeom prst="wedgeRoundRectCallout">
            <a:avLst>
              <a:gd name="adj1" fmla="val -44961"/>
              <a:gd name="adj2" fmla="val -92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It has similarity of if-else-if statement.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CBE6659-90CC-4049-A1A8-115C0E4EDD27}"/>
              </a:ext>
            </a:extLst>
          </p:cNvPr>
          <p:cNvSpPr/>
          <p:nvPr/>
        </p:nvSpPr>
        <p:spPr>
          <a:xfrm>
            <a:off x="4051298" y="4838700"/>
            <a:ext cx="4089403" cy="1219205"/>
          </a:xfrm>
          <a:prstGeom prst="wedgeRoundRectCallout">
            <a:avLst>
              <a:gd name="adj1" fmla="val -13716"/>
              <a:gd name="adj2" fmla="val -381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Switch  statement allows a variable to be tested for equality against a list of 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1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50D1-8F61-41A5-90C9-A4276DBD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when using switch statement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032A8-2696-4FCD-997A-0EEF70D28E6E}"/>
              </a:ext>
            </a:extLst>
          </p:cNvPr>
          <p:cNvSpPr/>
          <p:nvPr/>
        </p:nvSpPr>
        <p:spPr>
          <a:xfrm>
            <a:off x="1092202" y="2011680"/>
            <a:ext cx="10007596" cy="4071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expression used in a switch statement must have an integer or enumerated type, or be of a class type in which the class has a single conversation function to an integer or enumerated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have any number of case statements within a switch.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being equal of variable to a case all the following statements will execute until a break statement is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a break statement is reached, the switch terminates, and the flow of control jumps to the next line following the switch.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Break statement is not compulsory.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also can have an optional default case, which must be at the end of the switch.</a:t>
            </a:r>
          </a:p>
        </p:txBody>
      </p:sp>
    </p:spTree>
    <p:extLst>
      <p:ext uri="{BB962C8B-B14F-4D97-AF65-F5344CB8AC3E}">
        <p14:creationId xmlns:p14="http://schemas.microsoft.com/office/powerpoint/2010/main" val="41535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50D1-8F61-41A5-90C9-A4276DBD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Syntax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BEF0F0-1B48-4545-AF56-A2D38F3CBA93}"/>
              </a:ext>
            </a:extLst>
          </p:cNvPr>
          <p:cNvSpPr/>
          <p:nvPr/>
        </p:nvSpPr>
        <p:spPr>
          <a:xfrm>
            <a:off x="3695700" y="2463800"/>
            <a:ext cx="4546600" cy="3746498"/>
          </a:xfrm>
          <a:prstGeom prst="roundRect">
            <a:avLst>
              <a:gd name="adj" fmla="val 12938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switch(expression){</a:t>
            </a:r>
          </a:p>
          <a:p>
            <a:r>
              <a:rPr lang="en-US" dirty="0"/>
              <a:t>	case value1:</a:t>
            </a:r>
          </a:p>
          <a:p>
            <a:r>
              <a:rPr lang="en-US" dirty="0"/>
              <a:t>		statement;</a:t>
            </a:r>
          </a:p>
          <a:p>
            <a:r>
              <a:rPr lang="en-US" dirty="0"/>
              <a:t>		break;</a:t>
            </a:r>
          </a:p>
          <a:p>
            <a:r>
              <a:rPr lang="en-US" dirty="0"/>
              <a:t>	case value2:</a:t>
            </a:r>
          </a:p>
          <a:p>
            <a:r>
              <a:rPr lang="en-US" dirty="0"/>
              <a:t>		statement;</a:t>
            </a:r>
          </a:p>
          <a:p>
            <a:r>
              <a:rPr lang="en-US" dirty="0"/>
              <a:t>		break;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default:</a:t>
            </a:r>
          </a:p>
          <a:p>
            <a:r>
              <a:rPr lang="en-US" dirty="0"/>
              <a:t>		statement;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7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5D15-C195-49D5-BC6C-211FE26B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Jump statements in C language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FA5249-52B0-4945-92A3-8F0DE1726E80}"/>
              </a:ext>
            </a:extLst>
          </p:cNvPr>
          <p:cNvGraphicFramePr/>
          <p:nvPr/>
        </p:nvGraphicFramePr>
        <p:xfrm>
          <a:off x="1916469" y="1659467"/>
          <a:ext cx="6118398" cy="458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7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02A681-0998-410D-898F-5AAD06105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0602A681-0998-410D-898F-5AAD06105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0602A681-0998-410D-898F-5AAD06105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14E2-EC52-464D-AE37-9A01961D0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E35614E2-EC52-464D-AE37-9A01961D0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E35614E2-EC52-464D-AE37-9A01961D0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FD4DD7-3FBE-4086-AA5C-6190CDF87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1EFD4DD7-3FBE-4086-AA5C-6190CDF87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1EFD4DD7-3FBE-4086-AA5C-6190CDF87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83FE6D-FDA5-4B46-9AC6-68587C45D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383FE6D-FDA5-4B46-9AC6-68587C45D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5383FE6D-FDA5-4B46-9AC6-68587C45D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B25C37-53DE-4F18-B447-8C041D2DF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BB25C37-53DE-4F18-B447-8C041D2DF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BB25C37-53DE-4F18-B447-8C041D2DF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9761CA-CF2E-41EC-800C-A8ED456FE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89761CA-CF2E-41EC-800C-A8ED456FE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489761CA-CF2E-41EC-800C-A8ED456FE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4FC1E2-86F0-4BFC-92FF-9CC92C7CB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D44FC1E2-86F0-4BFC-92FF-9CC92C7CB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D44FC1E2-86F0-4BFC-92FF-9CC92C7CB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150909-3605-49EE-BA4B-D6488F136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93150909-3605-49EE-BA4B-D6488F136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93150909-3605-49EE-BA4B-D6488F136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55DFB8-F034-4FBC-8D2E-96A59C07F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2E55DFB8-F034-4FBC-8D2E-96A59C07F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2E55DFB8-F034-4FBC-8D2E-96A59C07F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5D15-C195-49D5-BC6C-211FE26B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Jump statements in C language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1EF6F99-A32B-4219-B7ED-6F8FB1B19BE2}"/>
              </a:ext>
            </a:extLst>
          </p:cNvPr>
          <p:cNvSpPr/>
          <p:nvPr/>
        </p:nvSpPr>
        <p:spPr>
          <a:xfrm>
            <a:off x="1439334" y="1930400"/>
            <a:ext cx="4279900" cy="673100"/>
          </a:xfrm>
          <a:prstGeom prst="homePlate">
            <a:avLst>
              <a:gd name="adj" fmla="val 165094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break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BE313BA-4E53-421B-B711-332C7C9E471B}"/>
              </a:ext>
            </a:extLst>
          </p:cNvPr>
          <p:cNvSpPr/>
          <p:nvPr/>
        </p:nvSpPr>
        <p:spPr>
          <a:xfrm>
            <a:off x="677334" y="2774950"/>
            <a:ext cx="4279900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continue</a:t>
            </a:r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AE009BF-674B-4935-8483-171A81FC38C2}"/>
              </a:ext>
            </a:extLst>
          </p:cNvPr>
          <p:cNvSpPr/>
          <p:nvPr/>
        </p:nvSpPr>
        <p:spPr>
          <a:xfrm>
            <a:off x="677334" y="3619500"/>
            <a:ext cx="4279900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goto</a:t>
            </a:r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FDD9BBC-C928-49F4-8CF9-E833F4F7AFFC}"/>
              </a:ext>
            </a:extLst>
          </p:cNvPr>
          <p:cNvSpPr/>
          <p:nvPr/>
        </p:nvSpPr>
        <p:spPr>
          <a:xfrm>
            <a:off x="677334" y="4464050"/>
            <a:ext cx="4279900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return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5563A67-8F4D-4831-B45A-4AF5FDD68240}"/>
              </a:ext>
            </a:extLst>
          </p:cNvPr>
          <p:cNvSpPr/>
          <p:nvPr/>
        </p:nvSpPr>
        <p:spPr>
          <a:xfrm>
            <a:off x="6578600" y="2603499"/>
            <a:ext cx="3352800" cy="2047875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used to terminate the loop immediately.</a:t>
            </a:r>
          </a:p>
        </p:txBody>
      </p:sp>
    </p:spTree>
    <p:extLst>
      <p:ext uri="{BB962C8B-B14F-4D97-AF65-F5344CB8AC3E}">
        <p14:creationId xmlns:p14="http://schemas.microsoft.com/office/powerpoint/2010/main" val="1610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550-5136-4B02-BE85-1B1278F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1"/>
            <a:ext cx="10058400" cy="977900"/>
          </a:xfrm>
        </p:spPr>
        <p:txBody>
          <a:bodyPr/>
          <a:lstStyle/>
          <a:p>
            <a:pPr algn="ctr"/>
            <a:r>
              <a:rPr lang="en-US" b="1" dirty="0"/>
              <a:t>If _ statement Syntax and its Flow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9C5D5-D6A2-4647-B70E-F488575A58B1}"/>
              </a:ext>
            </a:extLst>
          </p:cNvPr>
          <p:cNvSpPr/>
          <p:nvPr/>
        </p:nvSpPr>
        <p:spPr>
          <a:xfrm>
            <a:off x="8154644" y="3894323"/>
            <a:ext cx="1678899" cy="57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00CF-6F34-4524-A961-1BD24E2C4DAB}"/>
              </a:ext>
            </a:extLst>
          </p:cNvPr>
          <p:cNvSpPr/>
          <p:nvPr/>
        </p:nvSpPr>
        <p:spPr>
          <a:xfrm>
            <a:off x="8138084" y="4715849"/>
            <a:ext cx="1678899" cy="57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 after 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CF90DF-7E5D-46EA-AE2A-D189E19AB6C9}"/>
              </a:ext>
            </a:extLst>
          </p:cNvPr>
          <p:cNvSpPr/>
          <p:nvPr/>
        </p:nvSpPr>
        <p:spPr>
          <a:xfrm>
            <a:off x="8506917" y="1851801"/>
            <a:ext cx="974360" cy="579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08B7E9-288B-450A-8A14-AAD5841AD006}"/>
              </a:ext>
            </a:extLst>
          </p:cNvPr>
          <p:cNvSpPr/>
          <p:nvPr/>
        </p:nvSpPr>
        <p:spPr>
          <a:xfrm>
            <a:off x="8490353" y="5537375"/>
            <a:ext cx="974360" cy="579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8DAE3-E2E6-4FCF-9BD1-F777D8C26804}"/>
              </a:ext>
            </a:extLst>
          </p:cNvPr>
          <p:cNvCxnSpPr>
            <a:cxnSpLocks/>
            <a:stCxn id="21" idx="2"/>
            <a:endCxn id="3" idx="0"/>
          </p:cNvCxnSpPr>
          <p:nvPr/>
        </p:nvCxnSpPr>
        <p:spPr>
          <a:xfrm>
            <a:off x="8994091" y="3652416"/>
            <a:ext cx="3" cy="2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7B5AB-D3AF-4AA5-B8B5-22F7F722E25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8977534" y="4473942"/>
            <a:ext cx="16560" cy="2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3071A2-EC32-46C4-A40F-D9DB238170A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977533" y="5295468"/>
            <a:ext cx="1" cy="2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91711B-827F-4D95-B181-15FD6546F4EC}"/>
              </a:ext>
            </a:extLst>
          </p:cNvPr>
          <p:cNvGrpSpPr/>
          <p:nvPr/>
        </p:nvGrpSpPr>
        <p:grpSpPr>
          <a:xfrm>
            <a:off x="8114580" y="2431420"/>
            <a:ext cx="1759021" cy="1220996"/>
            <a:chOff x="8114580" y="2431420"/>
            <a:chExt cx="1759021" cy="122099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F70525-02E1-4387-BEA9-5CAE0806FD7E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>
            <a:xfrm flipH="1">
              <a:off x="8994091" y="2431420"/>
              <a:ext cx="6" cy="24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442F408C-685A-4F7B-A0C5-A68299D9F7FD}"/>
                </a:ext>
              </a:extLst>
            </p:cNvPr>
            <p:cNvSpPr/>
            <p:nvPr/>
          </p:nvSpPr>
          <p:spPr>
            <a:xfrm>
              <a:off x="8114580" y="2674516"/>
              <a:ext cx="1759021" cy="9779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If condition</a:t>
              </a:r>
              <a:endParaRPr lang="en-US" dirty="0"/>
            </a:p>
          </p:txBody>
        </p:sp>
      </p:grp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A893E1E-DDB2-438B-B0A7-58BA7FEAF703}"/>
              </a:ext>
            </a:extLst>
          </p:cNvPr>
          <p:cNvSpPr/>
          <p:nvPr/>
        </p:nvSpPr>
        <p:spPr>
          <a:xfrm>
            <a:off x="1448972" y="2431420"/>
            <a:ext cx="5233158" cy="27454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//this statements will execute if condition is true;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083CA6-3345-4692-847B-E6358C35B90C}"/>
              </a:ext>
            </a:extLst>
          </p:cNvPr>
          <p:cNvGrpSpPr/>
          <p:nvPr/>
        </p:nvGrpSpPr>
        <p:grpSpPr>
          <a:xfrm>
            <a:off x="9816983" y="2870378"/>
            <a:ext cx="1141749" cy="2135281"/>
            <a:chOff x="9816983" y="2870378"/>
            <a:chExt cx="1141749" cy="213528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294B8A-FB10-422C-83CE-FA193FC08353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732" y="3165231"/>
              <a:ext cx="0" cy="1840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425E08-7A68-4705-B14E-485F0D5BFA1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9873601" y="3163466"/>
              <a:ext cx="1085130" cy="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91325CD-FCEE-4E1A-AE24-F9A4E5E8752C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9816983" y="5005659"/>
              <a:ext cx="11251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A1D16D-400A-48CA-9B3B-E02914632CBF}"/>
                </a:ext>
              </a:extLst>
            </p:cNvPr>
            <p:cNvSpPr txBox="1"/>
            <p:nvPr/>
          </p:nvSpPr>
          <p:spPr>
            <a:xfrm>
              <a:off x="10322772" y="287037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B4645FC-D884-4DE8-9A47-A26E5C164136}"/>
              </a:ext>
            </a:extLst>
          </p:cNvPr>
          <p:cNvSpPr txBox="1"/>
          <p:nvPr/>
        </p:nvSpPr>
        <p:spPr>
          <a:xfrm>
            <a:off x="8357549" y="352499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04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7" grpId="0" animBg="1"/>
      <p:bldP spid="34" grpId="0" uiExpand="1" build="p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5D15-C195-49D5-BC6C-211FE26B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Jump statements in C language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1EF6F99-A32B-4219-B7ED-6F8FB1B19BE2}"/>
              </a:ext>
            </a:extLst>
          </p:cNvPr>
          <p:cNvSpPr/>
          <p:nvPr/>
        </p:nvSpPr>
        <p:spPr>
          <a:xfrm>
            <a:off x="695768" y="1930400"/>
            <a:ext cx="4279900" cy="673100"/>
          </a:xfrm>
          <a:prstGeom prst="homePlate">
            <a:avLst>
              <a:gd name="adj" fmla="val 61320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break</a:t>
            </a:r>
            <a:endParaRPr lang="en-US" sz="18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BE313BA-4E53-421B-B711-332C7C9E471B}"/>
              </a:ext>
            </a:extLst>
          </p:cNvPr>
          <p:cNvSpPr/>
          <p:nvPr/>
        </p:nvSpPr>
        <p:spPr>
          <a:xfrm>
            <a:off x="1439334" y="2774950"/>
            <a:ext cx="4279900" cy="673100"/>
          </a:xfrm>
          <a:prstGeom prst="homePlate">
            <a:avLst>
              <a:gd name="adj" fmla="val 166981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/>
              <a:t>continue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AE009BF-674B-4935-8483-171A81FC38C2}"/>
              </a:ext>
            </a:extLst>
          </p:cNvPr>
          <p:cNvSpPr/>
          <p:nvPr/>
        </p:nvSpPr>
        <p:spPr>
          <a:xfrm>
            <a:off x="677334" y="3619500"/>
            <a:ext cx="4279900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goto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FDD9BBC-C928-49F4-8CF9-E833F4F7AFFC}"/>
              </a:ext>
            </a:extLst>
          </p:cNvPr>
          <p:cNvSpPr/>
          <p:nvPr/>
        </p:nvSpPr>
        <p:spPr>
          <a:xfrm>
            <a:off x="677334" y="4464050"/>
            <a:ext cx="4279900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return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B97E1801-9C27-41E5-BE1C-E9084F47A1BE}"/>
              </a:ext>
            </a:extLst>
          </p:cNvPr>
          <p:cNvSpPr/>
          <p:nvPr/>
        </p:nvSpPr>
        <p:spPr>
          <a:xfrm>
            <a:off x="6578600" y="2603499"/>
            <a:ext cx="3352800" cy="2047875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used to skip the iteration and continue with the next.</a:t>
            </a:r>
          </a:p>
        </p:txBody>
      </p:sp>
    </p:spTree>
    <p:extLst>
      <p:ext uri="{BB962C8B-B14F-4D97-AF65-F5344CB8AC3E}">
        <p14:creationId xmlns:p14="http://schemas.microsoft.com/office/powerpoint/2010/main" val="19839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5D15-C195-49D5-BC6C-211FE26B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Jump statements in C language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1EF6F99-A32B-4219-B7ED-6F8FB1B19BE2}"/>
              </a:ext>
            </a:extLst>
          </p:cNvPr>
          <p:cNvSpPr/>
          <p:nvPr/>
        </p:nvSpPr>
        <p:spPr>
          <a:xfrm>
            <a:off x="695768" y="1930400"/>
            <a:ext cx="4279900" cy="673100"/>
          </a:xfrm>
          <a:prstGeom prst="homePlate">
            <a:avLst>
              <a:gd name="adj" fmla="val 61320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/>
              <a:t>break</a:t>
            </a:r>
            <a:endParaRPr lang="en-US" sz="36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BE313BA-4E53-421B-B711-332C7C9E471B}"/>
              </a:ext>
            </a:extLst>
          </p:cNvPr>
          <p:cNvSpPr/>
          <p:nvPr/>
        </p:nvSpPr>
        <p:spPr>
          <a:xfrm>
            <a:off x="695768" y="2774950"/>
            <a:ext cx="4279900" cy="673100"/>
          </a:xfrm>
          <a:prstGeom prst="homePlate">
            <a:avLst>
              <a:gd name="adj" fmla="val 63207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continue</a:t>
            </a:r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AE009BF-674B-4935-8483-171A81FC38C2}"/>
              </a:ext>
            </a:extLst>
          </p:cNvPr>
          <p:cNvSpPr/>
          <p:nvPr/>
        </p:nvSpPr>
        <p:spPr>
          <a:xfrm>
            <a:off x="1439334" y="3619500"/>
            <a:ext cx="4279900" cy="673100"/>
          </a:xfrm>
          <a:prstGeom prst="homePlate">
            <a:avLst>
              <a:gd name="adj" fmla="val 172642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goto</a:t>
            </a:r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FDD9BBC-C928-49F4-8CF9-E833F4F7AFFC}"/>
              </a:ext>
            </a:extLst>
          </p:cNvPr>
          <p:cNvSpPr/>
          <p:nvPr/>
        </p:nvSpPr>
        <p:spPr>
          <a:xfrm>
            <a:off x="677334" y="4464050"/>
            <a:ext cx="4279900" cy="673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return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1E8EAC1B-D772-49DC-854E-7BE88D10296A}"/>
              </a:ext>
            </a:extLst>
          </p:cNvPr>
          <p:cNvSpPr/>
          <p:nvPr/>
        </p:nvSpPr>
        <p:spPr>
          <a:xfrm>
            <a:off x="6578600" y="2603499"/>
            <a:ext cx="3352800" cy="2047875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to jump from one point to another within a function.</a:t>
            </a:r>
          </a:p>
        </p:txBody>
      </p:sp>
    </p:spTree>
    <p:extLst>
      <p:ext uri="{BB962C8B-B14F-4D97-AF65-F5344CB8AC3E}">
        <p14:creationId xmlns:p14="http://schemas.microsoft.com/office/powerpoint/2010/main" val="420991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5D15-C195-49D5-BC6C-211FE26B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Jump statements in C language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1EF6F99-A32B-4219-B7ED-6F8FB1B19BE2}"/>
              </a:ext>
            </a:extLst>
          </p:cNvPr>
          <p:cNvSpPr/>
          <p:nvPr/>
        </p:nvSpPr>
        <p:spPr>
          <a:xfrm>
            <a:off x="695768" y="1930400"/>
            <a:ext cx="4279900" cy="673100"/>
          </a:xfrm>
          <a:prstGeom prst="homePlate">
            <a:avLst>
              <a:gd name="adj" fmla="val 61320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/>
              <a:t>break</a:t>
            </a:r>
            <a:endParaRPr lang="en-US" sz="36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BE313BA-4E53-421B-B711-332C7C9E471B}"/>
              </a:ext>
            </a:extLst>
          </p:cNvPr>
          <p:cNvSpPr/>
          <p:nvPr/>
        </p:nvSpPr>
        <p:spPr>
          <a:xfrm>
            <a:off x="695768" y="2774950"/>
            <a:ext cx="4279900" cy="673100"/>
          </a:xfrm>
          <a:prstGeom prst="homePlate">
            <a:avLst>
              <a:gd name="adj" fmla="val 63207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continue</a:t>
            </a:r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AE009BF-674B-4935-8483-171A81FC38C2}"/>
              </a:ext>
            </a:extLst>
          </p:cNvPr>
          <p:cNvSpPr/>
          <p:nvPr/>
        </p:nvSpPr>
        <p:spPr>
          <a:xfrm>
            <a:off x="677334" y="3619500"/>
            <a:ext cx="4279900" cy="673100"/>
          </a:xfrm>
          <a:prstGeom prst="homePlate">
            <a:avLst>
              <a:gd name="adj" fmla="val 61321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goto</a:t>
            </a:r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FDD9BBC-C928-49F4-8CF9-E833F4F7AFFC}"/>
              </a:ext>
            </a:extLst>
          </p:cNvPr>
          <p:cNvSpPr/>
          <p:nvPr/>
        </p:nvSpPr>
        <p:spPr>
          <a:xfrm>
            <a:off x="1439334" y="4464050"/>
            <a:ext cx="4279900" cy="673100"/>
          </a:xfrm>
          <a:prstGeom prst="homePlate">
            <a:avLst>
              <a:gd name="adj" fmla="val 168868"/>
            </a:avLst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return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C14E0D5D-E7D3-415C-8228-FFF2A3232915}"/>
              </a:ext>
            </a:extLst>
          </p:cNvPr>
          <p:cNvSpPr/>
          <p:nvPr/>
        </p:nvSpPr>
        <p:spPr>
          <a:xfrm>
            <a:off x="6578600" y="2603499"/>
            <a:ext cx="3352800" cy="2047875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stops the flow of  program and returns the control from where it was called.(non-void function.</a:t>
            </a:r>
          </a:p>
        </p:txBody>
      </p:sp>
    </p:spTree>
    <p:extLst>
      <p:ext uri="{BB962C8B-B14F-4D97-AF65-F5344CB8AC3E}">
        <p14:creationId xmlns:p14="http://schemas.microsoft.com/office/powerpoint/2010/main" val="211313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550-5136-4B02-BE85-1B1278F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1"/>
            <a:ext cx="1005840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If-else_ statement Syntax and its Flow chart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CF90DF-7E5D-46EA-AE2A-D189E19AB6C9}"/>
              </a:ext>
            </a:extLst>
          </p:cNvPr>
          <p:cNvSpPr/>
          <p:nvPr/>
        </p:nvSpPr>
        <p:spPr>
          <a:xfrm>
            <a:off x="8506917" y="1851801"/>
            <a:ext cx="974360" cy="579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D1F8E4-99DD-4260-9239-608D14ACA2B8}"/>
              </a:ext>
            </a:extLst>
          </p:cNvPr>
          <p:cNvGrpSpPr/>
          <p:nvPr/>
        </p:nvGrpSpPr>
        <p:grpSpPr>
          <a:xfrm>
            <a:off x="8114580" y="2431420"/>
            <a:ext cx="1759021" cy="1220996"/>
            <a:chOff x="8114580" y="2431420"/>
            <a:chExt cx="1759021" cy="122099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F70525-02E1-4387-BEA9-5CAE0806FD7E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>
            <a:xfrm flipH="1">
              <a:off x="8994091" y="2431420"/>
              <a:ext cx="6" cy="24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442F408C-685A-4F7B-A0C5-A68299D9F7FD}"/>
                </a:ext>
              </a:extLst>
            </p:cNvPr>
            <p:cNvSpPr/>
            <p:nvPr/>
          </p:nvSpPr>
          <p:spPr>
            <a:xfrm>
              <a:off x="8114580" y="2674516"/>
              <a:ext cx="1759021" cy="9779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If condition</a:t>
              </a:r>
              <a:endParaRPr lang="en-US" dirty="0"/>
            </a:p>
          </p:txBody>
        </p:sp>
      </p:grp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A893E1E-DDB2-438B-B0A7-58BA7FEAF703}"/>
              </a:ext>
            </a:extLst>
          </p:cNvPr>
          <p:cNvSpPr/>
          <p:nvPr/>
        </p:nvSpPr>
        <p:spPr>
          <a:xfrm>
            <a:off x="1448972" y="2431420"/>
            <a:ext cx="5380895" cy="27454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Syntax:</a:t>
            </a:r>
          </a:p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//this statements will execute if condition is true;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//this statements will execute if condition is false;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6CDF93-1CD9-4860-8A76-0C8407AB6680}"/>
              </a:ext>
            </a:extLst>
          </p:cNvPr>
          <p:cNvGrpSpPr/>
          <p:nvPr/>
        </p:nvGrpSpPr>
        <p:grpSpPr>
          <a:xfrm>
            <a:off x="8138084" y="3548942"/>
            <a:ext cx="1695459" cy="2568052"/>
            <a:chOff x="8138084" y="3548942"/>
            <a:chExt cx="1695459" cy="25680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79C5D5-D6A2-4647-B70E-F488575A58B1}"/>
                </a:ext>
              </a:extLst>
            </p:cNvPr>
            <p:cNvSpPr/>
            <p:nvPr/>
          </p:nvSpPr>
          <p:spPr>
            <a:xfrm>
              <a:off x="8154644" y="3894323"/>
              <a:ext cx="1678899" cy="57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body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0300CF-6F34-4524-A961-1BD24E2C4DAB}"/>
                </a:ext>
              </a:extLst>
            </p:cNvPr>
            <p:cNvSpPr/>
            <p:nvPr/>
          </p:nvSpPr>
          <p:spPr>
            <a:xfrm>
              <a:off x="8138084" y="4715849"/>
              <a:ext cx="1678899" cy="57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 after it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08B7E9-288B-450A-8A14-AAD5841AD006}"/>
                </a:ext>
              </a:extLst>
            </p:cNvPr>
            <p:cNvSpPr/>
            <p:nvPr/>
          </p:nvSpPr>
          <p:spPr>
            <a:xfrm>
              <a:off x="8490353" y="5537375"/>
              <a:ext cx="974360" cy="5796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D8DAE3-E2E6-4FCF-9BD1-F777D8C26804}"/>
                </a:ext>
              </a:extLst>
            </p:cNvPr>
            <p:cNvCxnSpPr>
              <a:cxnSpLocks/>
              <a:stCxn id="21" idx="2"/>
              <a:endCxn id="3" idx="0"/>
            </p:cNvCxnSpPr>
            <p:nvPr/>
          </p:nvCxnSpPr>
          <p:spPr>
            <a:xfrm>
              <a:off x="8994091" y="3652416"/>
              <a:ext cx="3" cy="24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57B5AB-D3AF-4AA5-B8B5-22F7F722E25B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flipH="1">
              <a:off x="8977534" y="4473942"/>
              <a:ext cx="16560" cy="24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3071A2-EC32-46C4-A40F-D9DB238170AF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8977533" y="5295468"/>
              <a:ext cx="1" cy="24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4645FC-D884-4DE8-9A47-A26E5C164136}"/>
                </a:ext>
              </a:extLst>
            </p:cNvPr>
            <p:cNvSpPr txBox="1"/>
            <p:nvPr/>
          </p:nvSpPr>
          <p:spPr>
            <a:xfrm>
              <a:off x="8284864" y="354894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7DBFDB-1300-45C4-9D87-589335F98B57}"/>
              </a:ext>
            </a:extLst>
          </p:cNvPr>
          <p:cNvGrpSpPr/>
          <p:nvPr/>
        </p:nvGrpSpPr>
        <p:grpSpPr>
          <a:xfrm>
            <a:off x="9816983" y="2870378"/>
            <a:ext cx="2147666" cy="2135281"/>
            <a:chOff x="9816983" y="2870378"/>
            <a:chExt cx="2147666" cy="213528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294B8A-FB10-422C-83CE-FA193FC08353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1125199" y="3163466"/>
              <a:ext cx="1" cy="73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425E08-7A68-4705-B14E-485F0D5BFA1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9873601" y="3163466"/>
              <a:ext cx="1251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91325CD-FCEE-4E1A-AE24-F9A4E5E8752C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9816983" y="5005658"/>
              <a:ext cx="13082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A1D16D-400A-48CA-9B3B-E02914632CBF}"/>
                </a:ext>
              </a:extLst>
            </p:cNvPr>
            <p:cNvSpPr txBox="1"/>
            <p:nvPr/>
          </p:nvSpPr>
          <p:spPr>
            <a:xfrm>
              <a:off x="10322772" y="287037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DC8A03-C5F3-43A4-9261-3A1755B417B8}"/>
                </a:ext>
              </a:extLst>
            </p:cNvPr>
            <p:cNvSpPr/>
            <p:nvPr/>
          </p:nvSpPr>
          <p:spPr>
            <a:xfrm>
              <a:off x="10285750" y="3902147"/>
              <a:ext cx="1678899" cy="57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else body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730F4A-1501-4D75-9E68-99F0E064CF1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1125200" y="4481766"/>
              <a:ext cx="0" cy="52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550-5136-4B02-BE85-1B1278F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1"/>
            <a:ext cx="1005840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else-if_ statement Syntax and its Flow chart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CF90DF-7E5D-46EA-AE2A-D189E19AB6C9}"/>
              </a:ext>
            </a:extLst>
          </p:cNvPr>
          <p:cNvSpPr/>
          <p:nvPr/>
        </p:nvSpPr>
        <p:spPr>
          <a:xfrm>
            <a:off x="7285290" y="1761494"/>
            <a:ext cx="974360" cy="579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08B7E9-288B-450A-8A14-AAD5841AD006}"/>
              </a:ext>
            </a:extLst>
          </p:cNvPr>
          <p:cNvSpPr/>
          <p:nvPr/>
        </p:nvSpPr>
        <p:spPr>
          <a:xfrm>
            <a:off x="10638019" y="6015439"/>
            <a:ext cx="974360" cy="579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8DAE3-E2E6-4FCF-9BD1-F777D8C2680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7772470" y="3467887"/>
            <a:ext cx="8058" cy="14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A893E1E-DDB2-438B-B0A7-58BA7FEAF703}"/>
              </a:ext>
            </a:extLst>
          </p:cNvPr>
          <p:cNvSpPr/>
          <p:nvPr/>
        </p:nvSpPr>
        <p:spPr>
          <a:xfrm>
            <a:off x="1448972" y="2431420"/>
            <a:ext cx="3598505" cy="335040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Syntax:</a:t>
            </a:r>
          </a:p>
          <a:p>
            <a:r>
              <a:rPr lang="en-US" dirty="0"/>
              <a:t>if(condition)</a:t>
            </a:r>
          </a:p>
          <a:p>
            <a:r>
              <a:rPr lang="en-US" dirty="0"/>
              <a:t>	statements;</a:t>
            </a:r>
          </a:p>
          <a:p>
            <a:r>
              <a:rPr lang="en-US" dirty="0"/>
              <a:t>else-if</a:t>
            </a:r>
          </a:p>
          <a:p>
            <a:r>
              <a:rPr lang="en-US" dirty="0"/>
              <a:t>	statements;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statement;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294B8A-FB10-422C-83CE-FA193FC0835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125896" y="2978937"/>
            <a:ext cx="0" cy="23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1D16D-400A-48CA-9B3B-E02914632CBF}"/>
              </a:ext>
            </a:extLst>
          </p:cNvPr>
          <p:cNvSpPr txBox="1"/>
          <p:nvPr/>
        </p:nvSpPr>
        <p:spPr>
          <a:xfrm>
            <a:off x="7161127" y="335765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C8A03-C5F3-43A4-9261-3A1755B417B8}"/>
              </a:ext>
            </a:extLst>
          </p:cNvPr>
          <p:cNvSpPr/>
          <p:nvPr/>
        </p:nvSpPr>
        <p:spPr>
          <a:xfrm>
            <a:off x="10464347" y="5369814"/>
            <a:ext cx="13230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body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65E3CF85-EA2B-45E5-B8D6-90DF8E2E77EE}"/>
              </a:ext>
            </a:extLst>
          </p:cNvPr>
          <p:cNvSpPr/>
          <p:nvPr/>
        </p:nvSpPr>
        <p:spPr>
          <a:xfrm>
            <a:off x="6901017" y="3616761"/>
            <a:ext cx="1759021" cy="977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condition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790F4-D8DE-4A7E-A2EB-24F690766FB4}"/>
              </a:ext>
            </a:extLst>
          </p:cNvPr>
          <p:cNvSpPr/>
          <p:nvPr/>
        </p:nvSpPr>
        <p:spPr>
          <a:xfrm>
            <a:off x="9112780" y="3921045"/>
            <a:ext cx="13230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52958C-85FC-416D-AA5D-1211E19C254C}"/>
              </a:ext>
            </a:extLst>
          </p:cNvPr>
          <p:cNvSpPr txBox="1"/>
          <p:nvPr/>
        </p:nvSpPr>
        <p:spPr>
          <a:xfrm>
            <a:off x="8574435" y="373637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65AF08-7FDF-484C-8F50-691EB49EC12D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8660038" y="4105711"/>
            <a:ext cx="452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B8C4A9-AAC9-4D2B-9ACB-B714CC3F2B20}"/>
              </a:ext>
            </a:extLst>
          </p:cNvPr>
          <p:cNvGrpSpPr/>
          <p:nvPr/>
        </p:nvGrpSpPr>
        <p:grpSpPr>
          <a:xfrm>
            <a:off x="6892959" y="2341113"/>
            <a:ext cx="4232240" cy="1126774"/>
            <a:chOff x="6892959" y="2341113"/>
            <a:chExt cx="4232240" cy="112677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F70525-02E1-4387-BEA9-5CAE0806FD7E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>
            <a:xfrm>
              <a:off x="7772470" y="2341113"/>
              <a:ext cx="0" cy="148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442F408C-685A-4F7B-A0C5-A68299D9F7FD}"/>
                </a:ext>
              </a:extLst>
            </p:cNvPr>
            <p:cNvSpPr/>
            <p:nvPr/>
          </p:nvSpPr>
          <p:spPr>
            <a:xfrm>
              <a:off x="6892959" y="2489987"/>
              <a:ext cx="1759021" cy="9779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If condition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425E08-7A68-4705-B14E-485F0D5BFA1B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>
              <a:off x="8651980" y="2978937"/>
              <a:ext cx="460800" cy="6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4645FC-D884-4DE8-9A47-A26E5C164136}"/>
                </a:ext>
              </a:extLst>
            </p:cNvPr>
            <p:cNvSpPr txBox="1"/>
            <p:nvPr/>
          </p:nvSpPr>
          <p:spPr>
            <a:xfrm>
              <a:off x="8572110" y="25950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8AB85C-8FAE-4920-9BEE-EC3A2767C435}"/>
                </a:ext>
              </a:extLst>
            </p:cNvPr>
            <p:cNvSpPr/>
            <p:nvPr/>
          </p:nvSpPr>
          <p:spPr>
            <a:xfrm>
              <a:off x="9112780" y="2800944"/>
              <a:ext cx="132309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 1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6176B-1862-44CC-8B2D-9E062B78C7E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0435877" y="2985610"/>
              <a:ext cx="689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AD49F8-7032-4D6E-AD1E-357F4D608F3E}"/>
              </a:ext>
            </a:extLst>
          </p:cNvPr>
          <p:cNvCxnSpPr>
            <a:cxnSpLocks/>
          </p:cNvCxnSpPr>
          <p:nvPr/>
        </p:nvCxnSpPr>
        <p:spPr>
          <a:xfrm>
            <a:off x="10435877" y="4105711"/>
            <a:ext cx="68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B3772B-781D-433C-84F3-842F09B4322D}"/>
              </a:ext>
            </a:extLst>
          </p:cNvPr>
          <p:cNvSpPr/>
          <p:nvPr/>
        </p:nvSpPr>
        <p:spPr>
          <a:xfrm>
            <a:off x="9077517" y="4856480"/>
            <a:ext cx="13230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body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3D9C81-88E9-45A9-BB83-0446FFD7D2F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780527" y="4594661"/>
            <a:ext cx="1" cy="4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006EDC-704E-469D-B3C3-B68206BC77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780527" y="5041146"/>
            <a:ext cx="1296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D90048-EAA9-41DD-9012-C69D4815E36C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0400614" y="5032992"/>
            <a:ext cx="724585" cy="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2410A7-4BBD-485C-99AC-A30AD1AD2B89}"/>
              </a:ext>
            </a:extLst>
          </p:cNvPr>
          <p:cNvCxnSpPr>
            <a:stCxn id="19" idx="2"/>
            <a:endCxn id="7" idx="0"/>
          </p:cNvCxnSpPr>
          <p:nvPr/>
        </p:nvCxnSpPr>
        <p:spPr>
          <a:xfrm flipH="1">
            <a:off x="11125199" y="5739146"/>
            <a:ext cx="697" cy="2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4" grpId="0" uiExpand="1" build="p" animBg="1"/>
      <p:bldP spid="44" grpId="0"/>
      <p:bldP spid="19" grpId="0" animBg="1"/>
      <p:bldP spid="24" grpId="0" animBg="1"/>
      <p:bldP spid="28" grpId="0" animBg="1"/>
      <p:bldP spid="58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550-5136-4B02-BE85-1B1278F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1"/>
            <a:ext cx="1005840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Nested if_ statement Syntax and its Flow chart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A893E1E-DDB2-438B-B0A7-58BA7FEAF703}"/>
              </a:ext>
            </a:extLst>
          </p:cNvPr>
          <p:cNvSpPr/>
          <p:nvPr/>
        </p:nvSpPr>
        <p:spPr>
          <a:xfrm>
            <a:off x="353203" y="2204078"/>
            <a:ext cx="3462556" cy="335040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Syntax:</a:t>
            </a:r>
          </a:p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//statements;</a:t>
            </a:r>
          </a:p>
          <a:p>
            <a:r>
              <a:rPr lang="en-US" dirty="0"/>
              <a:t>    if(condition)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 //statement;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442F408C-685A-4F7B-A0C5-A68299D9F7FD}"/>
              </a:ext>
            </a:extLst>
          </p:cNvPr>
          <p:cNvSpPr/>
          <p:nvPr/>
        </p:nvSpPr>
        <p:spPr>
          <a:xfrm>
            <a:off x="7005351" y="2475195"/>
            <a:ext cx="1759021" cy="977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condition</a:t>
            </a: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2F2B8E5-37C1-4A68-BD61-419795EC17E5}"/>
              </a:ext>
            </a:extLst>
          </p:cNvPr>
          <p:cNvGrpSpPr/>
          <p:nvPr/>
        </p:nvGrpSpPr>
        <p:grpSpPr>
          <a:xfrm>
            <a:off x="5020706" y="1746702"/>
            <a:ext cx="5828126" cy="1423574"/>
            <a:chOff x="5020706" y="1746702"/>
            <a:chExt cx="5828126" cy="14235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CF90DF-7E5D-46EA-AE2A-D189E19AB6C9}"/>
                </a:ext>
              </a:extLst>
            </p:cNvPr>
            <p:cNvSpPr/>
            <p:nvPr/>
          </p:nvSpPr>
          <p:spPr>
            <a:xfrm>
              <a:off x="7397682" y="1746702"/>
              <a:ext cx="974360" cy="5796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A1D16D-400A-48CA-9B3B-E02914632CBF}"/>
                </a:ext>
              </a:extLst>
            </p:cNvPr>
            <p:cNvSpPr txBox="1"/>
            <p:nvPr/>
          </p:nvSpPr>
          <p:spPr>
            <a:xfrm>
              <a:off x="8578516" y="248924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F70525-02E1-4387-BEA9-5CAE0806FD7E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>
            <a:xfrm>
              <a:off x="7884862" y="2326321"/>
              <a:ext cx="0" cy="148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425E08-7A68-4705-B14E-485F0D5BFA1B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>
              <a:off x="8764372" y="2964145"/>
              <a:ext cx="761363" cy="21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4645FC-D884-4DE8-9A47-A26E5C164136}"/>
                </a:ext>
              </a:extLst>
            </p:cNvPr>
            <p:cNvSpPr txBox="1"/>
            <p:nvPr/>
          </p:nvSpPr>
          <p:spPr>
            <a:xfrm>
              <a:off x="6464207" y="2489987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8AB85C-8FAE-4920-9BEE-EC3A2767C435}"/>
                </a:ext>
              </a:extLst>
            </p:cNvPr>
            <p:cNvSpPr/>
            <p:nvPr/>
          </p:nvSpPr>
          <p:spPr>
            <a:xfrm>
              <a:off x="9525735" y="2800944"/>
              <a:ext cx="132309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Else body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C0C01F-E39E-4E88-B69A-CD9F0FCC1937}"/>
                </a:ext>
              </a:extLst>
            </p:cNvPr>
            <p:cNvSpPr/>
            <p:nvPr/>
          </p:nvSpPr>
          <p:spPr>
            <a:xfrm>
              <a:off x="5020706" y="2794271"/>
              <a:ext cx="132309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body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8C20324-AD17-42BD-80BD-C393BB766320}"/>
                </a:ext>
              </a:extLst>
            </p:cNvPr>
            <p:cNvCxnSpPr>
              <a:stCxn id="21" idx="1"/>
              <a:endCxn id="27" idx="3"/>
            </p:cNvCxnSpPr>
            <p:nvPr/>
          </p:nvCxnSpPr>
          <p:spPr>
            <a:xfrm flipH="1">
              <a:off x="6343803" y="2964145"/>
              <a:ext cx="661548" cy="1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F356CD2-AB11-47F1-B013-9CA4E2E21CA1}"/>
              </a:ext>
            </a:extLst>
          </p:cNvPr>
          <p:cNvGrpSpPr/>
          <p:nvPr/>
        </p:nvGrpSpPr>
        <p:grpSpPr>
          <a:xfrm>
            <a:off x="3900481" y="3163603"/>
            <a:ext cx="8062617" cy="2112935"/>
            <a:chOff x="3900481" y="3163603"/>
            <a:chExt cx="8062617" cy="21129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DC8A03-C5F3-43A4-9261-3A1755B417B8}"/>
                </a:ext>
              </a:extLst>
            </p:cNvPr>
            <p:cNvSpPr/>
            <p:nvPr/>
          </p:nvSpPr>
          <p:spPr>
            <a:xfrm>
              <a:off x="10640001" y="4558937"/>
              <a:ext cx="132309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else body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5281EC-E9B0-4512-86DE-14C88899CBAF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 flipH="1">
              <a:off x="10187283" y="3170276"/>
              <a:ext cx="1" cy="21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F6B34942-CEC7-4FFE-B65A-9AEA0A75A7FA}"/>
                </a:ext>
              </a:extLst>
            </p:cNvPr>
            <p:cNvSpPr/>
            <p:nvPr/>
          </p:nvSpPr>
          <p:spPr>
            <a:xfrm>
              <a:off x="9307772" y="3381475"/>
              <a:ext cx="1759021" cy="9779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condition</a:t>
              </a:r>
            </a:p>
          </p:txBody>
        </p:sp>
        <p:sp>
          <p:nvSpPr>
            <p:cNvPr id="37" name="Flowchart: Decision 36">
              <a:extLst>
                <a:ext uri="{FF2B5EF4-FFF2-40B4-BE49-F238E27FC236}">
                  <a16:creationId xmlns:a16="http://schemas.microsoft.com/office/drawing/2014/main" id="{5771029D-4436-4F88-AA69-2D34DA1EDA35}"/>
                </a:ext>
              </a:extLst>
            </p:cNvPr>
            <p:cNvSpPr/>
            <p:nvPr/>
          </p:nvSpPr>
          <p:spPr>
            <a:xfrm>
              <a:off x="4802743" y="3378609"/>
              <a:ext cx="1759021" cy="9779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condition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1D83F9C-6597-486D-B167-05F839DD8C4F}"/>
                </a:ext>
              </a:extLst>
            </p:cNvPr>
            <p:cNvCxnSpPr>
              <a:cxnSpLocks/>
              <a:stCxn id="27" idx="2"/>
              <a:endCxn id="37" idx="0"/>
            </p:cNvCxnSpPr>
            <p:nvPr/>
          </p:nvCxnSpPr>
          <p:spPr>
            <a:xfrm flipH="1">
              <a:off x="5682254" y="3163603"/>
              <a:ext cx="1" cy="215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8F0B709-CB9A-41E5-8BE3-A81CA14666C1}"/>
                </a:ext>
              </a:extLst>
            </p:cNvPr>
            <p:cNvCxnSpPr>
              <a:cxnSpLocks/>
            </p:cNvCxnSpPr>
            <p:nvPr/>
          </p:nvCxnSpPr>
          <p:spPr>
            <a:xfrm>
              <a:off x="11066793" y="3879279"/>
              <a:ext cx="2347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30BAD0B-2931-4F02-9D6F-41AAE8E8F4C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11301550" y="3868850"/>
              <a:ext cx="2" cy="69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C1F147-F431-445A-8D7C-BBC54D08582A}"/>
                </a:ext>
              </a:extLst>
            </p:cNvPr>
            <p:cNvSpPr txBox="1"/>
            <p:nvPr/>
          </p:nvSpPr>
          <p:spPr>
            <a:xfrm>
              <a:off x="11322623" y="3694613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86BDD2-90A6-43C5-B794-5A0BDF2758C1}"/>
                </a:ext>
              </a:extLst>
            </p:cNvPr>
            <p:cNvSpPr/>
            <p:nvPr/>
          </p:nvSpPr>
          <p:spPr>
            <a:xfrm>
              <a:off x="6130732" y="4560357"/>
              <a:ext cx="132309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else body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2E5C959-A2EE-4EED-819F-0E317927E384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6561764" y="3866269"/>
              <a:ext cx="234757" cy="1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D38429A-13F9-46CE-8C17-08F820A1DD3A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6792281" y="3870270"/>
              <a:ext cx="2" cy="69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861FE5-B312-4F7E-B95F-9F142965BDEB}"/>
                </a:ext>
              </a:extLst>
            </p:cNvPr>
            <p:cNvSpPr txBox="1"/>
            <p:nvPr/>
          </p:nvSpPr>
          <p:spPr>
            <a:xfrm>
              <a:off x="6817594" y="3682893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F1C5027-7A84-4887-8562-2525F4EBC154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9073009" y="3867559"/>
              <a:ext cx="234763" cy="2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A20559C-25B2-4D14-9597-644F508B016D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9071300" y="3856995"/>
              <a:ext cx="4" cy="69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571495A-4389-493D-8C08-BBEE16C97985}"/>
                </a:ext>
              </a:extLst>
            </p:cNvPr>
            <p:cNvSpPr/>
            <p:nvPr/>
          </p:nvSpPr>
          <p:spPr>
            <a:xfrm>
              <a:off x="8409751" y="4554114"/>
              <a:ext cx="132309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body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DECD17-4DDC-49A4-9496-E013E529A6E8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4536719" y="3867559"/>
              <a:ext cx="26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D3D5366-89C0-4125-8DF0-5772D83036CA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H="1">
              <a:off x="4562030" y="3856995"/>
              <a:ext cx="4" cy="69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4A614D-5282-4BCA-B82B-54A053DBAD5E}"/>
                </a:ext>
              </a:extLst>
            </p:cNvPr>
            <p:cNvSpPr/>
            <p:nvPr/>
          </p:nvSpPr>
          <p:spPr>
            <a:xfrm>
              <a:off x="3900481" y="4554114"/>
              <a:ext cx="132309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body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5D4C96-690D-40AF-A1C0-938FF4B03A8C}"/>
                </a:ext>
              </a:extLst>
            </p:cNvPr>
            <p:cNvCxnSpPr>
              <a:cxnSpLocks/>
            </p:cNvCxnSpPr>
            <p:nvPr/>
          </p:nvCxnSpPr>
          <p:spPr>
            <a:xfrm>
              <a:off x="4562030" y="5276538"/>
              <a:ext cx="673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D55E35-F884-4820-9E2A-5704AFCB9E8A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4562030" y="4923446"/>
              <a:ext cx="0" cy="35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A14B1C7-3FB6-4265-BF30-F1B303697DA7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6792281" y="4929689"/>
              <a:ext cx="0" cy="346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FC737BB-DDD2-4251-9AD2-4A1972BF6967}"/>
                </a:ext>
              </a:extLst>
            </p:cNvPr>
            <p:cNvCxnSpPr>
              <a:stCxn id="62" idx="2"/>
            </p:cNvCxnSpPr>
            <p:nvPr/>
          </p:nvCxnSpPr>
          <p:spPr>
            <a:xfrm>
              <a:off x="9071300" y="4923446"/>
              <a:ext cx="0" cy="353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C7DE443-3FCC-4821-9B0E-540D661F4641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11301550" y="4928269"/>
              <a:ext cx="0" cy="348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6676B4-EE05-45D3-84AF-350DD912D088}"/>
              </a:ext>
            </a:extLst>
          </p:cNvPr>
          <p:cNvGrpSpPr/>
          <p:nvPr/>
        </p:nvGrpSpPr>
        <p:grpSpPr>
          <a:xfrm>
            <a:off x="7270242" y="5276538"/>
            <a:ext cx="1323097" cy="1009958"/>
            <a:chOff x="7270242" y="5276538"/>
            <a:chExt cx="1323097" cy="100995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6B8375A-7999-44FE-8A1B-0829F0A26E8D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7931791" y="5276538"/>
              <a:ext cx="5322" cy="488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F6E769-85F1-487A-8286-D122BAABB631}"/>
                </a:ext>
              </a:extLst>
            </p:cNvPr>
            <p:cNvSpPr/>
            <p:nvPr/>
          </p:nvSpPr>
          <p:spPr>
            <a:xfrm>
              <a:off x="7270242" y="5764765"/>
              <a:ext cx="1323097" cy="521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 after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3720-2076-4944-A4F2-3219A5F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"/>
            <a:ext cx="8534400" cy="952500"/>
          </a:xfrm>
        </p:spPr>
        <p:txBody>
          <a:bodyPr/>
          <a:lstStyle/>
          <a:p>
            <a:pPr algn="ctr"/>
            <a:r>
              <a:rPr lang="en-US" dirty="0"/>
              <a:t>Why we use loop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6085599-2BE2-4803-ACC7-B72BACE4BD85}"/>
              </a:ext>
            </a:extLst>
          </p:cNvPr>
          <p:cNvSpPr/>
          <p:nvPr/>
        </p:nvSpPr>
        <p:spPr>
          <a:xfrm>
            <a:off x="596900" y="2362200"/>
            <a:ext cx="5207000" cy="2133600"/>
          </a:xfrm>
          <a:prstGeom prst="wedgeEllipseCallout">
            <a:avLst>
              <a:gd name="adj1" fmla="val 40631"/>
              <a:gd name="adj2" fmla="val -9821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statement allows us to execute a statement or a group of statements multiple times. It provides code reusability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439CB1E-D095-4F82-8E7C-E114B6E7928E}"/>
              </a:ext>
            </a:extLst>
          </p:cNvPr>
          <p:cNvSpPr/>
          <p:nvPr/>
        </p:nvSpPr>
        <p:spPr>
          <a:xfrm>
            <a:off x="6388102" y="2362200"/>
            <a:ext cx="5207000" cy="2133600"/>
          </a:xfrm>
          <a:prstGeom prst="wedgeEllipseCallout">
            <a:avLst>
              <a:gd name="adj1" fmla="val -40589"/>
              <a:gd name="adj2" fmla="val -9880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looing simplifies complex problems into the easy one. Instead of writing the same code again and again, we can repeat the same code for a infinite number of time.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09EE5EA5-9EF0-400C-B4DC-EC74958791D0}"/>
              </a:ext>
            </a:extLst>
          </p:cNvPr>
          <p:cNvSpPr/>
          <p:nvPr/>
        </p:nvSpPr>
        <p:spPr>
          <a:xfrm>
            <a:off x="3721100" y="4000500"/>
            <a:ext cx="4749800" cy="2628900"/>
          </a:xfrm>
          <a:prstGeom prst="upArrowCallout">
            <a:avLst>
              <a:gd name="adj1" fmla="val 4710"/>
              <a:gd name="adj2" fmla="val 9058"/>
              <a:gd name="adj3" fmla="val 22101"/>
              <a:gd name="adj4" fmla="val 678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If we need to print the first 10 natural numbers then, instead of writing printf statement 10 times, we can use print inside a loop which runs up to 10 iterations.</a:t>
            </a:r>
          </a:p>
        </p:txBody>
      </p:sp>
    </p:spTree>
    <p:extLst>
      <p:ext uri="{BB962C8B-B14F-4D97-AF65-F5344CB8AC3E}">
        <p14:creationId xmlns:p14="http://schemas.microsoft.com/office/powerpoint/2010/main" val="3553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"/>
            <a:ext cx="8534400" cy="914400"/>
          </a:xfrm>
        </p:spPr>
        <p:txBody>
          <a:bodyPr/>
          <a:lstStyle/>
          <a:p>
            <a:pPr algn="ctr"/>
            <a:r>
              <a:rPr lang="en-US" dirty="0"/>
              <a:t>Types of loops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61A67F2-7002-4119-9B92-1AEDBFE96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95847"/>
              </p:ext>
            </p:extLst>
          </p:nvPr>
        </p:nvGraphicFramePr>
        <p:xfrm>
          <a:off x="431800" y="2781300"/>
          <a:ext cx="7200900" cy="369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16FCF278-D044-4708-BF5F-E04541E6ACB4}"/>
              </a:ext>
            </a:extLst>
          </p:cNvPr>
          <p:cNvSpPr/>
          <p:nvPr/>
        </p:nvSpPr>
        <p:spPr>
          <a:xfrm>
            <a:off x="2324100" y="1193800"/>
            <a:ext cx="7543800" cy="1308100"/>
          </a:xfrm>
          <a:prstGeom prst="flowChartPredefinedProcess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mainly 3 types of loop and the nested loop which will be discussed here.</a:t>
            </a:r>
          </a:p>
        </p:txBody>
      </p:sp>
    </p:spTree>
    <p:extLst>
      <p:ext uri="{BB962C8B-B14F-4D97-AF65-F5344CB8AC3E}">
        <p14:creationId xmlns:p14="http://schemas.microsoft.com/office/powerpoint/2010/main" val="278660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"/>
            <a:ext cx="8534400" cy="914400"/>
          </a:xfrm>
        </p:spPr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While loop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72A28B7-A915-4289-9B55-76BE04DC8650}"/>
              </a:ext>
            </a:extLst>
          </p:cNvPr>
          <p:cNvSpPr/>
          <p:nvPr/>
        </p:nvSpPr>
        <p:spPr>
          <a:xfrm>
            <a:off x="558800" y="1714500"/>
            <a:ext cx="3848100" cy="3429000"/>
          </a:xfrm>
          <a:prstGeom prst="teardrop">
            <a:avLst>
              <a:gd name="adj" fmla="val 1126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 repeats a statement or a group of statements while a given condition is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tests the condition before executing the loop body.</a:t>
            </a:r>
          </a:p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049D1C-1BD2-4B6A-AEFF-DDD24E6C02D5}"/>
              </a:ext>
            </a:extLst>
          </p:cNvPr>
          <p:cNvSpPr/>
          <p:nvPr/>
        </p:nvSpPr>
        <p:spPr>
          <a:xfrm>
            <a:off x="4521200" y="2514600"/>
            <a:ext cx="1574800" cy="9144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chart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2E193D9-8640-433F-B2ED-D2A5E04C3236}"/>
              </a:ext>
            </a:extLst>
          </p:cNvPr>
          <p:cNvSpPr/>
          <p:nvPr/>
        </p:nvSpPr>
        <p:spPr>
          <a:xfrm>
            <a:off x="6934200" y="2241550"/>
            <a:ext cx="24892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C20EC-24B7-41B3-844D-A0F324087F99}"/>
              </a:ext>
            </a:extLst>
          </p:cNvPr>
          <p:cNvSpPr/>
          <p:nvPr/>
        </p:nvSpPr>
        <p:spPr>
          <a:xfrm>
            <a:off x="6934200" y="4025899"/>
            <a:ext cx="24892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FEF178F-E6EC-4286-82B6-1A2B4F2C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>
            <a:off x="6934200" y="2698751"/>
            <a:ext cx="12700" cy="1555749"/>
          </a:xfrm>
          <a:prstGeom prst="bentConnector3">
            <a:avLst>
              <a:gd name="adj1" fmla="val 39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8018D-799B-4127-9975-F6F31234E7E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78800" y="3155950"/>
            <a:ext cx="0" cy="86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AC159C-A881-4BDF-A68F-A3BB6B7548D4}"/>
              </a:ext>
            </a:extLst>
          </p:cNvPr>
          <p:cNvCxnSpPr/>
          <p:nvPr/>
        </p:nvCxnSpPr>
        <p:spPr>
          <a:xfrm>
            <a:off x="8191500" y="1371601"/>
            <a:ext cx="0" cy="86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BEC06A9-F29C-41CC-BD10-FA1F42E25889}"/>
              </a:ext>
            </a:extLst>
          </p:cNvPr>
          <p:cNvCxnSpPr>
            <a:cxnSpLocks/>
          </p:cNvCxnSpPr>
          <p:nvPr/>
        </p:nvCxnSpPr>
        <p:spPr>
          <a:xfrm flipH="1">
            <a:off x="8178800" y="2698749"/>
            <a:ext cx="1244600" cy="2444750"/>
          </a:xfrm>
          <a:prstGeom prst="bentConnector4">
            <a:avLst>
              <a:gd name="adj1" fmla="val -33673"/>
              <a:gd name="adj2" fmla="val 842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DD702E-0737-4328-A4CD-A2239754BF7C}"/>
              </a:ext>
            </a:extLst>
          </p:cNvPr>
          <p:cNvSpPr txBox="1"/>
          <p:nvPr/>
        </p:nvSpPr>
        <p:spPr>
          <a:xfrm>
            <a:off x="9338516" y="21452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E7DBD-E614-44DC-AFAF-68652C107E34}"/>
              </a:ext>
            </a:extLst>
          </p:cNvPr>
          <p:cNvSpPr txBox="1"/>
          <p:nvPr/>
        </p:nvSpPr>
        <p:spPr>
          <a:xfrm>
            <a:off x="6474666" y="365922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726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1CE-5280-46CD-AB4C-D646EF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"/>
            <a:ext cx="8534400" cy="914400"/>
          </a:xfrm>
        </p:spPr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Do-While loop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72A28B7-A915-4289-9B55-76BE04DC8650}"/>
              </a:ext>
            </a:extLst>
          </p:cNvPr>
          <p:cNvSpPr/>
          <p:nvPr/>
        </p:nvSpPr>
        <p:spPr>
          <a:xfrm>
            <a:off x="558800" y="1714500"/>
            <a:ext cx="3848100" cy="3429000"/>
          </a:xfrm>
          <a:prstGeom prst="teardrop">
            <a:avLst>
              <a:gd name="adj" fmla="val 1126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do-while loop is more like a while loop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that it tests the condition at the end of the loop body.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049D1C-1BD2-4B6A-AEFF-DDD24E6C02D5}"/>
              </a:ext>
            </a:extLst>
          </p:cNvPr>
          <p:cNvSpPr/>
          <p:nvPr/>
        </p:nvSpPr>
        <p:spPr>
          <a:xfrm>
            <a:off x="4521200" y="2514600"/>
            <a:ext cx="1574800" cy="9144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chart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2E193D9-8640-433F-B2ED-D2A5E04C3236}"/>
              </a:ext>
            </a:extLst>
          </p:cNvPr>
          <p:cNvSpPr/>
          <p:nvPr/>
        </p:nvSpPr>
        <p:spPr>
          <a:xfrm>
            <a:off x="6934200" y="2241550"/>
            <a:ext cx="24892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C20EC-24B7-41B3-844D-A0F324087F99}"/>
              </a:ext>
            </a:extLst>
          </p:cNvPr>
          <p:cNvSpPr/>
          <p:nvPr/>
        </p:nvSpPr>
        <p:spPr>
          <a:xfrm>
            <a:off x="6934200" y="4025899"/>
            <a:ext cx="24892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FEF178F-E6EC-4286-82B6-1A2B4F2C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>
            <a:off x="6934200" y="2698751"/>
            <a:ext cx="12700" cy="1555749"/>
          </a:xfrm>
          <a:prstGeom prst="bentConnector3">
            <a:avLst>
              <a:gd name="adj1" fmla="val 39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8018D-799B-4127-9975-F6F31234E7E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78800" y="3155950"/>
            <a:ext cx="0" cy="86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AC159C-A881-4BDF-A68F-A3BB6B7548D4}"/>
              </a:ext>
            </a:extLst>
          </p:cNvPr>
          <p:cNvCxnSpPr>
            <a:cxnSpLocks/>
          </p:cNvCxnSpPr>
          <p:nvPr/>
        </p:nvCxnSpPr>
        <p:spPr>
          <a:xfrm>
            <a:off x="8191500" y="1714500"/>
            <a:ext cx="0" cy="527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DD702E-0737-4328-A4CD-A2239754BF7C}"/>
              </a:ext>
            </a:extLst>
          </p:cNvPr>
          <p:cNvSpPr txBox="1"/>
          <p:nvPr/>
        </p:nvSpPr>
        <p:spPr>
          <a:xfrm>
            <a:off x="8191500" y="452097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E7DBD-E614-44DC-AFAF-68652C107E34}"/>
              </a:ext>
            </a:extLst>
          </p:cNvPr>
          <p:cNvSpPr txBox="1"/>
          <p:nvPr/>
        </p:nvSpPr>
        <p:spPr>
          <a:xfrm>
            <a:off x="6474666" y="365922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608A3-8FA4-43E6-A4BE-2E872F3858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178800" y="4483098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930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109</TotalTime>
  <Words>874</Words>
  <Application>Microsoft Office PowerPoint</Application>
  <PresentationFormat>Widescreen</PresentationFormat>
  <Paragraphs>228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Decision Making in C language</vt:lpstr>
      <vt:lpstr>If _ statement Syntax and its Flow chart</vt:lpstr>
      <vt:lpstr>If-else_ statement Syntax and its Flow chart</vt:lpstr>
      <vt:lpstr>else-if_ statement Syntax and its Flow chart</vt:lpstr>
      <vt:lpstr>Nested if_ statement Syntax and its Flow chart</vt:lpstr>
      <vt:lpstr>Why we use loop</vt:lpstr>
      <vt:lpstr>Types of loops</vt:lpstr>
      <vt:lpstr>While loop</vt:lpstr>
      <vt:lpstr>Do-While loop</vt:lpstr>
      <vt:lpstr>for loop</vt:lpstr>
      <vt:lpstr>nested loop</vt:lpstr>
      <vt:lpstr>nested loop</vt:lpstr>
      <vt:lpstr>nested loop</vt:lpstr>
      <vt:lpstr>nested loop</vt:lpstr>
      <vt:lpstr>Switch statement in C language  </vt:lpstr>
      <vt:lpstr>Rules when using switch statement </vt:lpstr>
      <vt:lpstr>Switch statement Syntax</vt:lpstr>
      <vt:lpstr>Jump statements in C language</vt:lpstr>
      <vt:lpstr>Jump statements in C language</vt:lpstr>
      <vt:lpstr>Jump statements in C language</vt:lpstr>
      <vt:lpstr>Jump statements in C language</vt:lpstr>
      <vt:lpstr>Jump statements in C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in C language</dc:title>
  <dc:creator>AHMAD FAISAL SAHIBZADA</dc:creator>
  <cp:lastModifiedBy>AHMAD FAISAL SAHIBZADA</cp:lastModifiedBy>
  <cp:revision>12</cp:revision>
  <dcterms:created xsi:type="dcterms:W3CDTF">2023-02-16T07:29:51Z</dcterms:created>
  <dcterms:modified xsi:type="dcterms:W3CDTF">2023-05-25T07:08:09Z</dcterms:modified>
</cp:coreProperties>
</file>