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19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2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6941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9030" y="1675090"/>
            <a:ext cx="7058739" cy="3127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0"/>
              </a:lnSpc>
              <a:buNone/>
            </a:pPr>
            <a:r>
              <a:rPr lang="en-US" sz="656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Arrays in C Language</a:t>
            </a:r>
            <a:endParaRPr lang="en-US" sz="6568" dirty="0"/>
          </a:p>
        </p:txBody>
      </p:sp>
      <p:sp>
        <p:nvSpPr>
          <p:cNvPr id="6" name="Text 2"/>
          <p:cNvSpPr/>
          <p:nvPr/>
        </p:nvSpPr>
        <p:spPr>
          <a:xfrm>
            <a:off x="6529030" y="5220057"/>
            <a:ext cx="70587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array is a data structure that stores a fixed-size sequence of similar elements. Learn the basics of arrays in C and how they are used in programming.</a:t>
            </a:r>
            <a:endParaRPr lang="en-US" sz="218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6941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592104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Array Syntax in C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3016925"/>
            <a:ext cx="6133624" cy="1671280"/>
          </a:xfrm>
          <a:prstGeom prst="roundRect">
            <a:avLst>
              <a:gd name="adj" fmla="val 29947"/>
            </a:avLst>
          </a:prstGeom>
          <a:solidFill>
            <a:srgbClr val="00002E"/>
          </a:solidFill>
          <a:ln w="34647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55288" y="332958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Declaration</a:t>
            </a:r>
            <a:endParaRPr lang="en-US" sz="2737" dirty="0"/>
          </a:p>
        </p:txBody>
      </p:sp>
      <p:sp>
        <p:nvSpPr>
          <p:cNvPr id="7" name="Text 4"/>
          <p:cNvSpPr/>
          <p:nvPr/>
        </p:nvSpPr>
        <p:spPr>
          <a:xfrm>
            <a:off x="1355288" y="3930729"/>
            <a:ext cx="550830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numbers[5];</a:t>
            </a:r>
            <a:endParaRPr lang="en-US" sz="2189" dirty="0"/>
          </a:p>
        </p:txBody>
      </p:sp>
      <p:sp>
        <p:nvSpPr>
          <p:cNvPr id="8" name="Shape 5"/>
          <p:cNvSpPr/>
          <p:nvPr/>
        </p:nvSpPr>
        <p:spPr>
          <a:xfrm>
            <a:off x="7454265" y="3016925"/>
            <a:ext cx="6133624" cy="1671280"/>
          </a:xfrm>
          <a:prstGeom prst="roundRect">
            <a:avLst>
              <a:gd name="adj" fmla="val 29947"/>
            </a:avLst>
          </a:prstGeom>
          <a:solidFill>
            <a:srgbClr val="00002E"/>
          </a:solidFill>
          <a:ln w="34647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66923" y="332958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Initialization</a:t>
            </a:r>
            <a:endParaRPr lang="en-US" sz="2737" dirty="0"/>
          </a:p>
        </p:txBody>
      </p:sp>
      <p:sp>
        <p:nvSpPr>
          <p:cNvPr id="10" name="Text 7"/>
          <p:cNvSpPr/>
          <p:nvPr/>
        </p:nvSpPr>
        <p:spPr>
          <a:xfrm>
            <a:off x="7766923" y="3930729"/>
            <a:ext cx="550830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numbers[] = {1, 2, 3, 4, 5};</a:t>
            </a:r>
            <a:endParaRPr lang="en-US" sz="2189" dirty="0"/>
          </a:p>
        </p:txBody>
      </p:sp>
      <p:sp>
        <p:nvSpPr>
          <p:cNvPr id="11" name="Shape 8"/>
          <p:cNvSpPr/>
          <p:nvPr/>
        </p:nvSpPr>
        <p:spPr>
          <a:xfrm>
            <a:off x="1042630" y="4966216"/>
            <a:ext cx="6133624" cy="1671280"/>
          </a:xfrm>
          <a:prstGeom prst="roundRect">
            <a:avLst>
              <a:gd name="adj" fmla="val 29947"/>
            </a:avLst>
          </a:prstGeom>
          <a:solidFill>
            <a:srgbClr val="00002E"/>
          </a:solidFill>
          <a:ln w="34647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355288" y="5278874"/>
            <a:ext cx="317754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Accessing Elements</a:t>
            </a:r>
            <a:endParaRPr lang="en-US" sz="2737" dirty="0"/>
          </a:p>
        </p:txBody>
      </p:sp>
      <p:sp>
        <p:nvSpPr>
          <p:cNvPr id="13" name="Text 10"/>
          <p:cNvSpPr/>
          <p:nvPr/>
        </p:nvSpPr>
        <p:spPr>
          <a:xfrm>
            <a:off x="1355288" y="5880021"/>
            <a:ext cx="550830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x = numbers[2];</a:t>
            </a:r>
            <a:endParaRPr lang="en-US" sz="2189" dirty="0"/>
          </a:p>
        </p:txBody>
      </p:sp>
      <p:sp>
        <p:nvSpPr>
          <p:cNvPr id="14" name="Shape 11"/>
          <p:cNvSpPr/>
          <p:nvPr/>
        </p:nvSpPr>
        <p:spPr>
          <a:xfrm>
            <a:off x="7454265" y="4966216"/>
            <a:ext cx="6133624" cy="1671280"/>
          </a:xfrm>
          <a:prstGeom prst="roundRect">
            <a:avLst>
              <a:gd name="adj" fmla="val 29947"/>
            </a:avLst>
          </a:prstGeom>
          <a:solidFill>
            <a:srgbClr val="00002E"/>
          </a:solidFill>
          <a:ln w="34647">
            <a:solidFill>
              <a:srgbClr val="48A8E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66923" y="5278874"/>
            <a:ext cx="316230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Modifying Elements</a:t>
            </a:r>
            <a:endParaRPr lang="en-US" sz="2737" dirty="0"/>
          </a:p>
        </p:txBody>
      </p:sp>
      <p:sp>
        <p:nvSpPr>
          <p:cNvPr id="16" name="Text 13"/>
          <p:cNvSpPr/>
          <p:nvPr/>
        </p:nvSpPr>
        <p:spPr>
          <a:xfrm>
            <a:off x="7766923" y="5880021"/>
            <a:ext cx="550830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numbers[3] = 10;</a:t>
            </a:r>
            <a:endParaRPr lang="en-US" sz="21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6941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276945"/>
            <a:ext cx="946404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Multi-dimensional Arrays in C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2701766"/>
            <a:ext cx="3903583" cy="2412563"/>
          </a:xfrm>
          <a:prstGeom prst="roundRect">
            <a:avLst>
              <a:gd name="adj" fmla="val 20746"/>
            </a:avLst>
          </a:prstGeom>
          <a:noFill/>
          <a:ln w="34647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8" y="2736413"/>
            <a:ext cx="3834289" cy="234326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42630" y="546187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Declaration</a:t>
            </a:r>
            <a:endParaRPr lang="en-US" sz="2737" dirty="0"/>
          </a:p>
        </p:txBody>
      </p:sp>
      <p:sp>
        <p:nvSpPr>
          <p:cNvPr id="8" name="Text 4"/>
          <p:cNvSpPr/>
          <p:nvPr/>
        </p:nvSpPr>
        <p:spPr>
          <a:xfrm>
            <a:off x="1042630" y="6063020"/>
            <a:ext cx="390358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matrix[3][3];</a:t>
            </a:r>
            <a:endParaRPr lang="en-US" sz="2189" dirty="0"/>
          </a:p>
        </p:txBody>
      </p:sp>
      <p:sp>
        <p:nvSpPr>
          <p:cNvPr id="9" name="Shape 5"/>
          <p:cNvSpPr/>
          <p:nvPr/>
        </p:nvSpPr>
        <p:spPr>
          <a:xfrm>
            <a:off x="5363289" y="2701766"/>
            <a:ext cx="3903702" cy="2412563"/>
          </a:xfrm>
          <a:prstGeom prst="roundRect">
            <a:avLst>
              <a:gd name="adj" fmla="val 20746"/>
            </a:avLst>
          </a:prstGeom>
          <a:noFill/>
          <a:ln w="34647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37" y="2736413"/>
            <a:ext cx="3834408" cy="234326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363289" y="546187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Initialization</a:t>
            </a:r>
            <a:endParaRPr lang="en-US" sz="2737" dirty="0"/>
          </a:p>
        </p:txBody>
      </p:sp>
      <p:sp>
        <p:nvSpPr>
          <p:cNvPr id="12" name="Text 7"/>
          <p:cNvSpPr/>
          <p:nvPr/>
        </p:nvSpPr>
        <p:spPr>
          <a:xfrm>
            <a:off x="5363289" y="6063020"/>
            <a:ext cx="3903702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matrix[][] = {{1, 2, 3}, {4, 5, 6}, {7, 8, 9}};</a:t>
            </a:r>
            <a:endParaRPr lang="en-US" sz="2189" dirty="0"/>
          </a:p>
        </p:txBody>
      </p:sp>
      <p:sp>
        <p:nvSpPr>
          <p:cNvPr id="13" name="Shape 8"/>
          <p:cNvSpPr/>
          <p:nvPr/>
        </p:nvSpPr>
        <p:spPr>
          <a:xfrm>
            <a:off x="9684068" y="2701766"/>
            <a:ext cx="3903702" cy="2412563"/>
          </a:xfrm>
          <a:prstGeom prst="roundRect">
            <a:avLst>
              <a:gd name="adj" fmla="val 20746"/>
            </a:avLst>
          </a:prstGeom>
          <a:noFill/>
          <a:ln w="34647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715" y="2736413"/>
            <a:ext cx="3834408" cy="234326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684068" y="5461873"/>
            <a:ext cx="317754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Accessing Elements</a:t>
            </a:r>
            <a:endParaRPr lang="en-US" sz="2737" dirty="0"/>
          </a:p>
        </p:txBody>
      </p:sp>
      <p:sp>
        <p:nvSpPr>
          <p:cNvPr id="16" name="Text 10"/>
          <p:cNvSpPr/>
          <p:nvPr/>
        </p:nvSpPr>
        <p:spPr>
          <a:xfrm>
            <a:off x="9684068" y="6063020"/>
            <a:ext cx="390370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x = matrix[1][2];</a:t>
            </a:r>
            <a:endParaRPr lang="en-US" sz="218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6941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459825"/>
            <a:ext cx="786384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Manipulating Arrays in C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3101935"/>
            <a:ext cx="625554" cy="62555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34647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29678" y="3154085"/>
            <a:ext cx="25146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3284" dirty="0"/>
          </a:p>
        </p:txBody>
      </p:sp>
      <p:sp>
        <p:nvSpPr>
          <p:cNvPr id="7" name="Text 4"/>
          <p:cNvSpPr/>
          <p:nvPr/>
        </p:nvSpPr>
        <p:spPr>
          <a:xfrm>
            <a:off x="1946196" y="319742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Array Indexing</a:t>
            </a:r>
            <a:endParaRPr lang="en-US" sz="2737" dirty="0"/>
          </a:p>
        </p:txBody>
      </p:sp>
      <p:sp>
        <p:nvSpPr>
          <p:cNvPr id="8" name="Text 5"/>
          <p:cNvSpPr/>
          <p:nvPr/>
        </p:nvSpPr>
        <p:spPr>
          <a:xfrm>
            <a:off x="1946196" y="3798570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Access individual array elements using their index.</a:t>
            </a:r>
            <a:endParaRPr lang="en-US" sz="2189" dirty="0"/>
          </a:p>
        </p:txBody>
      </p:sp>
      <p:sp>
        <p:nvSpPr>
          <p:cNvPr id="9" name="Shape 6"/>
          <p:cNvSpPr/>
          <p:nvPr/>
        </p:nvSpPr>
        <p:spPr>
          <a:xfrm>
            <a:off x="7454265" y="3101935"/>
            <a:ext cx="625554" cy="62555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34647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41312" y="3154085"/>
            <a:ext cx="25146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3284" dirty="0"/>
          </a:p>
        </p:txBody>
      </p:sp>
      <p:sp>
        <p:nvSpPr>
          <p:cNvPr id="11" name="Text 8"/>
          <p:cNvSpPr/>
          <p:nvPr/>
        </p:nvSpPr>
        <p:spPr>
          <a:xfrm>
            <a:off x="8357830" y="319742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Sorting</a:t>
            </a:r>
            <a:endParaRPr lang="en-US" sz="2737" dirty="0"/>
          </a:p>
        </p:txBody>
      </p:sp>
      <p:sp>
        <p:nvSpPr>
          <p:cNvPr id="12" name="Text 9"/>
          <p:cNvSpPr/>
          <p:nvPr/>
        </p:nvSpPr>
        <p:spPr>
          <a:xfrm>
            <a:off x="8357830" y="3798570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Arrange array elements in a specific order (e.g., ascending or descending).</a:t>
            </a:r>
            <a:endParaRPr lang="en-US" sz="2189" dirty="0"/>
          </a:p>
        </p:txBody>
      </p:sp>
      <p:sp>
        <p:nvSpPr>
          <p:cNvPr id="13" name="Shape 10"/>
          <p:cNvSpPr/>
          <p:nvPr/>
        </p:nvSpPr>
        <p:spPr>
          <a:xfrm>
            <a:off x="1042630" y="5183505"/>
            <a:ext cx="625554" cy="62555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34647">
            <a:solidFill>
              <a:srgbClr val="DD785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229678" y="5235654"/>
            <a:ext cx="25146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3284" dirty="0"/>
          </a:p>
        </p:txBody>
      </p:sp>
      <p:sp>
        <p:nvSpPr>
          <p:cNvPr id="15" name="Text 12"/>
          <p:cNvSpPr/>
          <p:nvPr/>
        </p:nvSpPr>
        <p:spPr>
          <a:xfrm>
            <a:off x="1946196" y="527899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Searching</a:t>
            </a:r>
            <a:endParaRPr lang="en-US" sz="2737" dirty="0"/>
          </a:p>
        </p:txBody>
      </p:sp>
      <p:sp>
        <p:nvSpPr>
          <p:cNvPr id="16" name="Text 13"/>
          <p:cNvSpPr/>
          <p:nvPr/>
        </p:nvSpPr>
        <p:spPr>
          <a:xfrm>
            <a:off x="1946196" y="5880140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Find the position or value of a specific element in the array.</a:t>
            </a:r>
            <a:endParaRPr lang="en-US" sz="2189" dirty="0"/>
          </a:p>
        </p:txBody>
      </p:sp>
      <p:sp>
        <p:nvSpPr>
          <p:cNvPr id="17" name="Shape 14"/>
          <p:cNvSpPr/>
          <p:nvPr/>
        </p:nvSpPr>
        <p:spPr>
          <a:xfrm>
            <a:off x="7454265" y="5183505"/>
            <a:ext cx="625554" cy="62555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34647">
            <a:solidFill>
              <a:srgbClr val="48A8E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641312" y="5235654"/>
            <a:ext cx="25146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3284" dirty="0"/>
          </a:p>
        </p:txBody>
      </p:sp>
      <p:sp>
        <p:nvSpPr>
          <p:cNvPr id="19" name="Text 16"/>
          <p:cNvSpPr/>
          <p:nvPr/>
        </p:nvSpPr>
        <p:spPr>
          <a:xfrm>
            <a:off x="8357830" y="5278993"/>
            <a:ext cx="2857500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Insertion/Deletion</a:t>
            </a:r>
            <a:endParaRPr lang="en-US" sz="2737" dirty="0"/>
          </a:p>
        </p:txBody>
      </p:sp>
      <p:sp>
        <p:nvSpPr>
          <p:cNvPr id="20" name="Text 17"/>
          <p:cNvSpPr/>
          <p:nvPr/>
        </p:nvSpPr>
        <p:spPr>
          <a:xfrm>
            <a:off x="8357830" y="5880140"/>
            <a:ext cx="523005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Add or remove elements from the array.</a:t>
            </a:r>
            <a:endParaRPr lang="en-US" sz="21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4630400" cy="8202400"/>
          </a:xfrm>
          <a:prstGeom prst="rect">
            <a:avLst/>
          </a:prstGeom>
          <a:solidFill>
            <a:srgbClr val="00002E">
              <a:alpha val="75000"/>
            </a:srgbClr>
          </a:solidFill>
          <a:ln w="6941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27200"/>
            <a:ext cx="990600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Common Array Operations in C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1074982"/>
            <a:ext cx="12545139" cy="6975634"/>
          </a:xfrm>
          <a:prstGeom prst="roundRect">
            <a:avLst>
              <a:gd name="adj" fmla="val 7175"/>
            </a:avLst>
          </a:prstGeom>
          <a:solidFill>
            <a:srgbClr val="00002E"/>
          </a:solidFill>
          <a:ln w="69413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90055" y="1318822"/>
            <a:ext cx="564332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Operation</a:t>
            </a:r>
            <a:endParaRPr lang="en-US" sz="2189" dirty="0"/>
          </a:p>
        </p:txBody>
      </p:sp>
      <p:sp>
        <p:nvSpPr>
          <p:cNvPr id="7" name="Text 4"/>
          <p:cNvSpPr/>
          <p:nvPr/>
        </p:nvSpPr>
        <p:spPr>
          <a:xfrm>
            <a:off x="7597021" y="1318822"/>
            <a:ext cx="564332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</a:t>
            </a:r>
            <a:endParaRPr lang="en-US" sz="2189" dirty="0"/>
          </a:p>
        </p:txBody>
      </p:sp>
      <p:sp>
        <p:nvSpPr>
          <p:cNvPr id="8" name="Text 5"/>
          <p:cNvSpPr/>
          <p:nvPr/>
        </p:nvSpPr>
        <p:spPr>
          <a:xfrm>
            <a:off x="1390055" y="2147021"/>
            <a:ext cx="564332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Sum of Array Elements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7597021" y="2147021"/>
            <a:ext cx="5643324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sum = 0;
for (int i = 0; i &lt; size; i++) sum += array[i];
return sum;</a:t>
            </a:r>
            <a:endParaRPr lang="en-US" sz="2189" dirty="0"/>
          </a:p>
        </p:txBody>
      </p:sp>
      <p:sp>
        <p:nvSpPr>
          <p:cNvPr id="10" name="Text 7"/>
          <p:cNvSpPr/>
          <p:nvPr/>
        </p:nvSpPr>
        <p:spPr>
          <a:xfrm>
            <a:off x="1390055" y="3864855"/>
            <a:ext cx="564332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Finding Maximum Element</a:t>
            </a:r>
            <a:endParaRPr lang="en-US" sz="2189" dirty="0"/>
          </a:p>
        </p:txBody>
      </p:sp>
      <p:sp>
        <p:nvSpPr>
          <p:cNvPr id="11" name="Text 8"/>
          <p:cNvSpPr/>
          <p:nvPr/>
        </p:nvSpPr>
        <p:spPr>
          <a:xfrm>
            <a:off x="7597021" y="3864855"/>
            <a:ext cx="5643324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max = array[0];
for (int i = 1; i &lt; size; i++)
if (array[i] &gt; max) max = array[i];
return max;</a:t>
            </a:r>
            <a:endParaRPr lang="en-US" sz="2189" dirty="0"/>
          </a:p>
        </p:txBody>
      </p:sp>
      <p:sp>
        <p:nvSpPr>
          <p:cNvPr id="12" name="Text 9"/>
          <p:cNvSpPr/>
          <p:nvPr/>
        </p:nvSpPr>
        <p:spPr>
          <a:xfrm>
            <a:off x="1390055" y="6027506"/>
            <a:ext cx="564332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Linear Search</a:t>
            </a:r>
            <a:endParaRPr lang="en-US" sz="2189" dirty="0"/>
          </a:p>
        </p:txBody>
      </p:sp>
      <p:sp>
        <p:nvSpPr>
          <p:cNvPr id="13" name="Text 10"/>
          <p:cNvSpPr/>
          <p:nvPr/>
        </p:nvSpPr>
        <p:spPr>
          <a:xfrm>
            <a:off x="7597021" y="6027506"/>
            <a:ext cx="5643324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 search(int array[], int key) {
for (int i = 0; i &lt; size; i++)
if (array[i] == key) return i;
return -1; }</a:t>
            </a:r>
            <a:endParaRPr lang="en-US" sz="21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6941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00230" y="330219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5100042" y="1616094"/>
            <a:ext cx="45719" cy="6283287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7" name="Shape 3"/>
          <p:cNvSpPr/>
          <p:nvPr/>
        </p:nvSpPr>
        <p:spPr>
          <a:xfrm>
            <a:off x="5430083" y="2128718"/>
            <a:ext cx="973098" cy="34647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8" name="Shape 4"/>
          <p:cNvSpPr/>
          <p:nvPr/>
        </p:nvSpPr>
        <p:spPr>
          <a:xfrm>
            <a:off x="4804529" y="1833383"/>
            <a:ext cx="625554" cy="62555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34647">
            <a:solidFill>
              <a:srgbClr val="F2B42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91576" y="1885533"/>
            <a:ext cx="25146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3284" dirty="0"/>
          </a:p>
        </p:txBody>
      </p:sp>
      <p:sp>
        <p:nvSpPr>
          <p:cNvPr id="10" name="Text 6"/>
          <p:cNvSpPr/>
          <p:nvPr/>
        </p:nvSpPr>
        <p:spPr>
          <a:xfrm>
            <a:off x="6646545" y="1894105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Arrays Recap</a:t>
            </a:r>
            <a:endParaRPr lang="en-US" sz="2737" dirty="0"/>
          </a:p>
        </p:txBody>
      </p:sp>
      <p:sp>
        <p:nvSpPr>
          <p:cNvPr id="11" name="Text 7"/>
          <p:cNvSpPr/>
          <p:nvPr/>
        </p:nvSpPr>
        <p:spPr>
          <a:xfrm>
            <a:off x="6646545" y="2495252"/>
            <a:ext cx="694122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Arrays are essential in C and other programming languages for storing and manipulating data efficiently.</a:t>
            </a:r>
            <a:endParaRPr lang="en-US" sz="2189" dirty="0"/>
          </a:p>
        </p:txBody>
      </p:sp>
      <p:sp>
        <p:nvSpPr>
          <p:cNvPr id="12" name="Shape 8"/>
          <p:cNvSpPr/>
          <p:nvPr/>
        </p:nvSpPr>
        <p:spPr>
          <a:xfrm>
            <a:off x="5430083" y="4453532"/>
            <a:ext cx="973098" cy="34647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3" name="Shape 9"/>
          <p:cNvSpPr/>
          <p:nvPr/>
        </p:nvSpPr>
        <p:spPr>
          <a:xfrm>
            <a:off x="4804529" y="4158198"/>
            <a:ext cx="625554" cy="62555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34647">
            <a:solidFill>
              <a:srgbClr val="D7425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991576" y="4210347"/>
            <a:ext cx="25146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3284" dirty="0"/>
          </a:p>
        </p:txBody>
      </p:sp>
      <p:sp>
        <p:nvSpPr>
          <p:cNvPr id="15" name="Text 11"/>
          <p:cNvSpPr/>
          <p:nvPr/>
        </p:nvSpPr>
        <p:spPr>
          <a:xfrm>
            <a:off x="6646545" y="421892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Applications</a:t>
            </a:r>
            <a:endParaRPr lang="en-US" sz="2737" dirty="0"/>
          </a:p>
        </p:txBody>
      </p:sp>
      <p:sp>
        <p:nvSpPr>
          <p:cNvPr id="16" name="Text 12"/>
          <p:cNvSpPr/>
          <p:nvPr/>
        </p:nvSpPr>
        <p:spPr>
          <a:xfrm>
            <a:off x="6646545" y="4820066"/>
            <a:ext cx="694122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Arrays are used in a variety of applications, including sorting, searching, and data manipulation.</a:t>
            </a:r>
            <a:endParaRPr lang="en-US" sz="2189" dirty="0"/>
          </a:p>
        </p:txBody>
      </p:sp>
      <p:sp>
        <p:nvSpPr>
          <p:cNvPr id="17" name="Shape 13"/>
          <p:cNvSpPr/>
          <p:nvPr/>
        </p:nvSpPr>
        <p:spPr>
          <a:xfrm>
            <a:off x="5430083" y="6778347"/>
            <a:ext cx="973098" cy="34647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8" name="Shape 14"/>
          <p:cNvSpPr/>
          <p:nvPr/>
        </p:nvSpPr>
        <p:spPr>
          <a:xfrm>
            <a:off x="4804529" y="6483012"/>
            <a:ext cx="625554" cy="62555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34647">
            <a:solidFill>
              <a:srgbClr val="DD785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991576" y="6535162"/>
            <a:ext cx="251460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3284" dirty="0"/>
          </a:p>
        </p:txBody>
      </p:sp>
      <p:sp>
        <p:nvSpPr>
          <p:cNvPr id="20" name="Text 16"/>
          <p:cNvSpPr/>
          <p:nvPr/>
        </p:nvSpPr>
        <p:spPr>
          <a:xfrm>
            <a:off x="6646545" y="6543734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Further Learning</a:t>
            </a:r>
            <a:endParaRPr lang="en-US" sz="2737" dirty="0"/>
          </a:p>
        </p:txBody>
      </p:sp>
      <p:sp>
        <p:nvSpPr>
          <p:cNvPr id="21" name="Text 17"/>
          <p:cNvSpPr/>
          <p:nvPr/>
        </p:nvSpPr>
        <p:spPr>
          <a:xfrm>
            <a:off x="6646545" y="7144881"/>
            <a:ext cx="694122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Continue exploring arrays to become a skilled programmer and problem solver.</a:t>
            </a:r>
            <a:endParaRPr lang="en-US" sz="218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379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2</cp:revision>
  <dcterms:created xsi:type="dcterms:W3CDTF">2023-12-31T06:44:02Z</dcterms:created>
  <dcterms:modified xsi:type="dcterms:W3CDTF">2024-01-24T07:13:18Z</dcterms:modified>
</cp:coreProperties>
</file>