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Lst>
  <p:sldSz cx="9144000" cy="6858000" type="screen4x3"/>
  <p:notesSz cx="7772400" cy="100584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67" d="100"/>
          <a:sy n="167" d="100"/>
        </p:scale>
        <p:origin x="-132" y="-19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331640" y="-27360"/>
            <a:ext cx="7354800" cy="1142640"/>
          </a:xfrm>
          <a:prstGeom prst="rect">
            <a:avLst/>
          </a:prstGeom>
        </p:spPr>
        <p:txBody>
          <a:bodyPr lIns="0" tIns="0" rIns="0" bIns="0" anchor="ctr">
            <a:noAutofit/>
          </a:bodyPr>
          <a:lstStyle/>
          <a:p>
            <a:endParaRPr lang="es-ES" sz="1800" b="0" strike="noStrike" spc="-1">
              <a:solidFill>
                <a:srgbClr val="000000"/>
              </a:solidFill>
              <a:latin typeface="Calibri"/>
            </a:endParaRPr>
          </a:p>
        </p:txBody>
      </p:sp>
      <p:sp>
        <p:nvSpPr>
          <p:cNvPr id="28" name="PlaceHolder 2"/>
          <p:cNvSpPr>
            <a:spLocks noGrp="1"/>
          </p:cNvSpPr>
          <p:nvPr>
            <p:ph type="body"/>
          </p:nvPr>
        </p:nvSpPr>
        <p:spPr>
          <a:xfrm>
            <a:off x="323640" y="1340640"/>
            <a:ext cx="8229240" cy="215856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29" name="PlaceHolder 3"/>
          <p:cNvSpPr>
            <a:spLocks noGrp="1"/>
          </p:cNvSpPr>
          <p:nvPr>
            <p:ph type="body"/>
          </p:nvPr>
        </p:nvSpPr>
        <p:spPr>
          <a:xfrm>
            <a:off x="323640" y="3704760"/>
            <a:ext cx="8229240" cy="2158560"/>
          </a:xfrm>
          <a:prstGeom prst="rect">
            <a:avLst/>
          </a:prstGeom>
        </p:spPr>
        <p:txBody>
          <a:bodyPr lIns="0" tIns="0" rIns="0" bIns="0">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331640" y="-27360"/>
            <a:ext cx="7354800" cy="1142640"/>
          </a:xfrm>
          <a:prstGeom prst="rect">
            <a:avLst/>
          </a:prstGeom>
        </p:spPr>
        <p:txBody>
          <a:bodyPr lIns="0" tIns="0" rIns="0" bIns="0" anchor="ctr">
            <a:noAutofit/>
          </a:bodyPr>
          <a:lstStyle/>
          <a:p>
            <a:endParaRPr lang="es-ES" sz="1800" b="0" strike="noStrike" spc="-1">
              <a:solidFill>
                <a:srgbClr val="000000"/>
              </a:solidFill>
              <a:latin typeface="Calibri"/>
            </a:endParaRPr>
          </a:p>
        </p:txBody>
      </p:sp>
      <p:sp>
        <p:nvSpPr>
          <p:cNvPr id="31" name="PlaceHolder 2"/>
          <p:cNvSpPr>
            <a:spLocks noGrp="1"/>
          </p:cNvSpPr>
          <p:nvPr>
            <p:ph type="body"/>
          </p:nvPr>
        </p:nvSpPr>
        <p:spPr>
          <a:xfrm>
            <a:off x="323640" y="1340640"/>
            <a:ext cx="4015800" cy="215856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32" name="PlaceHolder 3"/>
          <p:cNvSpPr>
            <a:spLocks noGrp="1"/>
          </p:cNvSpPr>
          <p:nvPr>
            <p:ph type="body"/>
          </p:nvPr>
        </p:nvSpPr>
        <p:spPr>
          <a:xfrm>
            <a:off x="4540680" y="1340640"/>
            <a:ext cx="4015800" cy="215856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33" name="PlaceHolder 4"/>
          <p:cNvSpPr>
            <a:spLocks noGrp="1"/>
          </p:cNvSpPr>
          <p:nvPr>
            <p:ph type="body"/>
          </p:nvPr>
        </p:nvSpPr>
        <p:spPr>
          <a:xfrm>
            <a:off x="323640" y="3704760"/>
            <a:ext cx="4015800" cy="215856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34" name="PlaceHolder 5"/>
          <p:cNvSpPr>
            <a:spLocks noGrp="1"/>
          </p:cNvSpPr>
          <p:nvPr>
            <p:ph type="body"/>
          </p:nvPr>
        </p:nvSpPr>
        <p:spPr>
          <a:xfrm>
            <a:off x="4540680" y="3704760"/>
            <a:ext cx="4015800" cy="2158560"/>
          </a:xfrm>
          <a:prstGeom prst="rect">
            <a:avLst/>
          </a:prstGeom>
        </p:spPr>
        <p:txBody>
          <a:bodyPr lIns="0" tIns="0" rIns="0" bIns="0">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331640" y="-27360"/>
            <a:ext cx="7354800" cy="1142640"/>
          </a:xfrm>
          <a:prstGeom prst="rect">
            <a:avLst/>
          </a:prstGeom>
        </p:spPr>
        <p:txBody>
          <a:bodyPr lIns="0" tIns="0" rIns="0" bIns="0" anchor="ctr">
            <a:noAutofit/>
          </a:bodyPr>
          <a:lstStyle/>
          <a:p>
            <a:endParaRPr lang="es-ES" sz="1800" b="0" strike="noStrike" spc="-1">
              <a:solidFill>
                <a:srgbClr val="000000"/>
              </a:solidFill>
              <a:latin typeface="Calibri"/>
            </a:endParaRPr>
          </a:p>
        </p:txBody>
      </p:sp>
      <p:sp>
        <p:nvSpPr>
          <p:cNvPr id="36" name="PlaceHolder 2"/>
          <p:cNvSpPr>
            <a:spLocks noGrp="1"/>
          </p:cNvSpPr>
          <p:nvPr>
            <p:ph type="body"/>
          </p:nvPr>
        </p:nvSpPr>
        <p:spPr>
          <a:xfrm>
            <a:off x="323640" y="1340640"/>
            <a:ext cx="2649600" cy="215856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37" name="PlaceHolder 3"/>
          <p:cNvSpPr>
            <a:spLocks noGrp="1"/>
          </p:cNvSpPr>
          <p:nvPr>
            <p:ph type="body"/>
          </p:nvPr>
        </p:nvSpPr>
        <p:spPr>
          <a:xfrm>
            <a:off x="3106080" y="1340640"/>
            <a:ext cx="2649600" cy="215856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38" name="PlaceHolder 4"/>
          <p:cNvSpPr>
            <a:spLocks noGrp="1"/>
          </p:cNvSpPr>
          <p:nvPr>
            <p:ph type="body"/>
          </p:nvPr>
        </p:nvSpPr>
        <p:spPr>
          <a:xfrm>
            <a:off x="5888520" y="1340640"/>
            <a:ext cx="2649600" cy="215856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39" name="PlaceHolder 5"/>
          <p:cNvSpPr>
            <a:spLocks noGrp="1"/>
          </p:cNvSpPr>
          <p:nvPr>
            <p:ph type="body"/>
          </p:nvPr>
        </p:nvSpPr>
        <p:spPr>
          <a:xfrm>
            <a:off x="323640" y="3704760"/>
            <a:ext cx="2649600" cy="215856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40" name="PlaceHolder 6"/>
          <p:cNvSpPr>
            <a:spLocks noGrp="1"/>
          </p:cNvSpPr>
          <p:nvPr>
            <p:ph type="body"/>
          </p:nvPr>
        </p:nvSpPr>
        <p:spPr>
          <a:xfrm>
            <a:off x="3106080" y="3704760"/>
            <a:ext cx="2649600" cy="215856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41" name="PlaceHolder 7"/>
          <p:cNvSpPr>
            <a:spLocks noGrp="1"/>
          </p:cNvSpPr>
          <p:nvPr>
            <p:ph type="body"/>
          </p:nvPr>
        </p:nvSpPr>
        <p:spPr>
          <a:xfrm>
            <a:off x="5888520" y="3704760"/>
            <a:ext cx="2649600" cy="2158560"/>
          </a:xfrm>
          <a:prstGeom prst="rect">
            <a:avLst/>
          </a:prstGeom>
        </p:spPr>
        <p:txBody>
          <a:bodyPr lIns="0" tIns="0" rIns="0" bIns="0">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1331640" y="-27360"/>
            <a:ext cx="7354800" cy="1142640"/>
          </a:xfrm>
          <a:prstGeom prst="rect">
            <a:avLst/>
          </a:prstGeom>
        </p:spPr>
        <p:txBody>
          <a:bodyPr lIns="0" tIns="0" rIns="0" bIns="0" anchor="ctr">
            <a:noAutofit/>
          </a:bodyPr>
          <a:lstStyle/>
          <a:p>
            <a:endParaRPr lang="es-ES" sz="1800" b="0" strike="noStrike" spc="-1">
              <a:solidFill>
                <a:srgbClr val="000000"/>
              </a:solidFill>
              <a:latin typeface="Calibri"/>
            </a:endParaRPr>
          </a:p>
        </p:txBody>
      </p:sp>
      <p:sp>
        <p:nvSpPr>
          <p:cNvPr id="49" name="PlaceHolder 2"/>
          <p:cNvSpPr>
            <a:spLocks noGrp="1"/>
          </p:cNvSpPr>
          <p:nvPr>
            <p:ph type="subTitle"/>
          </p:nvPr>
        </p:nvSpPr>
        <p:spPr>
          <a:xfrm>
            <a:off x="323640" y="1340640"/>
            <a:ext cx="8229240" cy="452556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331640" y="-27360"/>
            <a:ext cx="7354800" cy="1142640"/>
          </a:xfrm>
          <a:prstGeom prst="rect">
            <a:avLst/>
          </a:prstGeom>
        </p:spPr>
        <p:txBody>
          <a:bodyPr lIns="0" tIns="0" rIns="0" bIns="0" anchor="ctr">
            <a:noAutofit/>
          </a:bodyPr>
          <a:lstStyle/>
          <a:p>
            <a:endParaRPr lang="es-ES" sz="1800" b="0" strike="noStrike" spc="-1">
              <a:solidFill>
                <a:srgbClr val="000000"/>
              </a:solidFill>
              <a:latin typeface="Calibri"/>
            </a:endParaRPr>
          </a:p>
        </p:txBody>
      </p:sp>
      <p:sp>
        <p:nvSpPr>
          <p:cNvPr id="51" name="PlaceHolder 2"/>
          <p:cNvSpPr>
            <a:spLocks noGrp="1"/>
          </p:cNvSpPr>
          <p:nvPr>
            <p:ph type="body"/>
          </p:nvPr>
        </p:nvSpPr>
        <p:spPr>
          <a:xfrm>
            <a:off x="323640" y="1340640"/>
            <a:ext cx="8229240" cy="4525560"/>
          </a:xfrm>
          <a:prstGeom prst="rect">
            <a:avLst/>
          </a:prstGeom>
        </p:spPr>
        <p:txBody>
          <a:bodyPr lIns="0" tIns="0" rIns="0" bIns="0">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331640" y="-27360"/>
            <a:ext cx="7354800" cy="1142640"/>
          </a:xfrm>
          <a:prstGeom prst="rect">
            <a:avLst/>
          </a:prstGeom>
        </p:spPr>
        <p:txBody>
          <a:bodyPr lIns="0" tIns="0" rIns="0" bIns="0" anchor="ctr">
            <a:noAutofit/>
          </a:bodyPr>
          <a:lstStyle/>
          <a:p>
            <a:endParaRPr lang="es-ES" sz="1800" b="0" strike="noStrike" spc="-1">
              <a:solidFill>
                <a:srgbClr val="000000"/>
              </a:solidFill>
              <a:latin typeface="Calibri"/>
            </a:endParaRPr>
          </a:p>
        </p:txBody>
      </p:sp>
      <p:sp>
        <p:nvSpPr>
          <p:cNvPr id="53" name="PlaceHolder 2"/>
          <p:cNvSpPr>
            <a:spLocks noGrp="1"/>
          </p:cNvSpPr>
          <p:nvPr>
            <p:ph type="body"/>
          </p:nvPr>
        </p:nvSpPr>
        <p:spPr>
          <a:xfrm>
            <a:off x="323640" y="1340640"/>
            <a:ext cx="4015800" cy="452556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54" name="PlaceHolder 3"/>
          <p:cNvSpPr>
            <a:spLocks noGrp="1"/>
          </p:cNvSpPr>
          <p:nvPr>
            <p:ph type="body"/>
          </p:nvPr>
        </p:nvSpPr>
        <p:spPr>
          <a:xfrm>
            <a:off x="4540680" y="1340640"/>
            <a:ext cx="4015800" cy="4525560"/>
          </a:xfrm>
          <a:prstGeom prst="rect">
            <a:avLst/>
          </a:prstGeom>
        </p:spPr>
        <p:txBody>
          <a:bodyPr lIns="0" tIns="0" rIns="0" bIns="0">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1331640" y="-27360"/>
            <a:ext cx="7354800" cy="1142640"/>
          </a:xfrm>
          <a:prstGeom prst="rect">
            <a:avLst/>
          </a:prstGeom>
        </p:spPr>
        <p:txBody>
          <a:bodyPr lIns="0" tIns="0" rIns="0" bIns="0" anchor="ctr">
            <a:noAutofit/>
          </a:bodyPr>
          <a:lstStyle/>
          <a:p>
            <a:endParaRPr lang="es-E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1331640" y="-27360"/>
            <a:ext cx="7354800" cy="529776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331640" y="-27360"/>
            <a:ext cx="7354800" cy="1142640"/>
          </a:xfrm>
          <a:prstGeom prst="rect">
            <a:avLst/>
          </a:prstGeom>
        </p:spPr>
        <p:txBody>
          <a:bodyPr lIns="0" tIns="0" rIns="0" bIns="0" anchor="ctr">
            <a:noAutofit/>
          </a:bodyPr>
          <a:lstStyle/>
          <a:p>
            <a:endParaRPr lang="es-ES" sz="1800" b="0" strike="noStrike" spc="-1">
              <a:solidFill>
                <a:srgbClr val="000000"/>
              </a:solidFill>
              <a:latin typeface="Calibri"/>
            </a:endParaRPr>
          </a:p>
        </p:txBody>
      </p:sp>
      <p:sp>
        <p:nvSpPr>
          <p:cNvPr id="58" name="PlaceHolder 2"/>
          <p:cNvSpPr>
            <a:spLocks noGrp="1"/>
          </p:cNvSpPr>
          <p:nvPr>
            <p:ph type="body"/>
          </p:nvPr>
        </p:nvSpPr>
        <p:spPr>
          <a:xfrm>
            <a:off x="323640" y="1340640"/>
            <a:ext cx="4015800" cy="215856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59" name="PlaceHolder 3"/>
          <p:cNvSpPr>
            <a:spLocks noGrp="1"/>
          </p:cNvSpPr>
          <p:nvPr>
            <p:ph type="body"/>
          </p:nvPr>
        </p:nvSpPr>
        <p:spPr>
          <a:xfrm>
            <a:off x="4540680" y="1340640"/>
            <a:ext cx="4015800" cy="452556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60" name="PlaceHolder 4"/>
          <p:cNvSpPr>
            <a:spLocks noGrp="1"/>
          </p:cNvSpPr>
          <p:nvPr>
            <p:ph type="body"/>
          </p:nvPr>
        </p:nvSpPr>
        <p:spPr>
          <a:xfrm>
            <a:off x="323640" y="3704760"/>
            <a:ext cx="4015800" cy="2158560"/>
          </a:xfrm>
          <a:prstGeom prst="rect">
            <a:avLst/>
          </a:prstGeom>
        </p:spPr>
        <p:txBody>
          <a:bodyPr lIns="0" tIns="0" rIns="0" bIns="0">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331640" y="-27360"/>
            <a:ext cx="7354800" cy="1142640"/>
          </a:xfrm>
          <a:prstGeom prst="rect">
            <a:avLst/>
          </a:prstGeom>
        </p:spPr>
        <p:txBody>
          <a:bodyPr lIns="0" tIns="0" rIns="0" bIns="0" anchor="ctr">
            <a:noAutofit/>
          </a:bodyPr>
          <a:lstStyle/>
          <a:p>
            <a:endParaRPr lang="es-ES" sz="1800" b="0" strike="noStrike" spc="-1">
              <a:solidFill>
                <a:srgbClr val="000000"/>
              </a:solidFill>
              <a:latin typeface="Calibri"/>
            </a:endParaRPr>
          </a:p>
        </p:txBody>
      </p:sp>
      <p:sp>
        <p:nvSpPr>
          <p:cNvPr id="7" name="PlaceHolder 2"/>
          <p:cNvSpPr>
            <a:spLocks noGrp="1"/>
          </p:cNvSpPr>
          <p:nvPr>
            <p:ph type="subTitle"/>
          </p:nvPr>
        </p:nvSpPr>
        <p:spPr>
          <a:xfrm>
            <a:off x="323640" y="1340640"/>
            <a:ext cx="8229240" cy="452556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331640" y="-27360"/>
            <a:ext cx="7354800" cy="1142640"/>
          </a:xfrm>
          <a:prstGeom prst="rect">
            <a:avLst/>
          </a:prstGeom>
        </p:spPr>
        <p:txBody>
          <a:bodyPr lIns="0" tIns="0" rIns="0" bIns="0" anchor="ctr">
            <a:noAutofit/>
          </a:bodyPr>
          <a:lstStyle/>
          <a:p>
            <a:endParaRPr lang="es-ES" sz="1800" b="0" strike="noStrike" spc="-1">
              <a:solidFill>
                <a:srgbClr val="000000"/>
              </a:solidFill>
              <a:latin typeface="Calibri"/>
            </a:endParaRPr>
          </a:p>
        </p:txBody>
      </p:sp>
      <p:sp>
        <p:nvSpPr>
          <p:cNvPr id="62" name="PlaceHolder 2"/>
          <p:cNvSpPr>
            <a:spLocks noGrp="1"/>
          </p:cNvSpPr>
          <p:nvPr>
            <p:ph type="body"/>
          </p:nvPr>
        </p:nvSpPr>
        <p:spPr>
          <a:xfrm>
            <a:off x="323640" y="1340640"/>
            <a:ext cx="4015800" cy="452556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63" name="PlaceHolder 3"/>
          <p:cNvSpPr>
            <a:spLocks noGrp="1"/>
          </p:cNvSpPr>
          <p:nvPr>
            <p:ph type="body"/>
          </p:nvPr>
        </p:nvSpPr>
        <p:spPr>
          <a:xfrm>
            <a:off x="4540680" y="1340640"/>
            <a:ext cx="4015800" cy="215856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64" name="PlaceHolder 4"/>
          <p:cNvSpPr>
            <a:spLocks noGrp="1"/>
          </p:cNvSpPr>
          <p:nvPr>
            <p:ph type="body"/>
          </p:nvPr>
        </p:nvSpPr>
        <p:spPr>
          <a:xfrm>
            <a:off x="4540680" y="3704760"/>
            <a:ext cx="4015800" cy="2158560"/>
          </a:xfrm>
          <a:prstGeom prst="rect">
            <a:avLst/>
          </a:prstGeom>
        </p:spPr>
        <p:txBody>
          <a:bodyPr lIns="0" tIns="0" rIns="0" bIns="0">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331640" y="-27360"/>
            <a:ext cx="7354800" cy="1142640"/>
          </a:xfrm>
          <a:prstGeom prst="rect">
            <a:avLst/>
          </a:prstGeom>
        </p:spPr>
        <p:txBody>
          <a:bodyPr lIns="0" tIns="0" rIns="0" bIns="0" anchor="ctr">
            <a:noAutofit/>
          </a:bodyPr>
          <a:lstStyle/>
          <a:p>
            <a:endParaRPr lang="es-ES" sz="1800" b="0" strike="noStrike" spc="-1">
              <a:solidFill>
                <a:srgbClr val="000000"/>
              </a:solidFill>
              <a:latin typeface="Calibri"/>
            </a:endParaRPr>
          </a:p>
        </p:txBody>
      </p:sp>
      <p:sp>
        <p:nvSpPr>
          <p:cNvPr id="66" name="PlaceHolder 2"/>
          <p:cNvSpPr>
            <a:spLocks noGrp="1"/>
          </p:cNvSpPr>
          <p:nvPr>
            <p:ph type="body"/>
          </p:nvPr>
        </p:nvSpPr>
        <p:spPr>
          <a:xfrm>
            <a:off x="323640" y="1340640"/>
            <a:ext cx="4015800" cy="215856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67" name="PlaceHolder 3"/>
          <p:cNvSpPr>
            <a:spLocks noGrp="1"/>
          </p:cNvSpPr>
          <p:nvPr>
            <p:ph type="body"/>
          </p:nvPr>
        </p:nvSpPr>
        <p:spPr>
          <a:xfrm>
            <a:off x="4540680" y="1340640"/>
            <a:ext cx="4015800" cy="215856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68" name="PlaceHolder 4"/>
          <p:cNvSpPr>
            <a:spLocks noGrp="1"/>
          </p:cNvSpPr>
          <p:nvPr>
            <p:ph type="body"/>
          </p:nvPr>
        </p:nvSpPr>
        <p:spPr>
          <a:xfrm>
            <a:off x="323640" y="3704760"/>
            <a:ext cx="8229240" cy="2158560"/>
          </a:xfrm>
          <a:prstGeom prst="rect">
            <a:avLst/>
          </a:prstGeom>
        </p:spPr>
        <p:txBody>
          <a:bodyPr lIns="0" tIns="0" rIns="0" bIns="0">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331640" y="-27360"/>
            <a:ext cx="7354800" cy="1142640"/>
          </a:xfrm>
          <a:prstGeom prst="rect">
            <a:avLst/>
          </a:prstGeom>
        </p:spPr>
        <p:txBody>
          <a:bodyPr lIns="0" tIns="0" rIns="0" bIns="0" anchor="ctr">
            <a:noAutofit/>
          </a:bodyPr>
          <a:lstStyle/>
          <a:p>
            <a:endParaRPr lang="es-ES" sz="1800" b="0" strike="noStrike" spc="-1">
              <a:solidFill>
                <a:srgbClr val="000000"/>
              </a:solidFill>
              <a:latin typeface="Calibri"/>
            </a:endParaRPr>
          </a:p>
        </p:txBody>
      </p:sp>
      <p:sp>
        <p:nvSpPr>
          <p:cNvPr id="70" name="PlaceHolder 2"/>
          <p:cNvSpPr>
            <a:spLocks noGrp="1"/>
          </p:cNvSpPr>
          <p:nvPr>
            <p:ph type="body"/>
          </p:nvPr>
        </p:nvSpPr>
        <p:spPr>
          <a:xfrm>
            <a:off x="323640" y="1340640"/>
            <a:ext cx="8229240" cy="215856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71" name="PlaceHolder 3"/>
          <p:cNvSpPr>
            <a:spLocks noGrp="1"/>
          </p:cNvSpPr>
          <p:nvPr>
            <p:ph type="body"/>
          </p:nvPr>
        </p:nvSpPr>
        <p:spPr>
          <a:xfrm>
            <a:off x="323640" y="3704760"/>
            <a:ext cx="8229240" cy="2158560"/>
          </a:xfrm>
          <a:prstGeom prst="rect">
            <a:avLst/>
          </a:prstGeom>
        </p:spPr>
        <p:txBody>
          <a:bodyPr lIns="0" tIns="0" rIns="0" bIns="0">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331640" y="-27360"/>
            <a:ext cx="7354800" cy="1142640"/>
          </a:xfrm>
          <a:prstGeom prst="rect">
            <a:avLst/>
          </a:prstGeom>
        </p:spPr>
        <p:txBody>
          <a:bodyPr lIns="0" tIns="0" rIns="0" bIns="0" anchor="ctr">
            <a:noAutofit/>
          </a:bodyPr>
          <a:lstStyle/>
          <a:p>
            <a:endParaRPr lang="es-ES" sz="1800" b="0" strike="noStrike" spc="-1">
              <a:solidFill>
                <a:srgbClr val="000000"/>
              </a:solidFill>
              <a:latin typeface="Calibri"/>
            </a:endParaRPr>
          </a:p>
        </p:txBody>
      </p:sp>
      <p:sp>
        <p:nvSpPr>
          <p:cNvPr id="73" name="PlaceHolder 2"/>
          <p:cNvSpPr>
            <a:spLocks noGrp="1"/>
          </p:cNvSpPr>
          <p:nvPr>
            <p:ph type="body"/>
          </p:nvPr>
        </p:nvSpPr>
        <p:spPr>
          <a:xfrm>
            <a:off x="323640" y="1340640"/>
            <a:ext cx="4015800" cy="215856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74" name="PlaceHolder 3"/>
          <p:cNvSpPr>
            <a:spLocks noGrp="1"/>
          </p:cNvSpPr>
          <p:nvPr>
            <p:ph type="body"/>
          </p:nvPr>
        </p:nvSpPr>
        <p:spPr>
          <a:xfrm>
            <a:off x="4540680" y="1340640"/>
            <a:ext cx="4015800" cy="215856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75" name="PlaceHolder 4"/>
          <p:cNvSpPr>
            <a:spLocks noGrp="1"/>
          </p:cNvSpPr>
          <p:nvPr>
            <p:ph type="body"/>
          </p:nvPr>
        </p:nvSpPr>
        <p:spPr>
          <a:xfrm>
            <a:off x="323640" y="3704760"/>
            <a:ext cx="4015800" cy="215856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76" name="PlaceHolder 5"/>
          <p:cNvSpPr>
            <a:spLocks noGrp="1"/>
          </p:cNvSpPr>
          <p:nvPr>
            <p:ph type="body"/>
          </p:nvPr>
        </p:nvSpPr>
        <p:spPr>
          <a:xfrm>
            <a:off x="4540680" y="3704760"/>
            <a:ext cx="4015800" cy="2158560"/>
          </a:xfrm>
          <a:prstGeom prst="rect">
            <a:avLst/>
          </a:prstGeom>
        </p:spPr>
        <p:txBody>
          <a:bodyPr lIns="0" tIns="0" rIns="0" bIns="0">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1331640" y="-27360"/>
            <a:ext cx="7354800" cy="1142640"/>
          </a:xfrm>
          <a:prstGeom prst="rect">
            <a:avLst/>
          </a:prstGeom>
        </p:spPr>
        <p:txBody>
          <a:bodyPr lIns="0" tIns="0" rIns="0" bIns="0" anchor="ctr">
            <a:noAutofit/>
          </a:bodyPr>
          <a:lstStyle/>
          <a:p>
            <a:endParaRPr lang="es-ES" sz="1800" b="0" strike="noStrike" spc="-1">
              <a:solidFill>
                <a:srgbClr val="000000"/>
              </a:solidFill>
              <a:latin typeface="Calibri"/>
            </a:endParaRPr>
          </a:p>
        </p:txBody>
      </p:sp>
      <p:sp>
        <p:nvSpPr>
          <p:cNvPr id="78" name="PlaceHolder 2"/>
          <p:cNvSpPr>
            <a:spLocks noGrp="1"/>
          </p:cNvSpPr>
          <p:nvPr>
            <p:ph type="body"/>
          </p:nvPr>
        </p:nvSpPr>
        <p:spPr>
          <a:xfrm>
            <a:off x="323640" y="1340640"/>
            <a:ext cx="2649600" cy="215856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79" name="PlaceHolder 3"/>
          <p:cNvSpPr>
            <a:spLocks noGrp="1"/>
          </p:cNvSpPr>
          <p:nvPr>
            <p:ph type="body"/>
          </p:nvPr>
        </p:nvSpPr>
        <p:spPr>
          <a:xfrm>
            <a:off x="3106080" y="1340640"/>
            <a:ext cx="2649600" cy="215856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80" name="PlaceHolder 4"/>
          <p:cNvSpPr>
            <a:spLocks noGrp="1"/>
          </p:cNvSpPr>
          <p:nvPr>
            <p:ph type="body"/>
          </p:nvPr>
        </p:nvSpPr>
        <p:spPr>
          <a:xfrm>
            <a:off x="5888520" y="1340640"/>
            <a:ext cx="2649600" cy="215856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81" name="PlaceHolder 5"/>
          <p:cNvSpPr>
            <a:spLocks noGrp="1"/>
          </p:cNvSpPr>
          <p:nvPr>
            <p:ph type="body"/>
          </p:nvPr>
        </p:nvSpPr>
        <p:spPr>
          <a:xfrm>
            <a:off x="323640" y="3704760"/>
            <a:ext cx="2649600" cy="215856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82" name="PlaceHolder 6"/>
          <p:cNvSpPr>
            <a:spLocks noGrp="1"/>
          </p:cNvSpPr>
          <p:nvPr>
            <p:ph type="body"/>
          </p:nvPr>
        </p:nvSpPr>
        <p:spPr>
          <a:xfrm>
            <a:off x="3106080" y="3704760"/>
            <a:ext cx="2649600" cy="215856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83" name="PlaceHolder 7"/>
          <p:cNvSpPr>
            <a:spLocks noGrp="1"/>
          </p:cNvSpPr>
          <p:nvPr>
            <p:ph type="body"/>
          </p:nvPr>
        </p:nvSpPr>
        <p:spPr>
          <a:xfrm>
            <a:off x="5888520" y="3704760"/>
            <a:ext cx="2649600" cy="2158560"/>
          </a:xfrm>
          <a:prstGeom prst="rect">
            <a:avLst/>
          </a:prstGeom>
        </p:spPr>
        <p:txBody>
          <a:bodyPr lIns="0" tIns="0" rIns="0" bIns="0">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331640" y="-27360"/>
            <a:ext cx="7354800" cy="1142640"/>
          </a:xfrm>
          <a:prstGeom prst="rect">
            <a:avLst/>
          </a:prstGeom>
        </p:spPr>
        <p:txBody>
          <a:bodyPr lIns="0" tIns="0" rIns="0" bIns="0" anchor="ctr">
            <a:noAutofit/>
          </a:bodyPr>
          <a:lstStyle/>
          <a:p>
            <a:endParaRPr lang="es-ES" sz="1800" b="0" strike="noStrike" spc="-1">
              <a:solidFill>
                <a:srgbClr val="000000"/>
              </a:solidFill>
              <a:latin typeface="Calibri"/>
            </a:endParaRPr>
          </a:p>
        </p:txBody>
      </p:sp>
      <p:sp>
        <p:nvSpPr>
          <p:cNvPr id="9" name="PlaceHolder 2"/>
          <p:cNvSpPr>
            <a:spLocks noGrp="1"/>
          </p:cNvSpPr>
          <p:nvPr>
            <p:ph type="body"/>
          </p:nvPr>
        </p:nvSpPr>
        <p:spPr>
          <a:xfrm>
            <a:off x="323640" y="1340640"/>
            <a:ext cx="8229240" cy="4525560"/>
          </a:xfrm>
          <a:prstGeom prst="rect">
            <a:avLst/>
          </a:prstGeom>
        </p:spPr>
        <p:txBody>
          <a:bodyPr lIns="0" tIns="0" rIns="0" bIns="0">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331640" y="-27360"/>
            <a:ext cx="7354800" cy="1142640"/>
          </a:xfrm>
          <a:prstGeom prst="rect">
            <a:avLst/>
          </a:prstGeom>
        </p:spPr>
        <p:txBody>
          <a:bodyPr lIns="0" tIns="0" rIns="0" bIns="0" anchor="ctr">
            <a:noAutofit/>
          </a:bodyPr>
          <a:lstStyle/>
          <a:p>
            <a:endParaRPr lang="es-ES" sz="1800" b="0" strike="noStrike" spc="-1">
              <a:solidFill>
                <a:srgbClr val="000000"/>
              </a:solidFill>
              <a:latin typeface="Calibri"/>
            </a:endParaRPr>
          </a:p>
        </p:txBody>
      </p:sp>
      <p:sp>
        <p:nvSpPr>
          <p:cNvPr id="11" name="PlaceHolder 2"/>
          <p:cNvSpPr>
            <a:spLocks noGrp="1"/>
          </p:cNvSpPr>
          <p:nvPr>
            <p:ph type="body"/>
          </p:nvPr>
        </p:nvSpPr>
        <p:spPr>
          <a:xfrm>
            <a:off x="323640" y="1340640"/>
            <a:ext cx="4015800" cy="452556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12" name="PlaceHolder 3"/>
          <p:cNvSpPr>
            <a:spLocks noGrp="1"/>
          </p:cNvSpPr>
          <p:nvPr>
            <p:ph type="body"/>
          </p:nvPr>
        </p:nvSpPr>
        <p:spPr>
          <a:xfrm>
            <a:off x="4540680" y="1340640"/>
            <a:ext cx="4015800" cy="4525560"/>
          </a:xfrm>
          <a:prstGeom prst="rect">
            <a:avLst/>
          </a:prstGeom>
        </p:spPr>
        <p:txBody>
          <a:bodyPr lIns="0" tIns="0" rIns="0" bIns="0">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331640" y="-27360"/>
            <a:ext cx="7354800" cy="1142640"/>
          </a:xfrm>
          <a:prstGeom prst="rect">
            <a:avLst/>
          </a:prstGeom>
        </p:spPr>
        <p:txBody>
          <a:bodyPr lIns="0" tIns="0" rIns="0" bIns="0" anchor="ctr">
            <a:noAutofit/>
          </a:bodyPr>
          <a:lstStyle/>
          <a:p>
            <a:endParaRPr lang="es-E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331640" y="-27360"/>
            <a:ext cx="7354800" cy="529776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331640" y="-27360"/>
            <a:ext cx="7354800" cy="1142640"/>
          </a:xfrm>
          <a:prstGeom prst="rect">
            <a:avLst/>
          </a:prstGeom>
        </p:spPr>
        <p:txBody>
          <a:bodyPr lIns="0" tIns="0" rIns="0" bIns="0" anchor="ctr">
            <a:noAutofit/>
          </a:bodyPr>
          <a:lstStyle/>
          <a:p>
            <a:endParaRPr lang="es-ES" sz="1800" b="0" strike="noStrike" spc="-1">
              <a:solidFill>
                <a:srgbClr val="000000"/>
              </a:solidFill>
              <a:latin typeface="Calibri"/>
            </a:endParaRPr>
          </a:p>
        </p:txBody>
      </p:sp>
      <p:sp>
        <p:nvSpPr>
          <p:cNvPr id="16" name="PlaceHolder 2"/>
          <p:cNvSpPr>
            <a:spLocks noGrp="1"/>
          </p:cNvSpPr>
          <p:nvPr>
            <p:ph type="body"/>
          </p:nvPr>
        </p:nvSpPr>
        <p:spPr>
          <a:xfrm>
            <a:off x="323640" y="1340640"/>
            <a:ext cx="4015800" cy="215856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17" name="PlaceHolder 3"/>
          <p:cNvSpPr>
            <a:spLocks noGrp="1"/>
          </p:cNvSpPr>
          <p:nvPr>
            <p:ph type="body"/>
          </p:nvPr>
        </p:nvSpPr>
        <p:spPr>
          <a:xfrm>
            <a:off x="4540680" y="1340640"/>
            <a:ext cx="4015800" cy="452556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18" name="PlaceHolder 4"/>
          <p:cNvSpPr>
            <a:spLocks noGrp="1"/>
          </p:cNvSpPr>
          <p:nvPr>
            <p:ph type="body"/>
          </p:nvPr>
        </p:nvSpPr>
        <p:spPr>
          <a:xfrm>
            <a:off x="323640" y="3704760"/>
            <a:ext cx="4015800" cy="2158560"/>
          </a:xfrm>
          <a:prstGeom prst="rect">
            <a:avLst/>
          </a:prstGeom>
        </p:spPr>
        <p:txBody>
          <a:bodyPr lIns="0" tIns="0" rIns="0" bIns="0">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331640" y="-27360"/>
            <a:ext cx="7354800" cy="1142640"/>
          </a:xfrm>
          <a:prstGeom prst="rect">
            <a:avLst/>
          </a:prstGeom>
        </p:spPr>
        <p:txBody>
          <a:bodyPr lIns="0" tIns="0" rIns="0" bIns="0" anchor="ctr">
            <a:noAutofit/>
          </a:bodyPr>
          <a:lstStyle/>
          <a:p>
            <a:endParaRPr lang="es-ES" sz="1800" b="0" strike="noStrike" spc="-1">
              <a:solidFill>
                <a:srgbClr val="000000"/>
              </a:solidFill>
              <a:latin typeface="Calibri"/>
            </a:endParaRPr>
          </a:p>
        </p:txBody>
      </p:sp>
      <p:sp>
        <p:nvSpPr>
          <p:cNvPr id="20" name="PlaceHolder 2"/>
          <p:cNvSpPr>
            <a:spLocks noGrp="1"/>
          </p:cNvSpPr>
          <p:nvPr>
            <p:ph type="body"/>
          </p:nvPr>
        </p:nvSpPr>
        <p:spPr>
          <a:xfrm>
            <a:off x="323640" y="1340640"/>
            <a:ext cx="4015800" cy="452556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21" name="PlaceHolder 3"/>
          <p:cNvSpPr>
            <a:spLocks noGrp="1"/>
          </p:cNvSpPr>
          <p:nvPr>
            <p:ph type="body"/>
          </p:nvPr>
        </p:nvSpPr>
        <p:spPr>
          <a:xfrm>
            <a:off x="4540680" y="1340640"/>
            <a:ext cx="4015800" cy="215856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22" name="PlaceHolder 4"/>
          <p:cNvSpPr>
            <a:spLocks noGrp="1"/>
          </p:cNvSpPr>
          <p:nvPr>
            <p:ph type="body"/>
          </p:nvPr>
        </p:nvSpPr>
        <p:spPr>
          <a:xfrm>
            <a:off x="4540680" y="3704760"/>
            <a:ext cx="4015800" cy="2158560"/>
          </a:xfrm>
          <a:prstGeom prst="rect">
            <a:avLst/>
          </a:prstGeom>
        </p:spPr>
        <p:txBody>
          <a:bodyPr lIns="0" tIns="0" rIns="0" bIns="0">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331640" y="-27360"/>
            <a:ext cx="7354800" cy="1142640"/>
          </a:xfrm>
          <a:prstGeom prst="rect">
            <a:avLst/>
          </a:prstGeom>
        </p:spPr>
        <p:txBody>
          <a:bodyPr lIns="0" tIns="0" rIns="0" bIns="0" anchor="ctr">
            <a:noAutofit/>
          </a:bodyPr>
          <a:lstStyle/>
          <a:p>
            <a:endParaRPr lang="es-ES" sz="1800" b="0" strike="noStrike" spc="-1">
              <a:solidFill>
                <a:srgbClr val="000000"/>
              </a:solidFill>
              <a:latin typeface="Calibri"/>
            </a:endParaRPr>
          </a:p>
        </p:txBody>
      </p:sp>
      <p:sp>
        <p:nvSpPr>
          <p:cNvPr id="24" name="PlaceHolder 2"/>
          <p:cNvSpPr>
            <a:spLocks noGrp="1"/>
          </p:cNvSpPr>
          <p:nvPr>
            <p:ph type="body"/>
          </p:nvPr>
        </p:nvSpPr>
        <p:spPr>
          <a:xfrm>
            <a:off x="323640" y="1340640"/>
            <a:ext cx="4015800" cy="215856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25" name="PlaceHolder 3"/>
          <p:cNvSpPr>
            <a:spLocks noGrp="1"/>
          </p:cNvSpPr>
          <p:nvPr>
            <p:ph type="body"/>
          </p:nvPr>
        </p:nvSpPr>
        <p:spPr>
          <a:xfrm>
            <a:off x="4540680" y="1340640"/>
            <a:ext cx="4015800" cy="215856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26" name="PlaceHolder 4"/>
          <p:cNvSpPr>
            <a:spLocks noGrp="1"/>
          </p:cNvSpPr>
          <p:nvPr>
            <p:ph type="body"/>
          </p:nvPr>
        </p:nvSpPr>
        <p:spPr>
          <a:xfrm>
            <a:off x="323640" y="3704760"/>
            <a:ext cx="8229240" cy="2158560"/>
          </a:xfrm>
          <a:prstGeom prst="rect">
            <a:avLst/>
          </a:prstGeom>
        </p:spPr>
        <p:txBody>
          <a:bodyPr lIns="0" tIns="0" rIns="0" bIns="0">
            <a:normAutofit/>
          </a:bodyPr>
          <a:lstStyle/>
          <a:p>
            <a:endParaRPr lang="es-E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 name="7 Imagen"/>
          <p:cNvPicPr/>
          <p:nvPr/>
        </p:nvPicPr>
        <p:blipFill>
          <a:blip r:embed="rId14"/>
          <a:stretch/>
        </p:blipFill>
        <p:spPr>
          <a:xfrm>
            <a:off x="-10080" y="0"/>
            <a:ext cx="9153720" cy="6857640"/>
          </a:xfrm>
          <a:prstGeom prst="rect">
            <a:avLst/>
          </a:prstGeom>
          <a:ln>
            <a:noFill/>
          </a:ln>
        </p:spPr>
      </p:pic>
      <p:sp>
        <p:nvSpPr>
          <p:cNvPr id="7" name="PlaceHolder 1"/>
          <p:cNvSpPr>
            <a:spLocks noGrp="1"/>
          </p:cNvSpPr>
          <p:nvPr>
            <p:ph type="title"/>
          </p:nvPr>
        </p:nvSpPr>
        <p:spPr>
          <a:xfrm>
            <a:off x="2915640" y="2709000"/>
            <a:ext cx="6185880" cy="863640"/>
          </a:xfrm>
          <a:prstGeom prst="rect">
            <a:avLst/>
          </a:prstGeom>
        </p:spPr>
        <p:txBody>
          <a:bodyPr anchor="ctr">
            <a:noAutofit/>
          </a:bodyPr>
          <a:lstStyle/>
          <a:p>
            <a:pPr algn="ctr">
              <a:lnSpc>
                <a:spcPct val="100000"/>
              </a:lnSpc>
            </a:pPr>
            <a:r>
              <a:rPr lang="es-ES" sz="4400" b="1" strike="noStrike" spc="-1">
                <a:solidFill>
                  <a:srgbClr val="FFFFFF"/>
                </a:solidFill>
                <a:latin typeface="Bell MT"/>
              </a:rPr>
              <a:t>Haga clic para modificar el estilo de título del patrón</a:t>
            </a:r>
            <a:endParaRPr lang="es-ES" sz="4400" b="0" strike="noStrike" spc="-1">
              <a:solidFill>
                <a:srgbClr val="000000"/>
              </a:solidFill>
              <a:latin typeface="Calibri"/>
            </a:endParaRPr>
          </a:p>
        </p:txBody>
      </p:sp>
      <p:sp>
        <p:nvSpPr>
          <p:cNvPr id="2" name="PlaceHolder 2"/>
          <p:cNvSpPr>
            <a:spLocks noGrp="1"/>
          </p:cNvSpPr>
          <p:nvPr>
            <p:ph type="dt"/>
          </p:nvPr>
        </p:nvSpPr>
        <p:spPr>
          <a:xfrm>
            <a:off x="457200" y="6356520"/>
            <a:ext cx="2133360" cy="364680"/>
          </a:xfrm>
          <a:prstGeom prst="rect">
            <a:avLst/>
          </a:prstGeom>
        </p:spPr>
        <p:txBody>
          <a:bodyPr anchor="ctr">
            <a:noAutofit/>
          </a:bodyPr>
          <a:lstStyle/>
          <a:p>
            <a:pPr>
              <a:lnSpc>
                <a:spcPct val="100000"/>
              </a:lnSpc>
            </a:pPr>
            <a:fld id="{89C2C75D-6C85-43C8-BCAE-C1012F3CCD1C}" type="datetime">
              <a:rPr lang="es-ES" sz="1200" b="0" strike="noStrike" spc="-1">
                <a:solidFill>
                  <a:srgbClr val="8B8B8B"/>
                </a:solidFill>
                <a:latin typeface="Calibri"/>
              </a:rPr>
              <a:t>17/08/2021</a:t>
            </a:fld>
            <a:endParaRPr lang="es-CO" sz="1200" b="0" strike="noStrike" spc="-1">
              <a:latin typeface="Times New Roman"/>
            </a:endParaRPr>
          </a:p>
        </p:txBody>
      </p:sp>
      <p:sp>
        <p:nvSpPr>
          <p:cNvPr id="3" name="PlaceHolder 3"/>
          <p:cNvSpPr>
            <a:spLocks noGrp="1"/>
          </p:cNvSpPr>
          <p:nvPr>
            <p:ph type="ftr"/>
          </p:nvPr>
        </p:nvSpPr>
        <p:spPr>
          <a:xfrm>
            <a:off x="3124080" y="6356520"/>
            <a:ext cx="2895120" cy="364680"/>
          </a:xfrm>
          <a:prstGeom prst="rect">
            <a:avLst/>
          </a:prstGeom>
        </p:spPr>
        <p:txBody>
          <a:bodyPr anchor="ctr">
            <a:noAutofit/>
          </a:bodyPr>
          <a:lstStyle/>
          <a:p>
            <a:endParaRPr lang="es-CO" sz="2400" b="0" strike="noStrike" spc="-1">
              <a:latin typeface="Times New Roman"/>
            </a:endParaRPr>
          </a:p>
        </p:txBody>
      </p:sp>
      <p:sp>
        <p:nvSpPr>
          <p:cNvPr id="4" name="PlaceHolder 4"/>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9A8EF02C-3DF9-490A-9868-7466DC74083D}" type="slidenum">
              <a:rPr lang="es-ES" sz="1200" b="0" strike="noStrike" spc="-1">
                <a:solidFill>
                  <a:srgbClr val="8B8B8B"/>
                </a:solidFill>
                <a:latin typeface="Calibri"/>
              </a:rPr>
              <a:t>‹Nº›</a:t>
            </a:fld>
            <a:endParaRPr lang="es-CO" sz="1200" b="0" strike="noStrike" spc="-1">
              <a:latin typeface="Times New Roman"/>
            </a:endParaRPr>
          </a:p>
        </p:txBody>
      </p:sp>
      <p:sp>
        <p:nvSpPr>
          <p:cNvPr id="5"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ES" sz="3200" b="0" strike="noStrike" spc="-1">
                <a:solidFill>
                  <a:srgbClr val="000000"/>
                </a:solidFill>
                <a:latin typeface="Calibri"/>
              </a:rPr>
              <a:t>Pulse para editar el formato de texto del esquema</a:t>
            </a:r>
          </a:p>
          <a:p>
            <a:pPr marL="864000" lvl="1" indent="-324000">
              <a:spcBef>
                <a:spcPts val="1134"/>
              </a:spcBef>
              <a:buClr>
                <a:srgbClr val="000000"/>
              </a:buClr>
              <a:buSzPct val="75000"/>
              <a:buFont typeface="Symbol" charset="2"/>
              <a:buChar char=""/>
            </a:pPr>
            <a:r>
              <a:rPr lang="es-ES" sz="2400" b="0" strike="noStrike" spc="-1">
                <a:solidFill>
                  <a:srgbClr val="000000"/>
                </a:solidFill>
                <a:latin typeface="Calibri"/>
              </a:rPr>
              <a:t>Segundo nivel del esquema</a:t>
            </a:r>
          </a:p>
          <a:p>
            <a:pPr marL="1296000" lvl="2" indent="-288000">
              <a:spcBef>
                <a:spcPts val="850"/>
              </a:spcBef>
              <a:buClr>
                <a:srgbClr val="000000"/>
              </a:buClr>
              <a:buSzPct val="45000"/>
              <a:buFont typeface="Wingdings" charset="2"/>
              <a:buChar char=""/>
            </a:pPr>
            <a:r>
              <a:rPr lang="es-ES" sz="2000" b="0" strike="noStrike" spc="-1">
                <a:solidFill>
                  <a:srgbClr val="000000"/>
                </a:solidFill>
                <a:latin typeface="Calibri"/>
              </a:rPr>
              <a:t>Tercer nivel del esquema</a:t>
            </a:r>
          </a:p>
          <a:p>
            <a:pPr marL="1728000" lvl="3" indent="-216000">
              <a:spcBef>
                <a:spcPts val="567"/>
              </a:spcBef>
              <a:buClr>
                <a:srgbClr val="000000"/>
              </a:buClr>
              <a:buSzPct val="75000"/>
              <a:buFont typeface="Symbol" charset="2"/>
              <a:buChar char=""/>
            </a:pPr>
            <a:r>
              <a:rPr lang="es-ES" sz="2000" b="0" strike="noStrike" spc="-1">
                <a:solidFill>
                  <a:srgbClr val="000000"/>
                </a:solidFill>
                <a:latin typeface="Calibri"/>
              </a:rPr>
              <a:t>Cuarto nivel del esquema</a:t>
            </a:r>
          </a:p>
          <a:p>
            <a:pPr marL="2160000" lvl="4" indent="-216000">
              <a:spcBef>
                <a:spcPts val="283"/>
              </a:spcBef>
              <a:buClr>
                <a:srgbClr val="000000"/>
              </a:buClr>
              <a:buSzPct val="45000"/>
              <a:buFont typeface="Wingdings" charset="2"/>
              <a:buChar char=""/>
            </a:pPr>
            <a:r>
              <a:rPr lang="es-ES" sz="2000" b="0" strike="noStrike" spc="-1">
                <a:solidFill>
                  <a:srgbClr val="000000"/>
                </a:solidFill>
                <a:latin typeface="Calibri"/>
              </a:rPr>
              <a:t>Quinto nivel del esquema</a:t>
            </a:r>
          </a:p>
          <a:p>
            <a:pPr marL="2592000" lvl="5" indent="-216000">
              <a:spcBef>
                <a:spcPts val="283"/>
              </a:spcBef>
              <a:buClr>
                <a:srgbClr val="000000"/>
              </a:buClr>
              <a:buSzPct val="45000"/>
              <a:buFont typeface="Wingdings" charset="2"/>
              <a:buChar char=""/>
            </a:pPr>
            <a:r>
              <a:rPr lang="es-ES" sz="2000" b="0" strike="noStrike" spc="-1">
                <a:solidFill>
                  <a:srgbClr val="000000"/>
                </a:solidFill>
                <a:latin typeface="Calibri"/>
              </a:rPr>
              <a:t>Sexto nivel del esquema</a:t>
            </a:r>
          </a:p>
          <a:p>
            <a:pPr marL="3024000" lvl="6" indent="-216000">
              <a:spcBef>
                <a:spcPts val="283"/>
              </a:spcBef>
              <a:buClr>
                <a:srgbClr val="000000"/>
              </a:buClr>
              <a:buSzPct val="45000"/>
              <a:buFont typeface="Wingdings" charset="2"/>
              <a:buChar char=""/>
            </a:pPr>
            <a:r>
              <a:rPr lang="es-ES" sz="2000" b="0" strike="noStrike" spc="-1">
                <a:solidFill>
                  <a:srgbClr val="000000"/>
                </a:solidFill>
                <a:latin typeface="Calibri"/>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2" name="7 Imagen"/>
          <p:cNvPicPr/>
          <p:nvPr/>
        </p:nvPicPr>
        <p:blipFill>
          <a:blip r:embed="rId14"/>
          <a:stretch/>
        </p:blipFill>
        <p:spPr>
          <a:xfrm>
            <a:off x="0" y="0"/>
            <a:ext cx="9143640" cy="6857640"/>
          </a:xfrm>
          <a:prstGeom prst="rect">
            <a:avLst/>
          </a:prstGeom>
          <a:ln>
            <a:noFill/>
          </a:ln>
        </p:spPr>
      </p:pic>
      <p:sp>
        <p:nvSpPr>
          <p:cNvPr id="43" name="PlaceHolder 1"/>
          <p:cNvSpPr>
            <a:spLocks noGrp="1"/>
          </p:cNvSpPr>
          <p:nvPr>
            <p:ph type="title"/>
          </p:nvPr>
        </p:nvSpPr>
        <p:spPr>
          <a:xfrm>
            <a:off x="1331640" y="-27360"/>
            <a:ext cx="7354800" cy="1142640"/>
          </a:xfrm>
          <a:prstGeom prst="rect">
            <a:avLst/>
          </a:prstGeom>
        </p:spPr>
        <p:txBody>
          <a:bodyPr anchor="ctr">
            <a:noAutofit/>
          </a:bodyPr>
          <a:lstStyle/>
          <a:p>
            <a:pPr algn="ctr">
              <a:lnSpc>
                <a:spcPct val="100000"/>
              </a:lnSpc>
            </a:pPr>
            <a:r>
              <a:rPr lang="es-ES" sz="4400" b="1" strike="noStrike" spc="-1">
                <a:solidFill>
                  <a:srgbClr val="FFFFFF"/>
                </a:solidFill>
                <a:latin typeface="Bell MT"/>
              </a:rPr>
              <a:t>Haga clic para modificar el estilo de título del patrón</a:t>
            </a:r>
            <a:endParaRPr lang="es-ES" sz="4400" b="0" strike="noStrike" spc="-1">
              <a:solidFill>
                <a:srgbClr val="000000"/>
              </a:solidFill>
              <a:latin typeface="Calibri"/>
            </a:endParaRPr>
          </a:p>
        </p:txBody>
      </p:sp>
      <p:sp>
        <p:nvSpPr>
          <p:cNvPr id="44" name="PlaceHolder 2"/>
          <p:cNvSpPr>
            <a:spLocks noGrp="1"/>
          </p:cNvSpPr>
          <p:nvPr>
            <p:ph type="body"/>
          </p:nvPr>
        </p:nvSpPr>
        <p:spPr>
          <a:xfrm>
            <a:off x="323640" y="1340640"/>
            <a:ext cx="8229240" cy="4525560"/>
          </a:xfrm>
          <a:prstGeom prst="rect">
            <a:avLst/>
          </a:prstGeom>
        </p:spPr>
        <p:txBody>
          <a:bodyPr>
            <a:normAutofit/>
          </a:bodyPr>
          <a:lstStyle/>
          <a:p>
            <a:pPr marL="343080" indent="-342720">
              <a:lnSpc>
                <a:spcPct val="100000"/>
              </a:lnSpc>
              <a:spcBef>
                <a:spcPts val="641"/>
              </a:spcBef>
              <a:buClr>
                <a:srgbClr val="000000"/>
              </a:buClr>
              <a:buFont typeface="Arial"/>
              <a:buChar char="•"/>
            </a:pPr>
            <a:r>
              <a:rPr lang="es-ES" sz="3200" b="0" strike="noStrike" spc="-1">
                <a:solidFill>
                  <a:srgbClr val="000000"/>
                </a:solidFill>
                <a:latin typeface="Aparajita"/>
              </a:rPr>
              <a:t>Haga clic para modificar el estilo de texto del patrón</a:t>
            </a:r>
            <a:endParaRPr lang="es-ES" sz="3200" b="0" strike="noStrike" spc="-1">
              <a:solidFill>
                <a:srgbClr val="000000"/>
              </a:solidFill>
              <a:latin typeface="Calibri"/>
            </a:endParaRPr>
          </a:p>
          <a:p>
            <a:pPr marL="743040" lvl="1" indent="-285480">
              <a:lnSpc>
                <a:spcPct val="100000"/>
              </a:lnSpc>
              <a:spcBef>
                <a:spcPts val="641"/>
              </a:spcBef>
              <a:buClr>
                <a:srgbClr val="000000"/>
              </a:buClr>
              <a:buFont typeface="Arial"/>
              <a:buChar char="–"/>
            </a:pPr>
            <a:r>
              <a:rPr lang="es-ES" sz="3200" b="0" strike="noStrike" spc="-1">
                <a:solidFill>
                  <a:srgbClr val="000000"/>
                </a:solidFill>
                <a:latin typeface="Aparajita"/>
              </a:rPr>
              <a:t>Segundo nivel</a:t>
            </a:r>
            <a:endParaRPr lang="es-ES" sz="3200" b="0" strike="noStrike" spc="-1">
              <a:solidFill>
                <a:srgbClr val="000000"/>
              </a:solidFill>
              <a:latin typeface="Calibri"/>
            </a:endParaRPr>
          </a:p>
          <a:p>
            <a:pPr marL="1143000" lvl="2" indent="-228240">
              <a:lnSpc>
                <a:spcPct val="100000"/>
              </a:lnSpc>
              <a:spcBef>
                <a:spcPts val="641"/>
              </a:spcBef>
              <a:buClr>
                <a:srgbClr val="000000"/>
              </a:buClr>
              <a:buFont typeface="Arial"/>
              <a:buChar char="•"/>
            </a:pPr>
            <a:r>
              <a:rPr lang="es-ES" sz="3200" b="0" strike="noStrike" spc="-1">
                <a:solidFill>
                  <a:srgbClr val="000000"/>
                </a:solidFill>
                <a:latin typeface="Aparajita"/>
              </a:rPr>
              <a:t>Tercer nivel</a:t>
            </a:r>
            <a:endParaRPr lang="es-ES" sz="3200" b="0" strike="noStrike" spc="-1">
              <a:solidFill>
                <a:srgbClr val="000000"/>
              </a:solidFill>
              <a:latin typeface="Calibri"/>
            </a:endParaRPr>
          </a:p>
          <a:p>
            <a:pPr marL="1600200" lvl="3" indent="-228240">
              <a:lnSpc>
                <a:spcPct val="100000"/>
              </a:lnSpc>
              <a:spcBef>
                <a:spcPts val="641"/>
              </a:spcBef>
              <a:buClr>
                <a:srgbClr val="000000"/>
              </a:buClr>
              <a:buFont typeface="Arial"/>
              <a:buChar char="–"/>
            </a:pPr>
            <a:r>
              <a:rPr lang="es-ES" sz="3200" b="0" strike="noStrike" spc="-1">
                <a:solidFill>
                  <a:srgbClr val="000000"/>
                </a:solidFill>
                <a:latin typeface="Aparajita"/>
              </a:rPr>
              <a:t>Cuarto nivel</a:t>
            </a:r>
            <a:endParaRPr lang="es-ES" sz="3200" b="0" strike="noStrike" spc="-1">
              <a:solidFill>
                <a:srgbClr val="000000"/>
              </a:solidFill>
              <a:latin typeface="Calibri"/>
            </a:endParaRPr>
          </a:p>
          <a:p>
            <a:pPr marL="2057400" lvl="4" indent="-228240">
              <a:lnSpc>
                <a:spcPct val="100000"/>
              </a:lnSpc>
              <a:spcBef>
                <a:spcPts val="641"/>
              </a:spcBef>
              <a:buClr>
                <a:srgbClr val="000000"/>
              </a:buClr>
              <a:buFont typeface="Arial"/>
              <a:buChar char="»"/>
            </a:pPr>
            <a:r>
              <a:rPr lang="es-ES" sz="3200" b="0" strike="noStrike" spc="-1">
                <a:solidFill>
                  <a:srgbClr val="000000"/>
                </a:solidFill>
                <a:latin typeface="Aparajita"/>
              </a:rPr>
              <a:t>Quinto nivel</a:t>
            </a:r>
            <a:endParaRPr lang="es-ES" sz="3200" b="0" strike="noStrike" spc="-1">
              <a:solidFill>
                <a:srgbClr val="000000"/>
              </a:solidFill>
              <a:latin typeface="Calibri"/>
            </a:endParaRPr>
          </a:p>
        </p:txBody>
      </p:sp>
      <p:sp>
        <p:nvSpPr>
          <p:cNvPr id="45" name="PlaceHolder 3"/>
          <p:cNvSpPr>
            <a:spLocks noGrp="1"/>
          </p:cNvSpPr>
          <p:nvPr>
            <p:ph type="dt"/>
          </p:nvPr>
        </p:nvSpPr>
        <p:spPr>
          <a:xfrm>
            <a:off x="457200" y="6356520"/>
            <a:ext cx="2133360" cy="364680"/>
          </a:xfrm>
          <a:prstGeom prst="rect">
            <a:avLst/>
          </a:prstGeom>
        </p:spPr>
        <p:txBody>
          <a:bodyPr anchor="ctr">
            <a:noAutofit/>
          </a:bodyPr>
          <a:lstStyle/>
          <a:p>
            <a:pPr>
              <a:lnSpc>
                <a:spcPct val="100000"/>
              </a:lnSpc>
            </a:pPr>
            <a:fld id="{44727F65-91E5-4DFA-B759-5AAB2EEB6FF3}" type="datetime">
              <a:rPr lang="es-ES" sz="1200" b="0" strike="noStrike" spc="-1">
                <a:solidFill>
                  <a:srgbClr val="8B8B8B"/>
                </a:solidFill>
                <a:latin typeface="Calibri"/>
              </a:rPr>
              <a:t>17/08/2021</a:t>
            </a:fld>
            <a:endParaRPr lang="es-CO" sz="1200" b="0" strike="noStrike" spc="-1">
              <a:latin typeface="Times New Roman"/>
            </a:endParaRPr>
          </a:p>
        </p:txBody>
      </p:sp>
      <p:sp>
        <p:nvSpPr>
          <p:cNvPr id="46" name="PlaceHolder 4"/>
          <p:cNvSpPr>
            <a:spLocks noGrp="1"/>
          </p:cNvSpPr>
          <p:nvPr>
            <p:ph type="ftr"/>
          </p:nvPr>
        </p:nvSpPr>
        <p:spPr>
          <a:xfrm>
            <a:off x="3124080" y="6356520"/>
            <a:ext cx="2895120" cy="364680"/>
          </a:xfrm>
          <a:prstGeom prst="rect">
            <a:avLst/>
          </a:prstGeom>
        </p:spPr>
        <p:txBody>
          <a:bodyPr anchor="ctr">
            <a:noAutofit/>
          </a:bodyPr>
          <a:lstStyle/>
          <a:p>
            <a:endParaRPr lang="es-CO" sz="2400" b="0" strike="noStrike" spc="-1">
              <a:latin typeface="Times New Roman"/>
            </a:endParaRPr>
          </a:p>
        </p:txBody>
      </p:sp>
      <p:sp>
        <p:nvSpPr>
          <p:cNvPr id="47" name="PlaceHolder 5"/>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75B5DEDC-0742-4EAD-8D04-A3A775AD62A4}" type="slidenum">
              <a:rPr lang="es-ES" sz="1200" b="0" strike="noStrike" spc="-1">
                <a:solidFill>
                  <a:srgbClr val="8B8B8B"/>
                </a:solidFill>
                <a:latin typeface="Calibri"/>
              </a:rPr>
              <a:t>‹Nº›</a:t>
            </a:fld>
            <a:endParaRPr lang="es-CO"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2339640" y="2709000"/>
            <a:ext cx="6802920" cy="2016000"/>
          </a:xfrm>
          <a:prstGeom prst="rect">
            <a:avLst/>
          </a:prstGeom>
          <a:noFill/>
          <a:ln>
            <a:noFill/>
          </a:ln>
        </p:spPr>
        <p:txBody>
          <a:bodyPr anchor="ctr">
            <a:noAutofit/>
          </a:bodyPr>
          <a:lstStyle/>
          <a:p>
            <a:pPr algn="ctr">
              <a:lnSpc>
                <a:spcPct val="100000"/>
              </a:lnSpc>
            </a:pPr>
            <a:r>
              <a:rPr lang="es-CO" sz="6000" b="1" strike="noStrike" spc="-1">
                <a:solidFill>
                  <a:srgbClr val="FFFFFF"/>
                </a:solidFill>
                <a:latin typeface="Bell MT"/>
              </a:rPr>
              <a:t>Arreglos y Matrices en Java</a:t>
            </a:r>
            <a:endParaRPr lang="es-ES" sz="6000" b="0" strike="noStrike" spc="-1">
              <a:solidFill>
                <a:srgbClr val="000000"/>
              </a:solidFill>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1331640" y="-27360"/>
            <a:ext cx="7354800" cy="1142640"/>
          </a:xfrm>
          <a:prstGeom prst="rect">
            <a:avLst/>
          </a:prstGeom>
          <a:noFill/>
          <a:ln>
            <a:noFill/>
          </a:ln>
        </p:spPr>
        <p:txBody>
          <a:bodyPr anchor="ctr">
            <a:noAutofit/>
          </a:bodyPr>
          <a:lstStyle/>
          <a:p>
            <a:pPr algn="ctr">
              <a:lnSpc>
                <a:spcPct val="100000"/>
              </a:lnSpc>
            </a:pPr>
            <a:r>
              <a:rPr lang="es-CO" sz="4800" b="1" strike="noStrike" spc="-1">
                <a:solidFill>
                  <a:srgbClr val="FFFFFF"/>
                </a:solidFill>
                <a:latin typeface="Bell MT"/>
              </a:rPr>
              <a:t>Construcción del array.</a:t>
            </a:r>
            <a:endParaRPr lang="es-ES" sz="4800" b="0" strike="noStrike" spc="-1">
              <a:solidFill>
                <a:srgbClr val="000000"/>
              </a:solidFill>
              <a:latin typeface="Calibri"/>
            </a:endParaRPr>
          </a:p>
        </p:txBody>
      </p:sp>
      <p:sp>
        <p:nvSpPr>
          <p:cNvPr id="124" name="TextShape 2"/>
          <p:cNvSpPr txBox="1"/>
          <p:nvPr/>
        </p:nvSpPr>
        <p:spPr>
          <a:xfrm>
            <a:off x="395640" y="1412640"/>
            <a:ext cx="8570520" cy="5256360"/>
          </a:xfrm>
          <a:prstGeom prst="rect">
            <a:avLst/>
          </a:prstGeom>
          <a:noFill/>
          <a:ln>
            <a:noFill/>
          </a:ln>
        </p:spPr>
        <p:txBody>
          <a:bodyPr>
            <a:noAutofit/>
          </a:bodyPr>
          <a:lstStyle/>
          <a:p>
            <a:pPr>
              <a:lnSpc>
                <a:spcPct val="100000"/>
              </a:lnSpc>
              <a:spcBef>
                <a:spcPts val="400"/>
              </a:spcBef>
            </a:pPr>
            <a:r>
              <a:rPr lang="es-CO" sz="2000" b="0" strike="noStrike" spc="-1" dirty="0">
                <a:solidFill>
                  <a:srgbClr val="000000"/>
                </a:solidFill>
                <a:latin typeface="Aparajita"/>
              </a:rPr>
              <a:t>El identificador corresponde al nombre del arreglo, las llaves corresponden a lo que va a contener el arreglo, cada posición se identifica separada por comas (,) y los valores corresponden a los datos que se van a almacenar.</a:t>
            </a:r>
            <a:endParaRPr lang="es-ES" sz="2000" b="0" strike="noStrike" spc="-1" dirty="0">
              <a:solidFill>
                <a:srgbClr val="000000"/>
              </a:solidFill>
              <a:latin typeface="Calibri"/>
            </a:endParaRPr>
          </a:p>
          <a:p>
            <a:pPr marL="1257480">
              <a:lnSpc>
                <a:spcPct val="100000"/>
              </a:lnSpc>
              <a:spcBef>
                <a:spcPts val="400"/>
              </a:spcBef>
            </a:pPr>
            <a:r>
              <a:rPr lang="es-CO" sz="2000" b="0" strike="noStrike" spc="-1" dirty="0">
                <a:solidFill>
                  <a:srgbClr val="000000"/>
                </a:solidFill>
                <a:latin typeface="Aparajita"/>
              </a:rPr>
              <a:t> </a:t>
            </a:r>
            <a:r>
              <a:rPr lang="es-CO" sz="2000" b="0" strike="noStrike" spc="-1" dirty="0" err="1">
                <a:solidFill>
                  <a:srgbClr val="000000"/>
                </a:solidFill>
                <a:latin typeface="Aparajita"/>
              </a:rPr>
              <a:t>Ej</a:t>
            </a:r>
            <a:r>
              <a:rPr lang="es-CO" sz="2000" b="0" strike="noStrike" spc="-1" dirty="0">
                <a:solidFill>
                  <a:srgbClr val="000000"/>
                </a:solidFill>
                <a:latin typeface="Aparajita"/>
              </a:rPr>
              <a:t>:  </a:t>
            </a:r>
            <a:r>
              <a:rPr lang="es-CO" sz="2000" b="0" strike="noStrike" spc="-1" dirty="0" err="1">
                <a:solidFill>
                  <a:srgbClr val="000000"/>
                </a:solidFill>
                <a:latin typeface="Aparajita"/>
              </a:rPr>
              <a:t>int</a:t>
            </a:r>
            <a:r>
              <a:rPr lang="es-CO" sz="2000" b="0" strike="noStrike" spc="-1" dirty="0">
                <a:solidFill>
                  <a:srgbClr val="000000"/>
                </a:solidFill>
                <a:latin typeface="Aparajita"/>
              </a:rPr>
              <a:t>[ ] </a:t>
            </a:r>
            <a:r>
              <a:rPr lang="es-CO" sz="2000" b="0" strike="noStrike" spc="-1" dirty="0" err="1">
                <a:solidFill>
                  <a:srgbClr val="000000"/>
                </a:solidFill>
                <a:latin typeface="Aparajita"/>
              </a:rPr>
              <a:t>arregloDeEnteros</a:t>
            </a:r>
            <a:r>
              <a:rPr lang="es-CO" sz="2000" b="0" strike="noStrike" spc="-1" dirty="0">
                <a:solidFill>
                  <a:srgbClr val="000000"/>
                </a:solidFill>
                <a:latin typeface="Aparajita"/>
              </a:rPr>
              <a:t>= {2, 3, 6, 8,3};  </a:t>
            </a:r>
          </a:p>
          <a:p>
            <a:pPr marL="1257480">
              <a:lnSpc>
                <a:spcPct val="100000"/>
              </a:lnSpc>
              <a:spcBef>
                <a:spcPts val="400"/>
              </a:spcBef>
            </a:pPr>
            <a:endParaRPr lang="es-CO" sz="2000" spc="-1" dirty="0">
              <a:solidFill>
                <a:srgbClr val="000000"/>
              </a:solidFill>
              <a:latin typeface="Aparajita"/>
            </a:endParaRPr>
          </a:p>
          <a:p>
            <a:pPr marL="1257480">
              <a:lnSpc>
                <a:spcPct val="100000"/>
              </a:lnSpc>
              <a:spcBef>
                <a:spcPts val="400"/>
              </a:spcBef>
            </a:pPr>
            <a:r>
              <a:rPr lang="es-CO" sz="2000" b="0" strike="noStrike" spc="-1" dirty="0">
                <a:solidFill>
                  <a:srgbClr val="000000"/>
                </a:solidFill>
                <a:latin typeface="Aparajita"/>
              </a:rPr>
              <a:t>[1,2,3,4,5]</a:t>
            </a:r>
            <a:endParaRPr lang="es-ES" sz="2000" b="0" strike="noStrike" spc="-1" dirty="0">
              <a:solidFill>
                <a:srgbClr val="000000"/>
              </a:solidFill>
              <a:latin typeface="Calibri"/>
            </a:endParaRPr>
          </a:p>
        </p:txBody>
      </p:sp>
      <p:sp>
        <p:nvSpPr>
          <p:cNvPr id="125" name="CustomShape 3"/>
          <p:cNvSpPr/>
          <p:nvPr/>
        </p:nvSpPr>
        <p:spPr>
          <a:xfrm>
            <a:off x="29880" y="6597360"/>
            <a:ext cx="6918120" cy="25344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nSpc>
                <a:spcPct val="100000"/>
              </a:lnSpc>
            </a:pPr>
            <a:r>
              <a:rPr lang="es-CO" sz="1400" b="1" strike="noStrike" spc="-1">
                <a:solidFill>
                  <a:srgbClr val="FFFFFF"/>
                </a:solidFill>
                <a:latin typeface="Calibri"/>
              </a:rPr>
              <a:t>Instructor: Cristian David Henao H.</a:t>
            </a:r>
            <a:endParaRPr lang="es-CO" sz="1400" b="0" strike="noStrike" spc="-1">
              <a:latin typeface="Arial"/>
            </a:endParaRPr>
          </a:p>
        </p:txBody>
      </p:sp>
      <p:sp>
        <p:nvSpPr>
          <p:cNvPr id="126" name="CustomShape 4"/>
          <p:cNvSpPr/>
          <p:nvPr/>
        </p:nvSpPr>
        <p:spPr>
          <a:xfrm>
            <a:off x="0" y="0"/>
            <a:ext cx="9143640" cy="360"/>
          </a:xfrm>
          <a:prstGeom prst="rect">
            <a:avLst/>
          </a:prstGeom>
          <a:noFill/>
          <a:ln>
            <a:noFill/>
          </a:ln>
        </p:spPr>
        <p:style>
          <a:lnRef idx="0">
            <a:scrgbClr r="0" g="0" b="0"/>
          </a:lnRef>
          <a:fillRef idx="0">
            <a:scrgbClr r="0" g="0" b="0"/>
          </a:fillRef>
          <a:effectRef idx="0">
            <a:scrgbClr r="0" g="0" b="0"/>
          </a:effectRef>
          <a:fontRef idx="minor"/>
        </p:style>
      </p:sp>
      <p:sp>
        <p:nvSpPr>
          <p:cNvPr id="127" name="CustomShape 5"/>
          <p:cNvSpPr/>
          <p:nvPr/>
        </p:nvSpPr>
        <p:spPr>
          <a:xfrm>
            <a:off x="0" y="0"/>
            <a:ext cx="9143640" cy="360"/>
          </a:xfrm>
          <a:prstGeom prst="rect">
            <a:avLst/>
          </a:prstGeom>
          <a:noFill/>
          <a:ln>
            <a:noFill/>
          </a:ln>
        </p:spPr>
        <p:style>
          <a:lnRef idx="0">
            <a:scrgbClr r="0" g="0" b="0"/>
          </a:lnRef>
          <a:fillRef idx="0">
            <a:scrgbClr r="0" g="0" b="0"/>
          </a:fillRef>
          <a:effectRef idx="0">
            <a:scrgbClr r="0" g="0" b="0"/>
          </a:effectRef>
          <a:fontRef idx="minor"/>
        </p:style>
      </p:sp>
      <p:pic>
        <p:nvPicPr>
          <p:cNvPr id="128" name="Imagen 127"/>
          <p:cNvPicPr/>
          <p:nvPr/>
        </p:nvPicPr>
        <p:blipFill>
          <a:blip r:embed="rId2"/>
          <a:stretch/>
        </p:blipFill>
        <p:spPr>
          <a:xfrm>
            <a:off x="1536840" y="3429000"/>
            <a:ext cx="5029200" cy="257796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1331640" y="-27360"/>
            <a:ext cx="7354800" cy="1142640"/>
          </a:xfrm>
          <a:prstGeom prst="rect">
            <a:avLst/>
          </a:prstGeom>
          <a:noFill/>
          <a:ln>
            <a:noFill/>
          </a:ln>
        </p:spPr>
        <p:txBody>
          <a:bodyPr anchor="ctr">
            <a:noAutofit/>
          </a:bodyPr>
          <a:lstStyle/>
          <a:p>
            <a:pPr algn="ctr">
              <a:lnSpc>
                <a:spcPct val="100000"/>
              </a:lnSpc>
            </a:pPr>
            <a:r>
              <a:rPr lang="es-ES" sz="6000" b="0" strike="noStrike" spc="-1">
                <a:solidFill>
                  <a:srgbClr val="FFFFFF"/>
                </a:solidFill>
                <a:latin typeface="Bell MT"/>
              </a:rPr>
              <a:t>¿Que son?</a:t>
            </a:r>
            <a:endParaRPr lang="es-ES" sz="6000" b="0" strike="noStrike" spc="-1">
              <a:solidFill>
                <a:srgbClr val="000000"/>
              </a:solidFill>
              <a:latin typeface="Calibri"/>
            </a:endParaRPr>
          </a:p>
        </p:txBody>
      </p:sp>
      <p:sp>
        <p:nvSpPr>
          <p:cNvPr id="86" name="TextShape 2"/>
          <p:cNvSpPr txBox="1"/>
          <p:nvPr/>
        </p:nvSpPr>
        <p:spPr>
          <a:xfrm>
            <a:off x="395640" y="1412640"/>
            <a:ext cx="8570520" cy="5256360"/>
          </a:xfrm>
          <a:prstGeom prst="rect">
            <a:avLst/>
          </a:prstGeom>
          <a:noFill/>
          <a:ln>
            <a:noFill/>
          </a:ln>
        </p:spPr>
        <p:txBody>
          <a:bodyPr>
            <a:noAutofit/>
          </a:bodyPr>
          <a:lstStyle/>
          <a:p>
            <a:pPr>
              <a:lnSpc>
                <a:spcPct val="100000"/>
              </a:lnSpc>
              <a:spcBef>
                <a:spcPts val="479"/>
              </a:spcBef>
            </a:pPr>
            <a:r>
              <a:rPr lang="es-CO" sz="2400" b="0" strike="noStrike" spc="-1" dirty="0">
                <a:solidFill>
                  <a:srgbClr val="000000"/>
                </a:solidFill>
                <a:latin typeface="Aparajita"/>
              </a:rPr>
              <a:t>Un array (arreglo) es una estructura de datos que contiene una colección de datos del mismo tipo, este tipo de estructuras son usadas como contenedores que almacenan uno o más datos relacionados, en lugar de declarar cada dato de manera independiente.</a:t>
            </a:r>
            <a:endParaRPr lang="es-ES" sz="2400" b="0" strike="noStrike" spc="-1" dirty="0">
              <a:solidFill>
                <a:srgbClr val="000000"/>
              </a:solidFill>
              <a:latin typeface="Calibri"/>
            </a:endParaRPr>
          </a:p>
          <a:p>
            <a:pPr>
              <a:lnSpc>
                <a:spcPct val="100000"/>
              </a:lnSpc>
              <a:spcBef>
                <a:spcPts val="479"/>
              </a:spcBef>
            </a:pPr>
            <a:r>
              <a:rPr lang="es-CO" sz="2400" b="0" strike="noStrike" spc="-1" dirty="0">
                <a:solidFill>
                  <a:srgbClr val="000000"/>
                </a:solidFill>
                <a:latin typeface="Aparajita"/>
              </a:rPr>
              <a:t> </a:t>
            </a:r>
            <a:endParaRPr lang="es-ES" sz="2400" b="0" strike="noStrike" spc="-1" dirty="0">
              <a:solidFill>
                <a:srgbClr val="000000"/>
              </a:solidFill>
              <a:latin typeface="Calibri"/>
            </a:endParaRPr>
          </a:p>
          <a:p>
            <a:pPr>
              <a:lnSpc>
                <a:spcPct val="100000"/>
              </a:lnSpc>
              <a:spcBef>
                <a:spcPts val="479"/>
              </a:spcBef>
            </a:pPr>
            <a:r>
              <a:rPr lang="es-CO" sz="2400" b="0" strike="noStrike" spc="-1" dirty="0">
                <a:solidFill>
                  <a:srgbClr val="000000"/>
                </a:solidFill>
                <a:latin typeface="Aparajita"/>
              </a:rPr>
              <a:t>Básicamente se tienen 3 categorías de arreglos, los arreglos unidimensionales (vectores), los arreglos bidimensionales (matrices) y los arreglos multidimensionales (varias dimensiones)</a:t>
            </a:r>
            <a:endParaRPr lang="es-ES" sz="2400" b="0" strike="noStrike" spc="-1" dirty="0">
              <a:solidFill>
                <a:srgbClr val="000000"/>
              </a:solidFill>
              <a:latin typeface="Calibri"/>
            </a:endParaRPr>
          </a:p>
          <a:p>
            <a:pPr>
              <a:lnSpc>
                <a:spcPct val="100000"/>
              </a:lnSpc>
              <a:spcBef>
                <a:spcPts val="479"/>
              </a:spcBef>
            </a:pPr>
            <a:endParaRPr lang="es-ES" sz="2400" b="0" strike="noStrike" spc="-1" dirty="0">
              <a:solidFill>
                <a:srgbClr val="000000"/>
              </a:solidFill>
              <a:latin typeface="Calibri"/>
            </a:endParaRPr>
          </a:p>
        </p:txBody>
      </p:sp>
      <p:sp>
        <p:nvSpPr>
          <p:cNvPr id="87" name="CustomShape 3"/>
          <p:cNvSpPr/>
          <p:nvPr/>
        </p:nvSpPr>
        <p:spPr>
          <a:xfrm>
            <a:off x="29880" y="6597360"/>
            <a:ext cx="6918120" cy="25344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nSpc>
                <a:spcPct val="100000"/>
              </a:lnSpc>
            </a:pPr>
            <a:r>
              <a:rPr lang="es-CO" sz="1400" b="1" strike="noStrike" spc="-1">
                <a:solidFill>
                  <a:srgbClr val="FFFFFF"/>
                </a:solidFill>
                <a:latin typeface="Calibri"/>
              </a:rPr>
              <a:t>Instructor: Cristian David Henao H.</a:t>
            </a:r>
            <a:endParaRPr lang="es-CO" sz="14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1331640" y="-27360"/>
            <a:ext cx="7354800" cy="1142640"/>
          </a:xfrm>
          <a:prstGeom prst="rect">
            <a:avLst/>
          </a:prstGeom>
          <a:noFill/>
          <a:ln>
            <a:noFill/>
          </a:ln>
        </p:spPr>
        <p:txBody>
          <a:bodyPr anchor="ctr">
            <a:noAutofit/>
          </a:bodyPr>
          <a:lstStyle/>
          <a:p>
            <a:pPr algn="ctr">
              <a:lnSpc>
                <a:spcPct val="100000"/>
              </a:lnSpc>
            </a:pPr>
            <a:r>
              <a:rPr lang="es-ES" sz="4800" b="0" strike="noStrike" spc="-1">
                <a:solidFill>
                  <a:srgbClr val="FFFFFF"/>
                </a:solidFill>
                <a:latin typeface="Bell MT"/>
              </a:rPr>
              <a:t>Arreglos Unidimensionales</a:t>
            </a:r>
            <a:endParaRPr lang="es-ES" sz="4800" b="0" strike="noStrike" spc="-1">
              <a:solidFill>
                <a:srgbClr val="000000"/>
              </a:solidFill>
              <a:latin typeface="Calibri"/>
            </a:endParaRPr>
          </a:p>
        </p:txBody>
      </p:sp>
      <p:sp>
        <p:nvSpPr>
          <p:cNvPr id="89" name="TextShape 2"/>
          <p:cNvSpPr txBox="1"/>
          <p:nvPr/>
        </p:nvSpPr>
        <p:spPr>
          <a:xfrm>
            <a:off x="395640" y="1412640"/>
            <a:ext cx="8570520" cy="5256360"/>
          </a:xfrm>
          <a:prstGeom prst="rect">
            <a:avLst/>
          </a:prstGeom>
          <a:noFill/>
          <a:ln>
            <a:noFill/>
          </a:ln>
        </p:spPr>
        <p:txBody>
          <a:bodyPr>
            <a:noAutofit/>
          </a:bodyPr>
          <a:lstStyle/>
          <a:p>
            <a:pPr>
              <a:lnSpc>
                <a:spcPct val="100000"/>
              </a:lnSpc>
              <a:spcBef>
                <a:spcPts val="479"/>
              </a:spcBef>
            </a:pPr>
            <a:r>
              <a:rPr lang="es-CO" sz="2400" b="0" strike="noStrike" spc="-1">
                <a:solidFill>
                  <a:srgbClr val="000000"/>
                </a:solidFill>
                <a:latin typeface="Aparajita"/>
              </a:rPr>
              <a:t>Los arreglos unidimensionales también son conocidos como vectores, es muy común que estos sean conocidos solo como arreglos simplemente refiriéndose a ellos como los de una sola dimensión, se componen de una fila y una o más columnas, las cuales representan espacios de memoria donde se pueden almacenar datos.</a:t>
            </a:r>
            <a:endParaRPr lang="es-ES" sz="2400" b="0" strike="noStrike" spc="-1">
              <a:solidFill>
                <a:srgbClr val="000000"/>
              </a:solidFill>
              <a:latin typeface="Calibri"/>
            </a:endParaRPr>
          </a:p>
          <a:p>
            <a:pPr>
              <a:lnSpc>
                <a:spcPct val="100000"/>
              </a:lnSpc>
              <a:spcBef>
                <a:spcPts val="479"/>
              </a:spcBef>
            </a:pPr>
            <a:endParaRPr lang="es-ES" sz="2400" b="0" strike="noStrike" spc="-1">
              <a:solidFill>
                <a:srgbClr val="000000"/>
              </a:solidFill>
              <a:latin typeface="Calibri"/>
            </a:endParaRPr>
          </a:p>
        </p:txBody>
      </p:sp>
      <p:sp>
        <p:nvSpPr>
          <p:cNvPr id="90" name="CustomShape 3"/>
          <p:cNvSpPr/>
          <p:nvPr/>
        </p:nvSpPr>
        <p:spPr>
          <a:xfrm>
            <a:off x="29880" y="6597360"/>
            <a:ext cx="6918120" cy="25344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nSpc>
                <a:spcPct val="100000"/>
              </a:lnSpc>
            </a:pPr>
            <a:r>
              <a:rPr lang="es-CO" sz="1400" b="1" strike="noStrike" spc="-1">
                <a:solidFill>
                  <a:srgbClr val="FFFFFF"/>
                </a:solidFill>
                <a:latin typeface="Calibri"/>
              </a:rPr>
              <a:t>Instructor: Cristian David Henao H.</a:t>
            </a:r>
            <a:endParaRPr lang="es-CO" sz="1400" b="0" strike="noStrike" spc="-1">
              <a:latin typeface="Arial"/>
            </a:endParaRPr>
          </a:p>
        </p:txBody>
      </p:sp>
      <p:sp>
        <p:nvSpPr>
          <p:cNvPr id="91" name="CustomShape 4"/>
          <p:cNvSpPr/>
          <p:nvPr/>
        </p:nvSpPr>
        <p:spPr>
          <a:xfrm>
            <a:off x="0" y="0"/>
            <a:ext cx="9143640" cy="360"/>
          </a:xfrm>
          <a:prstGeom prst="rect">
            <a:avLst/>
          </a:prstGeom>
          <a:noFill/>
          <a:ln>
            <a:noFill/>
          </a:ln>
        </p:spPr>
        <p:style>
          <a:lnRef idx="0">
            <a:scrgbClr r="0" g="0" b="0"/>
          </a:lnRef>
          <a:fillRef idx="0">
            <a:scrgbClr r="0" g="0" b="0"/>
          </a:fillRef>
          <a:effectRef idx="0">
            <a:scrgbClr r="0" g="0" b="0"/>
          </a:effectRef>
          <a:fontRef idx="minor"/>
        </p:style>
      </p:sp>
      <p:pic>
        <p:nvPicPr>
          <p:cNvPr id="92" name="Picture 6"/>
          <p:cNvPicPr/>
          <p:nvPr/>
        </p:nvPicPr>
        <p:blipFill>
          <a:blip r:embed="rId2"/>
          <a:stretch/>
        </p:blipFill>
        <p:spPr>
          <a:xfrm>
            <a:off x="2051640" y="4162680"/>
            <a:ext cx="4477320" cy="151164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1331640" y="-27360"/>
            <a:ext cx="7354800" cy="1142640"/>
          </a:xfrm>
          <a:prstGeom prst="rect">
            <a:avLst/>
          </a:prstGeom>
          <a:noFill/>
          <a:ln>
            <a:noFill/>
          </a:ln>
        </p:spPr>
        <p:txBody>
          <a:bodyPr anchor="ctr">
            <a:noAutofit/>
          </a:bodyPr>
          <a:lstStyle/>
          <a:p>
            <a:pPr algn="ctr">
              <a:lnSpc>
                <a:spcPct val="100000"/>
              </a:lnSpc>
            </a:pPr>
            <a:r>
              <a:rPr lang="es-ES" sz="4800" b="0" strike="noStrike" spc="-1">
                <a:solidFill>
                  <a:srgbClr val="FFFFFF"/>
                </a:solidFill>
                <a:latin typeface="Bell MT"/>
              </a:rPr>
              <a:t>Arreglos Unidimensionales</a:t>
            </a:r>
            <a:endParaRPr lang="es-ES" sz="4800" b="0" strike="noStrike" spc="-1">
              <a:solidFill>
                <a:srgbClr val="000000"/>
              </a:solidFill>
              <a:latin typeface="Calibri"/>
            </a:endParaRPr>
          </a:p>
        </p:txBody>
      </p:sp>
      <p:sp>
        <p:nvSpPr>
          <p:cNvPr id="94" name="TextShape 2"/>
          <p:cNvSpPr txBox="1"/>
          <p:nvPr/>
        </p:nvSpPr>
        <p:spPr>
          <a:xfrm>
            <a:off x="395640" y="1412640"/>
            <a:ext cx="8570520" cy="5256360"/>
          </a:xfrm>
          <a:prstGeom prst="rect">
            <a:avLst/>
          </a:prstGeom>
          <a:noFill/>
          <a:ln>
            <a:noFill/>
          </a:ln>
        </p:spPr>
        <p:txBody>
          <a:bodyPr>
            <a:noAutofit/>
          </a:bodyPr>
          <a:lstStyle/>
          <a:p>
            <a:pPr>
              <a:lnSpc>
                <a:spcPct val="100000"/>
              </a:lnSpc>
              <a:spcBef>
                <a:spcPts val="479"/>
              </a:spcBef>
            </a:pPr>
            <a:r>
              <a:rPr lang="es-CO" sz="2400" b="0" strike="noStrike" spc="-1" dirty="0">
                <a:solidFill>
                  <a:srgbClr val="000000"/>
                </a:solidFill>
                <a:latin typeface="Aparajita"/>
              </a:rPr>
              <a:t>Para poder trabajar con arreglos, se debe crear el arreglo definiendo cual es el tipo de datos que va a contener y cuál es el tamaño del mismo (cantidad de datos que puede almacenar), de ese modo si definimos que el arreglo va a ser de tipo byte, solo podrá almacenar datos de tipo byte, no se puede mesclar en dicho arreglo datos </a:t>
            </a:r>
            <a:r>
              <a:rPr lang="es-CO" sz="2400" b="0" strike="noStrike" spc="-1" dirty="0" err="1">
                <a:solidFill>
                  <a:srgbClr val="000000"/>
                </a:solidFill>
                <a:latin typeface="Aparajita"/>
              </a:rPr>
              <a:t>int</a:t>
            </a:r>
            <a:r>
              <a:rPr lang="es-CO" sz="2400" b="0" strike="noStrike" spc="-1" dirty="0">
                <a:solidFill>
                  <a:srgbClr val="000000"/>
                </a:solidFill>
                <a:latin typeface="Aparajita"/>
              </a:rPr>
              <a:t>, short o </a:t>
            </a:r>
            <a:r>
              <a:rPr lang="es-CO" sz="2400" b="0" strike="noStrike" spc="-1" dirty="0" err="1">
                <a:solidFill>
                  <a:srgbClr val="000000"/>
                </a:solidFill>
                <a:latin typeface="Aparajita"/>
              </a:rPr>
              <a:t>long</a:t>
            </a:r>
            <a:r>
              <a:rPr lang="es-CO" sz="2400" b="0" strike="noStrike" spc="-1" dirty="0">
                <a:solidFill>
                  <a:srgbClr val="000000"/>
                </a:solidFill>
                <a:latin typeface="Aparajita"/>
              </a:rPr>
              <a:t> por ejemplo.</a:t>
            </a:r>
            <a:endParaRPr lang="es-ES" sz="2400" b="0" strike="noStrike" spc="-1" dirty="0">
              <a:solidFill>
                <a:srgbClr val="000000"/>
              </a:solidFill>
              <a:latin typeface="Calibri"/>
            </a:endParaRPr>
          </a:p>
          <a:p>
            <a:pPr>
              <a:lnSpc>
                <a:spcPct val="100000"/>
              </a:lnSpc>
              <a:spcBef>
                <a:spcPts val="479"/>
              </a:spcBef>
            </a:pPr>
            <a:r>
              <a:rPr lang="es-CO" sz="2400" b="0" strike="noStrike" spc="-1" dirty="0">
                <a:solidFill>
                  <a:srgbClr val="000000"/>
                </a:solidFill>
                <a:latin typeface="Aparajita"/>
              </a:rPr>
              <a:t> </a:t>
            </a:r>
            <a:endParaRPr lang="es-ES" sz="2400" b="0" strike="noStrike" spc="-1" dirty="0">
              <a:solidFill>
                <a:srgbClr val="000000"/>
              </a:solidFill>
              <a:latin typeface="Calibri"/>
            </a:endParaRPr>
          </a:p>
          <a:p>
            <a:pPr>
              <a:lnSpc>
                <a:spcPct val="100000"/>
              </a:lnSpc>
              <a:spcBef>
                <a:spcPts val="479"/>
              </a:spcBef>
            </a:pPr>
            <a:r>
              <a:rPr lang="es-CO" sz="2400" b="0" strike="noStrike" spc="-1" dirty="0">
                <a:solidFill>
                  <a:srgbClr val="000000"/>
                </a:solidFill>
                <a:latin typeface="Aparajita"/>
              </a:rPr>
              <a:t>La creación de un arreglo se realiza en 3 pasos básicos: Declaración, construcción e inicialización.</a:t>
            </a:r>
            <a:endParaRPr lang="es-ES" sz="2400" b="0" strike="noStrike" spc="-1" dirty="0">
              <a:solidFill>
                <a:srgbClr val="000000"/>
              </a:solidFill>
              <a:latin typeface="Calibri"/>
            </a:endParaRPr>
          </a:p>
          <a:p>
            <a:pPr>
              <a:lnSpc>
                <a:spcPct val="100000"/>
              </a:lnSpc>
              <a:spcBef>
                <a:spcPts val="479"/>
              </a:spcBef>
            </a:pPr>
            <a:endParaRPr lang="es-ES" sz="2400" b="0" strike="noStrike" spc="-1" dirty="0">
              <a:solidFill>
                <a:srgbClr val="000000"/>
              </a:solidFill>
              <a:latin typeface="Calibri"/>
            </a:endParaRPr>
          </a:p>
        </p:txBody>
      </p:sp>
      <p:sp>
        <p:nvSpPr>
          <p:cNvPr id="95" name="CustomShape 3"/>
          <p:cNvSpPr/>
          <p:nvPr/>
        </p:nvSpPr>
        <p:spPr>
          <a:xfrm>
            <a:off x="29880" y="6597360"/>
            <a:ext cx="6918120" cy="25344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nSpc>
                <a:spcPct val="100000"/>
              </a:lnSpc>
            </a:pPr>
            <a:r>
              <a:rPr lang="es-CO" sz="1400" b="1" strike="noStrike" spc="-1">
                <a:solidFill>
                  <a:srgbClr val="FFFFFF"/>
                </a:solidFill>
                <a:latin typeface="Calibri"/>
              </a:rPr>
              <a:t>Instructor: Cristian David Henao H.</a:t>
            </a:r>
            <a:endParaRPr lang="es-CO" sz="1400" b="0" strike="noStrike" spc="-1">
              <a:latin typeface="Arial"/>
            </a:endParaRPr>
          </a:p>
        </p:txBody>
      </p:sp>
      <p:sp>
        <p:nvSpPr>
          <p:cNvPr id="96" name="CustomShape 4"/>
          <p:cNvSpPr/>
          <p:nvPr/>
        </p:nvSpPr>
        <p:spPr>
          <a:xfrm>
            <a:off x="0" y="0"/>
            <a:ext cx="9143640" cy="3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1331640" y="-27360"/>
            <a:ext cx="7354800" cy="1142640"/>
          </a:xfrm>
          <a:prstGeom prst="rect">
            <a:avLst/>
          </a:prstGeom>
          <a:noFill/>
          <a:ln>
            <a:noFill/>
          </a:ln>
        </p:spPr>
        <p:txBody>
          <a:bodyPr anchor="ctr">
            <a:noAutofit/>
          </a:bodyPr>
          <a:lstStyle/>
          <a:p>
            <a:pPr algn="ctr">
              <a:lnSpc>
                <a:spcPct val="100000"/>
              </a:lnSpc>
            </a:pPr>
            <a:r>
              <a:rPr lang="es-CO" sz="4800" b="1" strike="noStrike" spc="-1">
                <a:solidFill>
                  <a:srgbClr val="FFFFFF"/>
                </a:solidFill>
                <a:latin typeface="Bell MT"/>
              </a:rPr>
              <a:t>Declaración de Arreglos.</a:t>
            </a:r>
            <a:endParaRPr lang="es-ES" sz="4800" b="0" strike="noStrike" spc="-1">
              <a:solidFill>
                <a:srgbClr val="000000"/>
              </a:solidFill>
              <a:latin typeface="Calibri"/>
            </a:endParaRPr>
          </a:p>
        </p:txBody>
      </p:sp>
      <p:sp>
        <p:nvSpPr>
          <p:cNvPr id="98" name="TextShape 2"/>
          <p:cNvSpPr txBox="1"/>
          <p:nvPr/>
        </p:nvSpPr>
        <p:spPr>
          <a:xfrm>
            <a:off x="395640" y="1412640"/>
            <a:ext cx="8570520" cy="5256360"/>
          </a:xfrm>
          <a:prstGeom prst="rect">
            <a:avLst/>
          </a:prstGeom>
          <a:noFill/>
          <a:ln>
            <a:noFill/>
          </a:ln>
        </p:spPr>
        <p:txBody>
          <a:bodyPr>
            <a:noAutofit/>
          </a:bodyPr>
          <a:lstStyle/>
          <a:p>
            <a:pPr>
              <a:lnSpc>
                <a:spcPct val="100000"/>
              </a:lnSpc>
              <a:spcBef>
                <a:spcPts val="400"/>
              </a:spcBef>
            </a:pPr>
            <a:r>
              <a:rPr lang="es-CO" sz="2000" b="0" strike="noStrike" spc="-1" dirty="0">
                <a:solidFill>
                  <a:srgbClr val="000000"/>
                </a:solidFill>
                <a:latin typeface="Aparajita"/>
              </a:rPr>
              <a:t>Los arreglos se identifican porque al momento de su creación se utilizan corchetes ( [ ] ), al usarlos java automáticamente identifica que se va a trabajar con </a:t>
            </a:r>
            <a:r>
              <a:rPr lang="es-CO" sz="2000" b="0" strike="noStrike" spc="-1" dirty="0" err="1">
                <a:solidFill>
                  <a:srgbClr val="000000"/>
                </a:solidFill>
                <a:latin typeface="Aparajita"/>
              </a:rPr>
              <a:t>arrays</a:t>
            </a:r>
            <a:r>
              <a:rPr lang="es-CO" sz="2000" b="0" strike="noStrike" spc="-1" dirty="0">
                <a:solidFill>
                  <a:srgbClr val="000000"/>
                </a:solidFill>
                <a:latin typeface="Aparajita"/>
              </a:rPr>
              <a:t>, teniéndose 2 formas generales para su creación.</a:t>
            </a:r>
            <a:endParaRPr lang="es-ES" sz="2000" b="0" strike="noStrike" spc="-1" dirty="0">
              <a:solidFill>
                <a:srgbClr val="000000"/>
              </a:solidFill>
              <a:latin typeface="Calibri"/>
            </a:endParaRPr>
          </a:p>
          <a:p>
            <a:pPr marL="800280">
              <a:lnSpc>
                <a:spcPct val="100000"/>
              </a:lnSpc>
              <a:spcBef>
                <a:spcPts val="400"/>
              </a:spcBef>
            </a:pPr>
            <a:br>
              <a:rPr dirty="0"/>
            </a:br>
            <a:r>
              <a:rPr lang="es-CO" sz="2000" b="0" strike="noStrike" spc="-1" dirty="0">
                <a:solidFill>
                  <a:srgbClr val="000000"/>
                </a:solidFill>
                <a:latin typeface="Aparajita"/>
              </a:rPr>
              <a:t>&lt;</a:t>
            </a:r>
            <a:r>
              <a:rPr lang="es-CO" sz="2000" b="0" strike="noStrike" spc="-1" dirty="0" err="1">
                <a:solidFill>
                  <a:srgbClr val="000000"/>
                </a:solidFill>
                <a:latin typeface="Aparajita"/>
              </a:rPr>
              <a:t>tipoDato</a:t>
            </a:r>
            <a:r>
              <a:rPr lang="es-CO" sz="2000" b="0" strike="noStrike" spc="-1" dirty="0">
                <a:solidFill>
                  <a:srgbClr val="000000"/>
                </a:solidFill>
                <a:latin typeface="Aparajita"/>
              </a:rPr>
              <a:t>&gt;  identificador[ ];           </a:t>
            </a:r>
            <a:r>
              <a:rPr lang="es-CO" sz="2000" b="0" strike="noStrike" spc="-1" dirty="0" err="1">
                <a:solidFill>
                  <a:srgbClr val="000000"/>
                </a:solidFill>
                <a:latin typeface="Aparajita"/>
              </a:rPr>
              <a:t>Ej</a:t>
            </a:r>
            <a:r>
              <a:rPr lang="es-CO" sz="2000" b="0" strike="noStrike" spc="-1" dirty="0">
                <a:solidFill>
                  <a:srgbClr val="000000"/>
                </a:solidFill>
                <a:latin typeface="Aparajita"/>
              </a:rPr>
              <a:t>:  </a:t>
            </a:r>
            <a:r>
              <a:rPr lang="es-CO" sz="2000" b="0" strike="noStrike" spc="-1" dirty="0" err="1">
                <a:solidFill>
                  <a:srgbClr val="000000"/>
                </a:solidFill>
                <a:latin typeface="Aparajita"/>
              </a:rPr>
              <a:t>int</a:t>
            </a:r>
            <a:r>
              <a:rPr lang="es-CO" sz="2000" b="0" strike="noStrike" spc="-1" dirty="0">
                <a:solidFill>
                  <a:srgbClr val="000000"/>
                </a:solidFill>
                <a:latin typeface="Aparajita"/>
              </a:rPr>
              <a:t> </a:t>
            </a:r>
            <a:r>
              <a:rPr lang="es-CO" sz="2000" b="0" strike="noStrike" spc="-1" dirty="0" err="1">
                <a:solidFill>
                  <a:srgbClr val="000000"/>
                </a:solidFill>
                <a:latin typeface="Aparajita"/>
              </a:rPr>
              <a:t>arregloDeEnteros</a:t>
            </a:r>
            <a:r>
              <a:rPr lang="es-CO" sz="2000" b="0" strike="noStrike" spc="-1" dirty="0">
                <a:solidFill>
                  <a:srgbClr val="000000"/>
                </a:solidFill>
                <a:latin typeface="Aparajita"/>
              </a:rPr>
              <a:t>[ ] ;</a:t>
            </a:r>
            <a:endParaRPr lang="es-ES" sz="2000" b="0" strike="noStrike" spc="-1" dirty="0">
              <a:solidFill>
                <a:srgbClr val="000000"/>
              </a:solidFill>
              <a:latin typeface="Calibri"/>
            </a:endParaRPr>
          </a:p>
          <a:p>
            <a:pPr>
              <a:lnSpc>
                <a:spcPct val="100000"/>
              </a:lnSpc>
              <a:spcBef>
                <a:spcPts val="400"/>
              </a:spcBef>
            </a:pPr>
            <a:r>
              <a:rPr lang="es-CO" sz="2000" b="0" strike="noStrike" spc="-1" dirty="0">
                <a:solidFill>
                  <a:srgbClr val="000000"/>
                </a:solidFill>
                <a:latin typeface="Aparajita"/>
              </a:rPr>
              <a:t> O también</a:t>
            </a:r>
            <a:endParaRPr lang="es-ES" sz="2000" b="0" strike="noStrike" spc="-1" dirty="0">
              <a:solidFill>
                <a:srgbClr val="000000"/>
              </a:solidFill>
              <a:latin typeface="Calibri"/>
            </a:endParaRPr>
          </a:p>
          <a:p>
            <a:pPr marL="800280">
              <a:lnSpc>
                <a:spcPct val="100000"/>
              </a:lnSpc>
              <a:spcBef>
                <a:spcPts val="400"/>
              </a:spcBef>
            </a:pPr>
            <a:r>
              <a:rPr lang="es-CO" sz="2000" b="0" strike="noStrike" spc="-1" dirty="0">
                <a:solidFill>
                  <a:srgbClr val="000000"/>
                </a:solidFill>
                <a:latin typeface="Aparajita"/>
              </a:rPr>
              <a:t> &lt;</a:t>
            </a:r>
            <a:r>
              <a:rPr lang="es-CO" sz="2000" b="0" strike="noStrike" spc="-1" dirty="0" err="1">
                <a:solidFill>
                  <a:srgbClr val="000000"/>
                </a:solidFill>
                <a:latin typeface="Aparajita"/>
              </a:rPr>
              <a:t>tipoDato</a:t>
            </a:r>
            <a:r>
              <a:rPr lang="es-CO" sz="2000" b="0" strike="noStrike" spc="-1" dirty="0">
                <a:solidFill>
                  <a:srgbClr val="000000"/>
                </a:solidFill>
                <a:latin typeface="Aparajita"/>
              </a:rPr>
              <a:t>&gt; [ ]  identificador;         </a:t>
            </a:r>
            <a:r>
              <a:rPr lang="es-CO" sz="2000" b="0" strike="noStrike" spc="-1" dirty="0" err="1">
                <a:solidFill>
                  <a:srgbClr val="000000"/>
                </a:solidFill>
                <a:latin typeface="Aparajita"/>
              </a:rPr>
              <a:t>Ej</a:t>
            </a:r>
            <a:r>
              <a:rPr lang="es-CO" sz="2000" b="0" strike="noStrike" spc="-1" dirty="0">
                <a:solidFill>
                  <a:srgbClr val="000000"/>
                </a:solidFill>
                <a:latin typeface="Aparajita"/>
              </a:rPr>
              <a:t>:  </a:t>
            </a:r>
            <a:r>
              <a:rPr lang="es-CO" sz="2000" b="0" strike="noStrike" spc="-1" dirty="0" err="1">
                <a:solidFill>
                  <a:srgbClr val="000000"/>
                </a:solidFill>
                <a:latin typeface="Aparajita"/>
              </a:rPr>
              <a:t>int</a:t>
            </a:r>
            <a:r>
              <a:rPr lang="es-CO" sz="2000" b="0" strike="noStrike" spc="-1" dirty="0">
                <a:solidFill>
                  <a:srgbClr val="000000"/>
                </a:solidFill>
                <a:latin typeface="Aparajita"/>
              </a:rPr>
              <a:t>[ ] </a:t>
            </a:r>
            <a:r>
              <a:rPr lang="es-CO" sz="2000" b="0" strike="noStrike" spc="-1" dirty="0" err="1">
                <a:solidFill>
                  <a:srgbClr val="000000"/>
                </a:solidFill>
                <a:latin typeface="Aparajita"/>
              </a:rPr>
              <a:t>arregloDeEnteros</a:t>
            </a:r>
            <a:r>
              <a:rPr lang="es-CO" sz="2000" b="0" strike="noStrike" spc="-1" dirty="0">
                <a:solidFill>
                  <a:srgbClr val="000000"/>
                </a:solidFill>
                <a:latin typeface="Aparajita"/>
              </a:rPr>
              <a:t>;</a:t>
            </a:r>
            <a:endParaRPr lang="es-ES" sz="2000" b="0" strike="noStrike" spc="-1" dirty="0">
              <a:solidFill>
                <a:srgbClr val="000000"/>
              </a:solidFill>
              <a:latin typeface="Calibri"/>
            </a:endParaRPr>
          </a:p>
          <a:p>
            <a:pPr>
              <a:lnSpc>
                <a:spcPct val="100000"/>
              </a:lnSpc>
              <a:spcBef>
                <a:spcPts val="400"/>
              </a:spcBef>
            </a:pPr>
            <a:r>
              <a:rPr lang="es-CO" sz="2000" b="0" strike="noStrike" spc="-1" dirty="0">
                <a:solidFill>
                  <a:srgbClr val="000000"/>
                </a:solidFill>
                <a:latin typeface="Aparajita"/>
              </a:rPr>
              <a:t> </a:t>
            </a:r>
            <a:endParaRPr lang="es-ES" sz="2000" b="0" strike="noStrike" spc="-1" dirty="0">
              <a:solidFill>
                <a:srgbClr val="000000"/>
              </a:solidFill>
              <a:latin typeface="Calibri"/>
            </a:endParaRPr>
          </a:p>
          <a:p>
            <a:pPr>
              <a:lnSpc>
                <a:spcPct val="100000"/>
              </a:lnSpc>
              <a:spcBef>
                <a:spcPts val="400"/>
              </a:spcBef>
            </a:pPr>
            <a:r>
              <a:rPr lang="es-CO" sz="2000" b="0" strike="noStrike" spc="-1" dirty="0">
                <a:solidFill>
                  <a:srgbClr val="000000"/>
                </a:solidFill>
                <a:latin typeface="Aparajita"/>
              </a:rPr>
              <a:t>Donde tipo de dato define el tipo de dato de cada uno de los </a:t>
            </a:r>
            <a:endParaRPr lang="es-ES" sz="2000" b="0" strike="noStrike" spc="-1" dirty="0">
              <a:solidFill>
                <a:srgbClr val="000000"/>
              </a:solidFill>
              <a:latin typeface="Calibri"/>
            </a:endParaRPr>
          </a:p>
          <a:p>
            <a:pPr>
              <a:lnSpc>
                <a:spcPct val="100000"/>
              </a:lnSpc>
              <a:spcBef>
                <a:spcPts val="400"/>
              </a:spcBef>
            </a:pPr>
            <a:r>
              <a:rPr lang="es-CO" sz="2000" b="0" strike="noStrike" spc="-1" dirty="0">
                <a:solidFill>
                  <a:srgbClr val="000000"/>
                </a:solidFill>
                <a:latin typeface="Aparajita"/>
              </a:rPr>
              <a:t>Valores que puede contener el arreglo.</a:t>
            </a:r>
            <a:endParaRPr lang="es-ES" sz="2000" b="0" strike="noStrike" spc="-1" dirty="0">
              <a:solidFill>
                <a:srgbClr val="000000"/>
              </a:solidFill>
              <a:latin typeface="Calibri"/>
            </a:endParaRPr>
          </a:p>
          <a:p>
            <a:pPr>
              <a:lnSpc>
                <a:spcPct val="100000"/>
              </a:lnSpc>
              <a:spcBef>
                <a:spcPts val="400"/>
              </a:spcBef>
            </a:pPr>
            <a:endParaRPr lang="es-ES" sz="2000" b="0" strike="noStrike" spc="-1" dirty="0">
              <a:solidFill>
                <a:srgbClr val="000000"/>
              </a:solidFill>
              <a:latin typeface="Calibri"/>
            </a:endParaRPr>
          </a:p>
        </p:txBody>
      </p:sp>
      <p:sp>
        <p:nvSpPr>
          <p:cNvPr id="99" name="CustomShape 3"/>
          <p:cNvSpPr/>
          <p:nvPr/>
        </p:nvSpPr>
        <p:spPr>
          <a:xfrm>
            <a:off x="29880" y="6597360"/>
            <a:ext cx="6918120" cy="25344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nSpc>
                <a:spcPct val="100000"/>
              </a:lnSpc>
            </a:pPr>
            <a:r>
              <a:rPr lang="es-CO" sz="1400" b="1" strike="noStrike" spc="-1">
                <a:solidFill>
                  <a:srgbClr val="FFFFFF"/>
                </a:solidFill>
                <a:latin typeface="Calibri"/>
              </a:rPr>
              <a:t>Instructor: Cristian David Henao H.</a:t>
            </a:r>
            <a:endParaRPr lang="es-CO" sz="1400" b="0" strike="noStrike" spc="-1">
              <a:latin typeface="Arial"/>
            </a:endParaRPr>
          </a:p>
        </p:txBody>
      </p:sp>
      <p:sp>
        <p:nvSpPr>
          <p:cNvPr id="100" name="CustomShape 4"/>
          <p:cNvSpPr/>
          <p:nvPr/>
        </p:nvSpPr>
        <p:spPr>
          <a:xfrm>
            <a:off x="0" y="0"/>
            <a:ext cx="9143640" cy="3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1331640" y="-27360"/>
            <a:ext cx="7354800" cy="1142640"/>
          </a:xfrm>
          <a:prstGeom prst="rect">
            <a:avLst/>
          </a:prstGeom>
          <a:noFill/>
          <a:ln>
            <a:noFill/>
          </a:ln>
        </p:spPr>
        <p:txBody>
          <a:bodyPr anchor="ctr">
            <a:noAutofit/>
          </a:bodyPr>
          <a:lstStyle/>
          <a:p>
            <a:pPr algn="ctr">
              <a:lnSpc>
                <a:spcPct val="100000"/>
              </a:lnSpc>
            </a:pPr>
            <a:r>
              <a:rPr lang="es-CO" sz="4800" b="1" strike="noStrike" spc="-1">
                <a:solidFill>
                  <a:srgbClr val="FFFFFF"/>
                </a:solidFill>
                <a:latin typeface="Bell MT"/>
              </a:rPr>
              <a:t>Construcción del array.</a:t>
            </a:r>
            <a:endParaRPr lang="es-ES" sz="4800" b="0" strike="noStrike" spc="-1">
              <a:solidFill>
                <a:srgbClr val="000000"/>
              </a:solidFill>
              <a:latin typeface="Calibri"/>
            </a:endParaRPr>
          </a:p>
        </p:txBody>
      </p:sp>
      <p:sp>
        <p:nvSpPr>
          <p:cNvPr id="102" name="TextShape 2"/>
          <p:cNvSpPr txBox="1"/>
          <p:nvPr/>
        </p:nvSpPr>
        <p:spPr>
          <a:xfrm>
            <a:off x="395640" y="1412640"/>
            <a:ext cx="8570520" cy="5256360"/>
          </a:xfrm>
          <a:prstGeom prst="rect">
            <a:avLst/>
          </a:prstGeom>
          <a:noFill/>
          <a:ln>
            <a:noFill/>
          </a:ln>
        </p:spPr>
        <p:txBody>
          <a:bodyPr>
            <a:noAutofit/>
          </a:bodyPr>
          <a:lstStyle/>
          <a:p>
            <a:pPr>
              <a:lnSpc>
                <a:spcPct val="100000"/>
              </a:lnSpc>
              <a:spcBef>
                <a:spcPts val="479"/>
              </a:spcBef>
            </a:pPr>
            <a:r>
              <a:rPr lang="es-CO" sz="2400" b="0" strike="noStrike" spc="-1" dirty="0">
                <a:solidFill>
                  <a:srgbClr val="000000"/>
                </a:solidFill>
                <a:latin typeface="Aparajita"/>
              </a:rPr>
              <a:t>Después de haber declarado el array se puede construir e inicializar de 2 maneras.</a:t>
            </a:r>
            <a:endParaRPr lang="es-ES" sz="2400" b="0" strike="noStrike" spc="-1" dirty="0">
              <a:solidFill>
                <a:srgbClr val="000000"/>
              </a:solidFill>
              <a:latin typeface="Calibri"/>
            </a:endParaRPr>
          </a:p>
          <a:p>
            <a:pPr>
              <a:lnSpc>
                <a:spcPct val="100000"/>
              </a:lnSpc>
              <a:spcBef>
                <a:spcPts val="479"/>
              </a:spcBef>
            </a:pPr>
            <a:r>
              <a:rPr lang="es-CO" sz="2400" b="0" strike="noStrike" spc="-1" dirty="0">
                <a:solidFill>
                  <a:srgbClr val="000000"/>
                </a:solidFill>
                <a:latin typeface="Aparajita"/>
              </a:rPr>
              <a:t> </a:t>
            </a:r>
            <a:endParaRPr lang="es-ES" sz="2400" b="0" strike="noStrike" spc="-1" dirty="0">
              <a:solidFill>
                <a:srgbClr val="000000"/>
              </a:solidFill>
              <a:latin typeface="Calibri"/>
            </a:endParaRPr>
          </a:p>
          <a:p>
            <a:pPr>
              <a:lnSpc>
                <a:spcPct val="100000"/>
              </a:lnSpc>
              <a:spcBef>
                <a:spcPts val="479"/>
              </a:spcBef>
            </a:pPr>
            <a:r>
              <a:rPr lang="es-CO" sz="2400" b="1" strike="noStrike" spc="-1" dirty="0">
                <a:solidFill>
                  <a:srgbClr val="000000"/>
                </a:solidFill>
                <a:latin typeface="Aparajita"/>
              </a:rPr>
              <a:t>Forma1.</a:t>
            </a:r>
            <a:endParaRPr lang="es-ES" sz="2400" b="0" strike="noStrike" spc="-1" dirty="0">
              <a:solidFill>
                <a:srgbClr val="000000"/>
              </a:solidFill>
              <a:latin typeface="Calibri"/>
            </a:endParaRPr>
          </a:p>
          <a:p>
            <a:pPr>
              <a:lnSpc>
                <a:spcPct val="100000"/>
              </a:lnSpc>
              <a:spcBef>
                <a:spcPts val="479"/>
              </a:spcBef>
            </a:pPr>
            <a:r>
              <a:rPr lang="es-CO" sz="2400" b="0" strike="noStrike" spc="-1" dirty="0">
                <a:solidFill>
                  <a:srgbClr val="000000"/>
                </a:solidFill>
                <a:latin typeface="Aparajita"/>
              </a:rPr>
              <a:t>la primera se usa cuando inicialmente no sabemos cuáles son los valores que va a contener el arreglo, ya que luego serán ingresados, se crea con la siguiente estructura:</a:t>
            </a:r>
            <a:endParaRPr lang="es-ES" sz="2400" b="0" strike="noStrike" spc="-1" dirty="0">
              <a:solidFill>
                <a:srgbClr val="000000"/>
              </a:solidFill>
              <a:latin typeface="Calibri"/>
            </a:endParaRPr>
          </a:p>
          <a:p>
            <a:pPr>
              <a:lnSpc>
                <a:spcPct val="100000"/>
              </a:lnSpc>
              <a:spcBef>
                <a:spcPts val="479"/>
              </a:spcBef>
            </a:pPr>
            <a:r>
              <a:rPr lang="es-CO" sz="2400" b="0" strike="noStrike" spc="-1" dirty="0">
                <a:solidFill>
                  <a:srgbClr val="000000"/>
                </a:solidFill>
                <a:latin typeface="Aparajita"/>
              </a:rPr>
              <a:t> </a:t>
            </a:r>
            <a:endParaRPr lang="es-ES" sz="2400" b="0" strike="noStrike" spc="-1" dirty="0">
              <a:solidFill>
                <a:srgbClr val="000000"/>
              </a:solidFill>
              <a:latin typeface="Calibri"/>
            </a:endParaRPr>
          </a:p>
          <a:p>
            <a:pPr>
              <a:lnSpc>
                <a:spcPct val="100000"/>
              </a:lnSpc>
              <a:spcBef>
                <a:spcPts val="479"/>
              </a:spcBef>
            </a:pPr>
            <a:r>
              <a:rPr lang="es-CO" sz="2400" b="0" strike="noStrike" spc="-1" dirty="0">
                <a:solidFill>
                  <a:srgbClr val="000000"/>
                </a:solidFill>
                <a:latin typeface="Aparajita"/>
              </a:rPr>
              <a:t>Identificador = new &lt;</a:t>
            </a:r>
            <a:r>
              <a:rPr lang="es-CO" sz="2400" b="0" strike="noStrike" spc="-1" dirty="0" err="1">
                <a:solidFill>
                  <a:srgbClr val="000000"/>
                </a:solidFill>
                <a:latin typeface="Aparajita"/>
              </a:rPr>
              <a:t>tipoDato</a:t>
            </a:r>
            <a:r>
              <a:rPr lang="es-CO" sz="2400" b="0" strike="noStrike" spc="-1" dirty="0">
                <a:solidFill>
                  <a:srgbClr val="000000"/>
                </a:solidFill>
                <a:latin typeface="Aparajita"/>
              </a:rPr>
              <a:t>&gt; [ tamaño];       </a:t>
            </a:r>
            <a:endParaRPr lang="es-ES" sz="2400" b="0" strike="noStrike" spc="-1" dirty="0">
              <a:solidFill>
                <a:srgbClr val="000000"/>
              </a:solidFill>
              <a:latin typeface="Calibri"/>
            </a:endParaRPr>
          </a:p>
          <a:p>
            <a:pPr>
              <a:lnSpc>
                <a:spcPct val="100000"/>
              </a:lnSpc>
              <a:spcBef>
                <a:spcPts val="479"/>
              </a:spcBef>
            </a:pPr>
            <a:r>
              <a:rPr lang="es-CO" sz="2400" b="0" strike="noStrike" spc="-1" dirty="0">
                <a:solidFill>
                  <a:srgbClr val="000000"/>
                </a:solidFill>
                <a:latin typeface="Aparajita"/>
              </a:rPr>
              <a:t>Ej. </a:t>
            </a:r>
            <a:r>
              <a:rPr lang="es-CO" sz="2400" b="0" strike="noStrike" spc="-1" dirty="0" err="1">
                <a:solidFill>
                  <a:srgbClr val="000000"/>
                </a:solidFill>
                <a:latin typeface="Aparajita"/>
              </a:rPr>
              <a:t>arregloDeEnteros</a:t>
            </a:r>
            <a:r>
              <a:rPr lang="es-CO" sz="2400" b="0" strike="noStrike" spc="-1" dirty="0">
                <a:solidFill>
                  <a:srgbClr val="000000"/>
                </a:solidFill>
                <a:latin typeface="Aparajita"/>
              </a:rPr>
              <a:t> = new </a:t>
            </a:r>
            <a:r>
              <a:rPr lang="es-CO" sz="2400" b="0" strike="noStrike" spc="-1" dirty="0" err="1">
                <a:solidFill>
                  <a:srgbClr val="000000"/>
                </a:solidFill>
                <a:latin typeface="Aparajita"/>
              </a:rPr>
              <a:t>int</a:t>
            </a:r>
            <a:r>
              <a:rPr lang="es-CO" sz="2400" b="0" strike="noStrike" spc="-1" dirty="0">
                <a:solidFill>
                  <a:srgbClr val="000000"/>
                </a:solidFill>
                <a:latin typeface="Aparajita"/>
              </a:rPr>
              <a:t>[5];</a:t>
            </a:r>
            <a:endParaRPr lang="es-ES" sz="2400" b="0" strike="noStrike" spc="-1" dirty="0">
              <a:solidFill>
                <a:srgbClr val="000000"/>
              </a:solidFill>
              <a:latin typeface="Calibri"/>
            </a:endParaRPr>
          </a:p>
        </p:txBody>
      </p:sp>
      <p:sp>
        <p:nvSpPr>
          <p:cNvPr id="103" name="CustomShape 3"/>
          <p:cNvSpPr/>
          <p:nvPr/>
        </p:nvSpPr>
        <p:spPr>
          <a:xfrm>
            <a:off x="29880" y="6597360"/>
            <a:ext cx="6918120" cy="25344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nSpc>
                <a:spcPct val="100000"/>
              </a:lnSpc>
            </a:pPr>
            <a:r>
              <a:rPr lang="es-CO" sz="1400" b="1" strike="noStrike" spc="-1">
                <a:solidFill>
                  <a:srgbClr val="FFFFFF"/>
                </a:solidFill>
                <a:latin typeface="Calibri"/>
              </a:rPr>
              <a:t>Instructor: Cristian David Henao H.</a:t>
            </a:r>
            <a:endParaRPr lang="es-CO" sz="1400" b="0" strike="noStrike" spc="-1">
              <a:latin typeface="Arial"/>
            </a:endParaRPr>
          </a:p>
        </p:txBody>
      </p:sp>
      <p:sp>
        <p:nvSpPr>
          <p:cNvPr id="104" name="CustomShape 4"/>
          <p:cNvSpPr/>
          <p:nvPr/>
        </p:nvSpPr>
        <p:spPr>
          <a:xfrm>
            <a:off x="0" y="0"/>
            <a:ext cx="9143640" cy="3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1331640" y="-27360"/>
            <a:ext cx="7354800" cy="1142640"/>
          </a:xfrm>
          <a:prstGeom prst="rect">
            <a:avLst/>
          </a:prstGeom>
          <a:noFill/>
          <a:ln>
            <a:noFill/>
          </a:ln>
        </p:spPr>
        <p:txBody>
          <a:bodyPr anchor="ctr">
            <a:noAutofit/>
          </a:bodyPr>
          <a:lstStyle/>
          <a:p>
            <a:pPr algn="ctr">
              <a:lnSpc>
                <a:spcPct val="100000"/>
              </a:lnSpc>
            </a:pPr>
            <a:r>
              <a:rPr lang="es-CO" sz="4800" b="1" strike="noStrike" spc="-1">
                <a:solidFill>
                  <a:srgbClr val="FFFFFF"/>
                </a:solidFill>
                <a:latin typeface="Bell MT"/>
              </a:rPr>
              <a:t>Construcción del array.</a:t>
            </a:r>
            <a:endParaRPr lang="es-ES" sz="4800" b="0" strike="noStrike" spc="-1">
              <a:solidFill>
                <a:srgbClr val="000000"/>
              </a:solidFill>
              <a:latin typeface="Calibri"/>
            </a:endParaRPr>
          </a:p>
        </p:txBody>
      </p:sp>
      <p:sp>
        <p:nvSpPr>
          <p:cNvPr id="106" name="TextShape 2"/>
          <p:cNvSpPr txBox="1"/>
          <p:nvPr/>
        </p:nvSpPr>
        <p:spPr>
          <a:xfrm>
            <a:off x="249840" y="1412640"/>
            <a:ext cx="8570520" cy="5256360"/>
          </a:xfrm>
          <a:prstGeom prst="rect">
            <a:avLst/>
          </a:prstGeom>
          <a:noFill/>
          <a:ln>
            <a:noFill/>
          </a:ln>
        </p:spPr>
        <p:txBody>
          <a:bodyPr>
            <a:noAutofit/>
          </a:bodyPr>
          <a:lstStyle/>
          <a:p>
            <a:pPr algn="just">
              <a:lnSpc>
                <a:spcPct val="100000"/>
              </a:lnSpc>
              <a:spcBef>
                <a:spcPts val="400"/>
              </a:spcBef>
            </a:pPr>
            <a:r>
              <a:rPr lang="es-CO" sz="2000" b="0" strike="noStrike" spc="-1" dirty="0">
                <a:solidFill>
                  <a:srgbClr val="000000"/>
                </a:solidFill>
                <a:latin typeface="Aparajita"/>
              </a:rPr>
              <a:t>En el ejemplo anterior se puede observar como el </a:t>
            </a:r>
            <a:r>
              <a:rPr lang="es-CO" sz="2000" b="0" strike="noStrike" spc="-1" dirty="0" err="1">
                <a:solidFill>
                  <a:srgbClr val="000000"/>
                </a:solidFill>
                <a:latin typeface="Aparajita"/>
              </a:rPr>
              <a:t>arregloDeEnteros</a:t>
            </a:r>
            <a:r>
              <a:rPr lang="es-CO" sz="2000" b="0" strike="noStrike" spc="-1" dirty="0">
                <a:solidFill>
                  <a:srgbClr val="000000"/>
                </a:solidFill>
                <a:latin typeface="Aparajita"/>
              </a:rPr>
              <a:t> declarado previamente, ahora es creado con un tamaño de 5 posiciones de memoria, estas posiciones corresponden a un espacio donde se pueden almacenar 5 datos de tipo </a:t>
            </a:r>
            <a:r>
              <a:rPr lang="es-CO" sz="2000" b="0" strike="noStrike" spc="-1" dirty="0" err="1">
                <a:solidFill>
                  <a:srgbClr val="000000"/>
                </a:solidFill>
                <a:latin typeface="Aparajita"/>
              </a:rPr>
              <a:t>int</a:t>
            </a:r>
            <a:r>
              <a:rPr lang="es-CO" sz="2000" b="0" strike="noStrike" spc="-1" dirty="0">
                <a:solidFill>
                  <a:srgbClr val="000000"/>
                </a:solidFill>
                <a:latin typeface="Aparajita"/>
              </a:rPr>
              <a:t>, iniciando desde la posición 0 a la posición tamaño-n, para este caso siendo el tamaño 5, entonces se inicia de la posición 0 hasta 4, siendo cada posición una columna del arreglo.</a:t>
            </a:r>
            <a:endParaRPr lang="es-ES" sz="2000" b="0" strike="noStrike" spc="-1" dirty="0">
              <a:solidFill>
                <a:srgbClr val="000000"/>
              </a:solidFill>
              <a:latin typeface="Calibri"/>
            </a:endParaRPr>
          </a:p>
          <a:p>
            <a:pPr algn="just">
              <a:lnSpc>
                <a:spcPct val="100000"/>
              </a:lnSpc>
              <a:spcBef>
                <a:spcPts val="400"/>
              </a:spcBef>
            </a:pPr>
            <a:endParaRPr lang="es-ES" sz="2000" b="0" strike="noStrike" spc="-1" dirty="0">
              <a:solidFill>
                <a:srgbClr val="000000"/>
              </a:solidFill>
              <a:latin typeface="Calibri"/>
            </a:endParaRPr>
          </a:p>
          <a:p>
            <a:pPr>
              <a:lnSpc>
                <a:spcPct val="100000"/>
              </a:lnSpc>
              <a:spcBef>
                <a:spcPts val="400"/>
              </a:spcBef>
            </a:pPr>
            <a:endParaRPr lang="es-ES" sz="2000" b="0" strike="noStrike" spc="-1" dirty="0">
              <a:solidFill>
                <a:srgbClr val="000000"/>
              </a:solidFill>
              <a:latin typeface="Calibri"/>
            </a:endParaRPr>
          </a:p>
        </p:txBody>
      </p:sp>
      <p:sp>
        <p:nvSpPr>
          <p:cNvPr id="107" name="CustomShape 3"/>
          <p:cNvSpPr/>
          <p:nvPr/>
        </p:nvSpPr>
        <p:spPr>
          <a:xfrm>
            <a:off x="29880" y="6597360"/>
            <a:ext cx="6918120" cy="25344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nSpc>
                <a:spcPct val="100000"/>
              </a:lnSpc>
            </a:pPr>
            <a:r>
              <a:rPr lang="es-CO" sz="1400" b="1" strike="noStrike" spc="-1">
                <a:solidFill>
                  <a:srgbClr val="FFFFFF"/>
                </a:solidFill>
                <a:latin typeface="Calibri"/>
              </a:rPr>
              <a:t>Instructor: Cristian David Henao H.</a:t>
            </a:r>
            <a:endParaRPr lang="es-CO" sz="1400" b="0" strike="noStrike" spc="-1">
              <a:latin typeface="Arial"/>
            </a:endParaRPr>
          </a:p>
        </p:txBody>
      </p:sp>
      <p:sp>
        <p:nvSpPr>
          <p:cNvPr id="108" name="CustomShape 4"/>
          <p:cNvSpPr/>
          <p:nvPr/>
        </p:nvSpPr>
        <p:spPr>
          <a:xfrm>
            <a:off x="0" y="0"/>
            <a:ext cx="9143640" cy="360"/>
          </a:xfrm>
          <a:prstGeom prst="rect">
            <a:avLst/>
          </a:prstGeom>
          <a:noFill/>
          <a:ln>
            <a:noFill/>
          </a:ln>
        </p:spPr>
        <p:style>
          <a:lnRef idx="0">
            <a:scrgbClr r="0" g="0" b="0"/>
          </a:lnRef>
          <a:fillRef idx="0">
            <a:scrgbClr r="0" g="0" b="0"/>
          </a:fillRef>
          <a:effectRef idx="0">
            <a:scrgbClr r="0" g="0" b="0"/>
          </a:effectRef>
          <a:fontRef idx="minor"/>
        </p:style>
      </p:sp>
      <p:sp>
        <p:nvSpPr>
          <p:cNvPr id="109" name="CustomShape 5"/>
          <p:cNvSpPr/>
          <p:nvPr/>
        </p:nvSpPr>
        <p:spPr>
          <a:xfrm>
            <a:off x="0" y="0"/>
            <a:ext cx="9143640" cy="360"/>
          </a:xfrm>
          <a:prstGeom prst="rect">
            <a:avLst/>
          </a:prstGeom>
          <a:noFill/>
          <a:ln>
            <a:noFill/>
          </a:ln>
        </p:spPr>
        <p:style>
          <a:lnRef idx="0">
            <a:scrgbClr r="0" g="0" b="0"/>
          </a:lnRef>
          <a:fillRef idx="0">
            <a:scrgbClr r="0" g="0" b="0"/>
          </a:fillRef>
          <a:effectRef idx="0">
            <a:scrgbClr r="0" g="0" b="0"/>
          </a:effectRef>
          <a:fontRef idx="minor"/>
        </p:style>
      </p:sp>
      <p:pic>
        <p:nvPicPr>
          <p:cNvPr id="110" name="Imagen 109"/>
          <p:cNvPicPr/>
          <p:nvPr/>
        </p:nvPicPr>
        <p:blipFill>
          <a:blip r:embed="rId2"/>
          <a:stretch/>
        </p:blipFill>
        <p:spPr>
          <a:xfrm>
            <a:off x="482040" y="4104000"/>
            <a:ext cx="7149960" cy="237492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1331640" y="-27360"/>
            <a:ext cx="7354800" cy="1142640"/>
          </a:xfrm>
          <a:prstGeom prst="rect">
            <a:avLst/>
          </a:prstGeom>
          <a:noFill/>
          <a:ln>
            <a:noFill/>
          </a:ln>
        </p:spPr>
        <p:txBody>
          <a:bodyPr anchor="ctr">
            <a:noAutofit/>
          </a:bodyPr>
          <a:lstStyle/>
          <a:p>
            <a:pPr algn="ctr">
              <a:lnSpc>
                <a:spcPct val="100000"/>
              </a:lnSpc>
            </a:pPr>
            <a:r>
              <a:rPr lang="es-CO" sz="4800" b="1" strike="noStrike" spc="-1">
                <a:solidFill>
                  <a:srgbClr val="FFFFFF"/>
                </a:solidFill>
                <a:latin typeface="Bell MT"/>
              </a:rPr>
              <a:t>Inicialización del array.</a:t>
            </a:r>
            <a:endParaRPr lang="es-ES" sz="4800" b="0" strike="noStrike" spc="-1">
              <a:solidFill>
                <a:srgbClr val="000000"/>
              </a:solidFill>
              <a:latin typeface="Calibri"/>
            </a:endParaRPr>
          </a:p>
        </p:txBody>
      </p:sp>
      <p:sp>
        <p:nvSpPr>
          <p:cNvPr id="112" name="TextShape 2"/>
          <p:cNvSpPr txBox="1"/>
          <p:nvPr/>
        </p:nvSpPr>
        <p:spPr>
          <a:xfrm>
            <a:off x="249840" y="1412640"/>
            <a:ext cx="8570520" cy="5256360"/>
          </a:xfrm>
          <a:prstGeom prst="rect">
            <a:avLst/>
          </a:prstGeom>
          <a:noFill/>
          <a:ln>
            <a:noFill/>
          </a:ln>
        </p:spPr>
        <p:txBody>
          <a:bodyPr>
            <a:noAutofit/>
          </a:bodyPr>
          <a:lstStyle/>
          <a:p>
            <a:pPr>
              <a:lnSpc>
                <a:spcPct val="100000"/>
              </a:lnSpc>
              <a:spcBef>
                <a:spcPts val="400"/>
              </a:spcBef>
            </a:pPr>
            <a:r>
              <a:rPr lang="es-CO" sz="2000" b="0" strike="noStrike" spc="-1" dirty="0">
                <a:solidFill>
                  <a:srgbClr val="000000"/>
                </a:solidFill>
                <a:latin typeface="Aparajita"/>
              </a:rPr>
              <a:t>Para llenar el arreglo se debe tener presente el tamaño asignado pues cada posición almacenará un valor del tipo de dato del arreglo, el llenado se realiza de la siguiente manera:</a:t>
            </a:r>
            <a:endParaRPr lang="es-ES" sz="2000" b="0" strike="noStrike" spc="-1" dirty="0">
              <a:solidFill>
                <a:srgbClr val="000000"/>
              </a:solidFill>
              <a:latin typeface="Calibri"/>
            </a:endParaRPr>
          </a:p>
          <a:p>
            <a:pPr marL="1714680">
              <a:lnSpc>
                <a:spcPct val="100000"/>
              </a:lnSpc>
              <a:spcBef>
                <a:spcPts val="400"/>
              </a:spcBef>
            </a:pPr>
            <a:r>
              <a:rPr lang="es-CO" sz="2000" b="0" strike="noStrike" spc="-1" dirty="0">
                <a:solidFill>
                  <a:srgbClr val="000000"/>
                </a:solidFill>
                <a:latin typeface="Aparajita"/>
              </a:rPr>
              <a:t> identificador[posición ]=dato;  </a:t>
            </a:r>
            <a:endParaRPr lang="es-ES" sz="2000" b="0" strike="noStrike" spc="-1" dirty="0">
              <a:solidFill>
                <a:srgbClr val="000000"/>
              </a:solidFill>
              <a:latin typeface="Calibri"/>
            </a:endParaRPr>
          </a:p>
          <a:p>
            <a:pPr marL="1714680">
              <a:lnSpc>
                <a:spcPct val="100000"/>
              </a:lnSpc>
              <a:spcBef>
                <a:spcPts val="400"/>
              </a:spcBef>
            </a:pPr>
            <a:r>
              <a:rPr lang="es-CO" sz="2000" b="0" strike="noStrike" spc="-1" dirty="0">
                <a:solidFill>
                  <a:srgbClr val="000000"/>
                </a:solidFill>
                <a:latin typeface="Aparajita"/>
              </a:rPr>
              <a:t>         </a:t>
            </a:r>
            <a:endParaRPr lang="es-ES" sz="2000" b="0" strike="noStrike" spc="-1" dirty="0">
              <a:solidFill>
                <a:srgbClr val="000000"/>
              </a:solidFill>
              <a:latin typeface="Calibri"/>
            </a:endParaRPr>
          </a:p>
          <a:p>
            <a:pPr>
              <a:lnSpc>
                <a:spcPct val="100000"/>
              </a:lnSpc>
              <a:spcBef>
                <a:spcPts val="400"/>
              </a:spcBef>
            </a:pPr>
            <a:r>
              <a:rPr lang="es-CO" sz="2000" b="0" strike="noStrike" spc="-1" dirty="0">
                <a:solidFill>
                  <a:srgbClr val="000000"/>
                </a:solidFill>
                <a:latin typeface="Aparajita"/>
              </a:rPr>
              <a:t>Sabemos que el identificador corresponde al nombre del arreglo, posición a alguna de las casillas del arreglo y dato el valor a asignar, que debe ser del tipo de dato del arreglo.</a:t>
            </a:r>
            <a:endParaRPr lang="es-ES" sz="2000" b="0" strike="noStrike" spc="-1" dirty="0">
              <a:solidFill>
                <a:srgbClr val="000000"/>
              </a:solidFill>
              <a:latin typeface="Calibri"/>
            </a:endParaRPr>
          </a:p>
          <a:p>
            <a:pPr>
              <a:lnSpc>
                <a:spcPct val="100000"/>
              </a:lnSpc>
              <a:spcBef>
                <a:spcPts val="400"/>
              </a:spcBef>
            </a:pPr>
            <a:endParaRPr lang="es-ES" sz="2000" b="0" strike="noStrike" spc="-1" dirty="0">
              <a:solidFill>
                <a:srgbClr val="000000"/>
              </a:solidFill>
              <a:latin typeface="Calibri"/>
            </a:endParaRPr>
          </a:p>
        </p:txBody>
      </p:sp>
      <p:sp>
        <p:nvSpPr>
          <p:cNvPr id="113" name="CustomShape 3"/>
          <p:cNvSpPr/>
          <p:nvPr/>
        </p:nvSpPr>
        <p:spPr>
          <a:xfrm>
            <a:off x="29880" y="6597360"/>
            <a:ext cx="6918120" cy="25344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nSpc>
                <a:spcPct val="100000"/>
              </a:lnSpc>
            </a:pPr>
            <a:r>
              <a:rPr lang="es-CO" sz="1400" b="1" strike="noStrike" spc="-1">
                <a:solidFill>
                  <a:srgbClr val="FFFFFF"/>
                </a:solidFill>
                <a:latin typeface="Calibri"/>
              </a:rPr>
              <a:t>Instructor: Cristian David Henao H.</a:t>
            </a:r>
            <a:endParaRPr lang="es-CO" sz="1400" b="0" strike="noStrike" spc="-1">
              <a:latin typeface="Arial"/>
            </a:endParaRPr>
          </a:p>
        </p:txBody>
      </p:sp>
      <p:sp>
        <p:nvSpPr>
          <p:cNvPr id="114" name="CustomShape 4"/>
          <p:cNvSpPr/>
          <p:nvPr/>
        </p:nvSpPr>
        <p:spPr>
          <a:xfrm>
            <a:off x="0" y="0"/>
            <a:ext cx="9143640" cy="360"/>
          </a:xfrm>
          <a:prstGeom prst="rect">
            <a:avLst/>
          </a:prstGeom>
          <a:noFill/>
          <a:ln>
            <a:noFill/>
          </a:ln>
        </p:spPr>
        <p:style>
          <a:lnRef idx="0">
            <a:scrgbClr r="0" g="0" b="0"/>
          </a:lnRef>
          <a:fillRef idx="0">
            <a:scrgbClr r="0" g="0" b="0"/>
          </a:fillRef>
          <a:effectRef idx="0">
            <a:scrgbClr r="0" g="0" b="0"/>
          </a:effectRef>
          <a:fontRef idx="minor"/>
        </p:style>
      </p:sp>
      <p:sp>
        <p:nvSpPr>
          <p:cNvPr id="115" name="CustomShape 5"/>
          <p:cNvSpPr/>
          <p:nvPr/>
        </p:nvSpPr>
        <p:spPr>
          <a:xfrm>
            <a:off x="0" y="0"/>
            <a:ext cx="9143640" cy="360"/>
          </a:xfrm>
          <a:prstGeom prst="rect">
            <a:avLst/>
          </a:prstGeom>
          <a:noFill/>
          <a:ln>
            <a:noFill/>
          </a:ln>
        </p:spPr>
        <p:style>
          <a:lnRef idx="0">
            <a:scrgbClr r="0" g="0" b="0"/>
          </a:lnRef>
          <a:fillRef idx="0">
            <a:scrgbClr r="0" g="0" b="0"/>
          </a:fillRef>
          <a:effectRef idx="0">
            <a:scrgbClr r="0" g="0" b="0"/>
          </a:effectRef>
          <a:fontRef idx="minor"/>
        </p:style>
      </p:sp>
      <p:sp>
        <p:nvSpPr>
          <p:cNvPr id="116" name="CustomShape 6"/>
          <p:cNvSpPr/>
          <p:nvPr/>
        </p:nvSpPr>
        <p:spPr>
          <a:xfrm>
            <a:off x="0" y="0"/>
            <a:ext cx="9143640" cy="360"/>
          </a:xfrm>
          <a:prstGeom prst="rect">
            <a:avLst/>
          </a:prstGeom>
          <a:noFill/>
          <a:ln>
            <a:noFill/>
          </a:ln>
        </p:spPr>
        <p:style>
          <a:lnRef idx="0">
            <a:scrgbClr r="0" g="0" b="0"/>
          </a:lnRef>
          <a:fillRef idx="0">
            <a:scrgbClr r="0" g="0" b="0"/>
          </a:fillRef>
          <a:effectRef idx="0">
            <a:scrgbClr r="0" g="0" b="0"/>
          </a:effectRef>
          <a:fontRef idx="minor"/>
        </p:style>
      </p:sp>
      <p:pic>
        <p:nvPicPr>
          <p:cNvPr id="117" name="Picture 2"/>
          <p:cNvPicPr/>
          <p:nvPr/>
        </p:nvPicPr>
        <p:blipFill>
          <a:blip r:embed="rId2"/>
          <a:stretch/>
        </p:blipFill>
        <p:spPr>
          <a:xfrm>
            <a:off x="179640" y="4722480"/>
            <a:ext cx="2520000" cy="1286280"/>
          </a:xfrm>
          <a:prstGeom prst="rect">
            <a:avLst/>
          </a:prstGeom>
          <a:ln>
            <a:noFill/>
          </a:ln>
        </p:spPr>
      </p:pic>
      <p:pic>
        <p:nvPicPr>
          <p:cNvPr id="118" name="Imagen 117"/>
          <p:cNvPicPr/>
          <p:nvPr/>
        </p:nvPicPr>
        <p:blipFill>
          <a:blip r:embed="rId3"/>
          <a:stretch/>
        </p:blipFill>
        <p:spPr>
          <a:xfrm>
            <a:off x="2692440" y="4127400"/>
            <a:ext cx="4648320" cy="242568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1331640" y="-27360"/>
            <a:ext cx="7354800" cy="1142640"/>
          </a:xfrm>
          <a:prstGeom prst="rect">
            <a:avLst/>
          </a:prstGeom>
          <a:noFill/>
          <a:ln>
            <a:noFill/>
          </a:ln>
        </p:spPr>
        <p:txBody>
          <a:bodyPr anchor="ctr">
            <a:noAutofit/>
          </a:bodyPr>
          <a:lstStyle/>
          <a:p>
            <a:pPr algn="ctr">
              <a:lnSpc>
                <a:spcPct val="100000"/>
              </a:lnSpc>
            </a:pPr>
            <a:r>
              <a:rPr lang="es-CO" sz="4800" b="1" strike="noStrike" spc="-1">
                <a:solidFill>
                  <a:srgbClr val="FFFFFF"/>
                </a:solidFill>
                <a:latin typeface="Bell MT"/>
              </a:rPr>
              <a:t>Construcción del array.</a:t>
            </a:r>
            <a:endParaRPr lang="es-ES" sz="4800" b="0" strike="noStrike" spc="-1">
              <a:solidFill>
                <a:srgbClr val="000000"/>
              </a:solidFill>
              <a:latin typeface="Calibri"/>
            </a:endParaRPr>
          </a:p>
        </p:txBody>
      </p:sp>
      <p:sp>
        <p:nvSpPr>
          <p:cNvPr id="120" name="TextShape 2"/>
          <p:cNvSpPr txBox="1"/>
          <p:nvPr/>
        </p:nvSpPr>
        <p:spPr>
          <a:xfrm>
            <a:off x="395640" y="1412640"/>
            <a:ext cx="8570520" cy="5256360"/>
          </a:xfrm>
          <a:prstGeom prst="rect">
            <a:avLst/>
          </a:prstGeom>
          <a:noFill/>
          <a:ln>
            <a:noFill/>
          </a:ln>
        </p:spPr>
        <p:txBody>
          <a:bodyPr>
            <a:noAutofit/>
          </a:bodyPr>
          <a:lstStyle/>
          <a:p>
            <a:pPr>
              <a:lnSpc>
                <a:spcPct val="100000"/>
              </a:lnSpc>
              <a:spcBef>
                <a:spcPts val="400"/>
              </a:spcBef>
            </a:pPr>
            <a:r>
              <a:rPr lang="es-CO" sz="2000" b="1" strike="noStrike" spc="-1" dirty="0">
                <a:solidFill>
                  <a:srgbClr val="000000"/>
                </a:solidFill>
                <a:latin typeface="Aparajita"/>
              </a:rPr>
              <a:t>Forma2.</a:t>
            </a:r>
            <a:endParaRPr lang="es-ES" sz="2000" b="0" strike="noStrike" spc="-1" dirty="0">
              <a:solidFill>
                <a:srgbClr val="000000"/>
              </a:solidFill>
              <a:latin typeface="Calibri"/>
            </a:endParaRPr>
          </a:p>
          <a:p>
            <a:pPr>
              <a:lnSpc>
                <a:spcPct val="100000"/>
              </a:lnSpc>
              <a:spcBef>
                <a:spcPts val="400"/>
              </a:spcBef>
            </a:pPr>
            <a:r>
              <a:rPr lang="es-CO" sz="2000" b="0" strike="noStrike" spc="-1" dirty="0">
                <a:solidFill>
                  <a:srgbClr val="000000"/>
                </a:solidFill>
                <a:latin typeface="Aparajita"/>
              </a:rPr>
              <a:t>Esta forma se usa cuando sabemos con exactitud cuáles son los valores que va a contener el arreglo, aquí el proceso de construcción e inicialización se hace directo y se realiza de la siguiente manera: </a:t>
            </a:r>
            <a:endParaRPr lang="es-ES" sz="2000" b="0" strike="noStrike" spc="-1" dirty="0">
              <a:solidFill>
                <a:srgbClr val="000000"/>
              </a:solidFill>
              <a:latin typeface="Calibri"/>
            </a:endParaRPr>
          </a:p>
          <a:p>
            <a:pPr>
              <a:lnSpc>
                <a:spcPct val="100000"/>
              </a:lnSpc>
              <a:spcBef>
                <a:spcPts val="400"/>
              </a:spcBef>
            </a:pPr>
            <a:endParaRPr lang="es-ES" sz="2000" b="0" strike="noStrike" spc="-1" dirty="0">
              <a:solidFill>
                <a:srgbClr val="000000"/>
              </a:solidFill>
              <a:latin typeface="Calibri"/>
            </a:endParaRPr>
          </a:p>
          <a:p>
            <a:pPr marL="800280">
              <a:lnSpc>
                <a:spcPct val="100000"/>
              </a:lnSpc>
              <a:spcBef>
                <a:spcPts val="400"/>
              </a:spcBef>
            </a:pPr>
            <a:r>
              <a:rPr lang="es-CO" sz="2000" b="0" strike="noStrike" spc="-1" dirty="0" err="1">
                <a:solidFill>
                  <a:srgbClr val="000000"/>
                </a:solidFill>
                <a:latin typeface="Aparajita"/>
              </a:rPr>
              <a:t>tipoDato</a:t>
            </a:r>
            <a:r>
              <a:rPr lang="es-CO" sz="2000" b="0" strike="noStrike" spc="-1" dirty="0">
                <a:solidFill>
                  <a:srgbClr val="000000"/>
                </a:solidFill>
                <a:latin typeface="Aparajita"/>
              </a:rPr>
              <a:t>[ ] Identificador = {valor1, valor2, valor3, valor4};     </a:t>
            </a:r>
            <a:endParaRPr lang="es-ES" sz="2000" b="0" strike="noStrike" spc="-1" dirty="0">
              <a:solidFill>
                <a:srgbClr val="000000"/>
              </a:solidFill>
              <a:latin typeface="Calibri"/>
            </a:endParaRPr>
          </a:p>
          <a:p>
            <a:pPr>
              <a:lnSpc>
                <a:spcPct val="100000"/>
              </a:lnSpc>
              <a:spcBef>
                <a:spcPts val="400"/>
              </a:spcBef>
            </a:pPr>
            <a:r>
              <a:rPr lang="es-CO" sz="2000" b="0" strike="noStrike" spc="-1" dirty="0">
                <a:solidFill>
                  <a:srgbClr val="000000"/>
                </a:solidFill>
                <a:latin typeface="Aparajita"/>
              </a:rPr>
              <a:t> </a:t>
            </a:r>
            <a:endParaRPr lang="es-ES" sz="2000" b="0" strike="noStrike" spc="-1" dirty="0">
              <a:solidFill>
                <a:srgbClr val="000000"/>
              </a:solidFill>
              <a:latin typeface="Calibri"/>
            </a:endParaRPr>
          </a:p>
        </p:txBody>
      </p:sp>
      <p:sp>
        <p:nvSpPr>
          <p:cNvPr id="121" name="CustomShape 3"/>
          <p:cNvSpPr/>
          <p:nvPr/>
        </p:nvSpPr>
        <p:spPr>
          <a:xfrm>
            <a:off x="29880" y="6597360"/>
            <a:ext cx="6918120" cy="25344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nSpc>
                <a:spcPct val="100000"/>
              </a:lnSpc>
            </a:pPr>
            <a:r>
              <a:rPr lang="es-CO" sz="1400" b="1" strike="noStrike" spc="-1">
                <a:solidFill>
                  <a:srgbClr val="FFFFFF"/>
                </a:solidFill>
                <a:latin typeface="Calibri"/>
              </a:rPr>
              <a:t>Instructor: Cristian David Henao H.</a:t>
            </a:r>
            <a:endParaRPr lang="es-CO" sz="1400" b="0" strike="noStrike" spc="-1">
              <a:latin typeface="Arial"/>
            </a:endParaRPr>
          </a:p>
        </p:txBody>
      </p:sp>
      <p:sp>
        <p:nvSpPr>
          <p:cNvPr id="122" name="CustomShape 4"/>
          <p:cNvSpPr/>
          <p:nvPr/>
        </p:nvSpPr>
        <p:spPr>
          <a:xfrm>
            <a:off x="0" y="0"/>
            <a:ext cx="9143640" cy="3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5470</TotalTime>
  <Words>752</Words>
  <Application>Microsoft Office PowerPoint</Application>
  <PresentationFormat>Presentación en pantalla (4:3)</PresentationFormat>
  <Paragraphs>54</Paragraphs>
  <Slides>10</Slides>
  <Notes>0</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10</vt:i4>
      </vt:variant>
    </vt:vector>
  </HeadingPairs>
  <TitlesOfParts>
    <vt:vector size="19" baseType="lpstr">
      <vt:lpstr>Aparajita</vt:lpstr>
      <vt:lpstr>Arial</vt:lpstr>
      <vt:lpstr>Bell MT</vt:lpstr>
      <vt:lpstr>Calibri</vt:lpstr>
      <vt:lpstr>Symbol</vt:lpstr>
      <vt:lpstr>Times New Roman</vt:lpstr>
      <vt:lpstr>Wingdings</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CHENAO</dc:creator>
  <dc:description/>
  <cp:lastModifiedBy>cristian david henao hoyos</cp:lastModifiedBy>
  <cp:revision>74</cp:revision>
  <dcterms:created xsi:type="dcterms:W3CDTF">2015-04-05T19:15:56Z</dcterms:created>
  <dcterms:modified xsi:type="dcterms:W3CDTF">2021-08-18T05:36:28Z</dcterms:modified>
  <dc:language>es-CO</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Presentación en pantalla (4:3)</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ies>
</file>