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6" r:id="rId13"/>
    <p:sldId id="275" r:id="rId14"/>
    <p:sldId id="278" r:id="rId15"/>
    <p:sldId id="277" r:id="rId16"/>
    <p:sldId id="279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42" y="0"/>
            <a:ext cx="9154142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15815" y="2708920"/>
            <a:ext cx="6186195" cy="864096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131840" y="3789040"/>
            <a:ext cx="5832648" cy="936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Bell MT" pitchFamily="18" charset="0"/>
                <a:cs typeface="Aparajit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8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3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48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parajita" pitchFamily="34" charset="0"/>
                <a:cs typeface="Aparajita" pitchFamily="34" charset="0"/>
              </a:defRPr>
            </a:lvl1pPr>
            <a:lvl2pPr>
              <a:defRPr sz="3200">
                <a:latin typeface="Aparajita" pitchFamily="34" charset="0"/>
                <a:cs typeface="Aparajita" pitchFamily="34" charset="0"/>
              </a:defRPr>
            </a:lvl2pPr>
            <a:lvl3pPr>
              <a:defRPr sz="3200">
                <a:latin typeface="Aparajita" pitchFamily="34" charset="0"/>
                <a:cs typeface="Aparajita" pitchFamily="34" charset="0"/>
              </a:defRPr>
            </a:lvl3pPr>
            <a:lvl4pPr>
              <a:defRPr sz="3200">
                <a:latin typeface="Aparajita" pitchFamily="34" charset="0"/>
                <a:cs typeface="Aparajita" pitchFamily="34" charset="0"/>
              </a:defRPr>
            </a:lvl4pPr>
            <a:lvl5pPr>
              <a:defRPr sz="3200">
                <a:latin typeface="Aparajita" pitchFamily="34" charset="0"/>
                <a:cs typeface="Aparajita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24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92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52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6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5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14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35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FF7D-922A-491D-8465-B5D9F2D65715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4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Bell MT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2708920"/>
            <a:ext cx="6803111" cy="2016224"/>
          </a:xfrm>
        </p:spPr>
        <p:txBody>
          <a:bodyPr>
            <a:noAutofit/>
          </a:bodyPr>
          <a:lstStyle/>
          <a:p>
            <a:r>
              <a:rPr lang="es-CO" sz="6000" dirty="0" smtClean="0"/>
              <a:t>POO: Métodos en Java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0654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812360" cy="1143000"/>
          </a:xfrm>
        </p:spPr>
        <p:txBody>
          <a:bodyPr>
            <a:noAutofit/>
          </a:bodyPr>
          <a:lstStyle/>
          <a:p>
            <a:r>
              <a:rPr lang="es-ES" sz="3600" b="0" dirty="0" smtClean="0"/>
              <a:t>Métodos con retorno </a:t>
            </a:r>
            <a:r>
              <a:rPr lang="es-ES" sz="3600" b="0" dirty="0"/>
              <a:t>y </a:t>
            </a:r>
            <a:r>
              <a:rPr lang="es-ES" sz="3600" b="0" dirty="0" smtClean="0"/>
              <a:t>sin parámetros</a:t>
            </a:r>
            <a:r>
              <a:rPr lang="es-ES" sz="3600" b="0" dirty="0"/>
              <a:t>. 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dirty="0" smtClean="0"/>
              <a:t>Estos </a:t>
            </a:r>
            <a:r>
              <a:rPr lang="es-ES" sz="2800" dirty="0"/>
              <a:t>tipos de métodos son aquellos que devuelven un valor pero no reciben ningún valor para ser procesado, este tipo de dato a devolver debe de ser del mismo tipo de dato del método. </a:t>
            </a: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47810"/>
            <a:ext cx="7128792" cy="4077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2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812360" cy="1143000"/>
          </a:xfrm>
        </p:spPr>
        <p:txBody>
          <a:bodyPr>
            <a:noAutofit/>
          </a:bodyPr>
          <a:lstStyle/>
          <a:p>
            <a:r>
              <a:rPr lang="es-ES" sz="3600" b="0" dirty="0" smtClean="0"/>
              <a:t>Métodos con retorno </a:t>
            </a:r>
            <a:r>
              <a:rPr lang="es-ES" sz="3600" b="0" dirty="0"/>
              <a:t>y </a:t>
            </a:r>
            <a:r>
              <a:rPr lang="es-ES" sz="3600" b="0" dirty="0" smtClean="0"/>
              <a:t>con parámetros</a:t>
            </a:r>
            <a:r>
              <a:rPr lang="es-ES" sz="3600" b="0" dirty="0"/>
              <a:t>. 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dirty="0" smtClean="0"/>
              <a:t>Estos </a:t>
            </a:r>
            <a:r>
              <a:rPr lang="es-ES" sz="2800" dirty="0"/>
              <a:t>tipos de métodos son aquellos que devuelven un valor pero y reciben uno o mas valores para ser procesados, este tipo de dato a devolver debe de ser del mismo tipo de dato del método. </a:t>
            </a: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42366"/>
            <a:ext cx="7532246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9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2708920"/>
            <a:ext cx="6803111" cy="2016224"/>
          </a:xfrm>
        </p:spPr>
        <p:txBody>
          <a:bodyPr>
            <a:noAutofit/>
          </a:bodyPr>
          <a:lstStyle/>
          <a:p>
            <a:r>
              <a:rPr lang="es-ES" sz="6000" b="0" dirty="0"/>
              <a:t>Método Constructor 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6616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812360" cy="1143000"/>
          </a:xfrm>
        </p:spPr>
        <p:txBody>
          <a:bodyPr>
            <a:noAutofit/>
          </a:bodyPr>
          <a:lstStyle/>
          <a:p>
            <a:r>
              <a:rPr lang="es-ES" sz="4800" b="0" dirty="0" smtClean="0"/>
              <a:t>Método </a:t>
            </a:r>
            <a:r>
              <a:rPr lang="es-ES" sz="4800" b="0" dirty="0"/>
              <a:t>Constructor </a:t>
            </a:r>
            <a:endParaRPr lang="es-ES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24744"/>
            <a:ext cx="828092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El </a:t>
            </a:r>
            <a:r>
              <a:rPr lang="es-ES" sz="2800" dirty="0"/>
              <a:t>método constructor es un método especial que debe cumplir con las siguientes características: </a:t>
            </a:r>
          </a:p>
          <a:p>
            <a:pPr marL="0" indent="0">
              <a:buNone/>
            </a:pPr>
            <a:r>
              <a:rPr lang="es-ES" sz="2800" dirty="0" smtClean="0"/>
              <a:t>	• Debe </a:t>
            </a:r>
            <a:r>
              <a:rPr lang="es-ES" sz="2800" dirty="0"/>
              <a:t>llamarse exactamente igual a la clase </a:t>
            </a:r>
          </a:p>
          <a:p>
            <a:pPr marL="0" indent="0">
              <a:buNone/>
            </a:pPr>
            <a:r>
              <a:rPr lang="es-ES" sz="2800" dirty="0" smtClean="0"/>
              <a:t>	• Puede </a:t>
            </a:r>
            <a:r>
              <a:rPr lang="es-ES" sz="2800" dirty="0"/>
              <a:t>tener parámetros (opcional en caso de que se </a:t>
            </a:r>
            <a:r>
              <a:rPr lang="es-ES" sz="2800" dirty="0" smtClean="0"/>
              <a:t>	 	necesita</a:t>
            </a:r>
            <a:r>
              <a:rPr lang="es-ES" sz="2800" dirty="0"/>
              <a:t>) </a:t>
            </a:r>
          </a:p>
          <a:p>
            <a:pPr marL="0" indent="0">
              <a:buNone/>
            </a:pPr>
            <a:r>
              <a:rPr lang="es-ES" sz="2800" dirty="0" smtClean="0"/>
              <a:t>	• No </a:t>
            </a:r>
            <a:r>
              <a:rPr lang="es-ES" sz="2800" dirty="0"/>
              <a:t>tiene retorno, pero no necesita usar la palabra </a:t>
            </a:r>
            <a:r>
              <a:rPr lang="es-ES" sz="2800" b="1" dirty="0" err="1"/>
              <a:t>void</a:t>
            </a:r>
            <a:r>
              <a:rPr lang="es-ES" sz="2800" b="1" dirty="0"/>
              <a:t>. </a:t>
            </a:r>
            <a:endParaRPr lang="es-ES" sz="2800" dirty="0"/>
          </a:p>
          <a:p>
            <a:pPr marL="0" indent="0">
              <a:buNone/>
            </a:pPr>
            <a:r>
              <a:rPr lang="es-ES" sz="2800" dirty="0" smtClean="0"/>
              <a:t>	• Permite </a:t>
            </a:r>
            <a:r>
              <a:rPr lang="es-ES" sz="2800" dirty="0"/>
              <a:t>la inicialización de componentes de la clase. </a:t>
            </a:r>
          </a:p>
          <a:p>
            <a:pPr marL="0" indent="0">
              <a:buNone/>
            </a:pPr>
            <a:r>
              <a:rPr lang="es-ES" sz="2800" dirty="0" smtClean="0"/>
              <a:t>	• Es </a:t>
            </a:r>
            <a:r>
              <a:rPr lang="es-ES" sz="2800" dirty="0"/>
              <a:t>el que permite la creación de objetos de una clase, al </a:t>
            </a:r>
            <a:r>
              <a:rPr lang="es-ES" sz="2800" dirty="0" smtClean="0"/>
              <a:t>	momento </a:t>
            </a:r>
            <a:r>
              <a:rPr lang="es-ES" sz="2800" dirty="0"/>
              <a:t>de decir new </a:t>
            </a:r>
          </a:p>
          <a:p>
            <a:pPr marL="0" indent="0">
              <a:buNone/>
            </a:pP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err="1" smtClean="0"/>
              <a:t>Ej</a:t>
            </a:r>
            <a:r>
              <a:rPr lang="es-ES" sz="2800" dirty="0" smtClean="0"/>
              <a:t> </a:t>
            </a:r>
            <a:r>
              <a:rPr lang="es-ES" sz="2800" b="1" dirty="0"/>
              <a:t>new Animal() </a:t>
            </a:r>
            <a:r>
              <a:rPr lang="es-ES" sz="2800" dirty="0"/>
              <a:t>-&gt; </a:t>
            </a:r>
            <a:r>
              <a:rPr lang="es-ES" sz="2800" b="1" dirty="0"/>
              <a:t>Animal() </a:t>
            </a:r>
            <a:r>
              <a:rPr lang="es-ES" sz="2800" dirty="0"/>
              <a:t>es el constructor. </a:t>
            </a:r>
          </a:p>
          <a:p>
            <a:pPr marL="0" indent="0" algn="just">
              <a:buNone/>
            </a:pPr>
            <a:r>
              <a:rPr lang="es-ES" sz="2800" dirty="0" smtClean="0"/>
              <a:t>. </a:t>
            </a: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54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812360" cy="1143000"/>
          </a:xfrm>
        </p:spPr>
        <p:txBody>
          <a:bodyPr>
            <a:noAutofit/>
          </a:bodyPr>
          <a:lstStyle/>
          <a:p>
            <a:r>
              <a:rPr lang="es-ES" sz="4800" b="0" dirty="0" smtClean="0"/>
              <a:t>Método </a:t>
            </a:r>
            <a:r>
              <a:rPr lang="es-ES" sz="4800" b="0" dirty="0"/>
              <a:t>Constructor </a:t>
            </a:r>
            <a:endParaRPr lang="es-ES" sz="4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1188"/>
            <a:ext cx="7410450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812360" cy="1143000"/>
          </a:xfrm>
        </p:spPr>
        <p:txBody>
          <a:bodyPr>
            <a:noAutofit/>
          </a:bodyPr>
          <a:lstStyle/>
          <a:p>
            <a:r>
              <a:rPr lang="es-ES" sz="4800" b="0" dirty="0" smtClean="0"/>
              <a:t>Método </a:t>
            </a:r>
            <a:r>
              <a:rPr lang="es-ES" sz="4800" b="0" dirty="0"/>
              <a:t>Constructor </a:t>
            </a:r>
            <a:endParaRPr lang="es-ES" sz="4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458683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812360" cy="1143000"/>
          </a:xfrm>
        </p:spPr>
        <p:txBody>
          <a:bodyPr>
            <a:noAutofit/>
          </a:bodyPr>
          <a:lstStyle/>
          <a:p>
            <a:r>
              <a:rPr lang="es-ES" sz="4800" b="0" dirty="0" smtClean="0"/>
              <a:t>Fuentes.</a:t>
            </a:r>
            <a:endParaRPr lang="es-ES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24744"/>
            <a:ext cx="828092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/>
              <a:t>•</a:t>
            </a:r>
            <a:r>
              <a:rPr lang="es-ES" sz="2400" dirty="0"/>
              <a:t>Fundamentos de programación. Problemas resueltos de programación en lenguaje Java. José María Pérez Menor, Jesús Carretero Pérez, Félix García </a:t>
            </a:r>
            <a:r>
              <a:rPr lang="es-ES" sz="2400" dirty="0" err="1"/>
              <a:t>Carballeira</a:t>
            </a:r>
            <a:r>
              <a:rPr lang="es-ES" sz="2400" dirty="0"/>
              <a:t>, and José Manuel Pérez Lobato. Madrid: Paraninfo, 2003. p[1]-22 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•</a:t>
            </a:r>
            <a:r>
              <a:rPr lang="es-ES" sz="2400" dirty="0"/>
              <a:t>http://codejavu.blogspot.com/2013/05/conceptos-de-programacion-orientada.html 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•</a:t>
            </a:r>
            <a:r>
              <a:rPr lang="es-ES" sz="2400" dirty="0"/>
              <a:t>http://codejavu.blogspot.com/2013/05/interfaces-en-java.html 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•</a:t>
            </a:r>
            <a:r>
              <a:rPr lang="es-ES" sz="2400" dirty="0" err="1"/>
              <a:t>JavaWorld</a:t>
            </a:r>
            <a:r>
              <a:rPr lang="es-ES" sz="2400" dirty="0"/>
              <a:t> – Revista Digital 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•</a:t>
            </a:r>
            <a:r>
              <a:rPr lang="es-ES" sz="2400" dirty="0"/>
              <a:t>SCJP </a:t>
            </a:r>
            <a:r>
              <a:rPr lang="es-ES" sz="2400" dirty="0" err="1"/>
              <a:t>Sun</a:t>
            </a:r>
            <a:r>
              <a:rPr lang="es-ES" sz="2400" dirty="0"/>
              <a:t> </a:t>
            </a:r>
            <a:r>
              <a:rPr lang="es-ES" sz="2400" dirty="0" err="1"/>
              <a:t>Certified</a:t>
            </a:r>
            <a:r>
              <a:rPr lang="es-ES" sz="2400" dirty="0"/>
              <a:t> </a:t>
            </a:r>
            <a:r>
              <a:rPr lang="es-ES" sz="2400" dirty="0" err="1"/>
              <a:t>Programmer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Java 6 </a:t>
            </a:r>
          </a:p>
          <a:p>
            <a:pPr marL="0" indent="0" algn="just">
              <a:buNone/>
            </a:pPr>
            <a:r>
              <a:rPr lang="es-ES" sz="2400" dirty="0" smtClean="0"/>
              <a:t>. 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1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Métodos </a:t>
            </a:r>
            <a:r>
              <a:rPr lang="es-ES" sz="6000" b="0" dirty="0"/>
              <a:t>en </a:t>
            </a:r>
            <a:r>
              <a:rPr lang="es-ES" sz="6000" b="0" dirty="0" smtClean="0"/>
              <a:t>Java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7732" y="1556792"/>
            <a:ext cx="6768752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Cuando </a:t>
            </a:r>
            <a:r>
              <a:rPr lang="es-ES" dirty="0"/>
              <a:t>hablamos de programación Orientada a Objetos tenemos, implícitamente debemos vincular el concepto de Métodos…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dirty="0"/>
              <a:t>métodos básicamente son fracciones de código dentro de nuestro sistema que permite realizar procedimientos o funciones especificas en nuestra aplicación. </a:t>
            </a:r>
            <a:r>
              <a:rPr lang="es-CO" dirty="0"/>
              <a:t> 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1026" name="Picture 2" descr="E:\CRISTIAN\Blog y Canal\Blog\Entradas\RecursosEntradas\Programacion Orientada a Objetos\StringVsStringBufferVsStringBuilder\inic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60848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Métodos </a:t>
            </a:r>
            <a:r>
              <a:rPr lang="es-ES" sz="6000" b="0" dirty="0"/>
              <a:t>en </a:t>
            </a:r>
            <a:r>
              <a:rPr lang="es-ES" sz="6000" b="0" dirty="0" smtClean="0"/>
              <a:t>Java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6050452" cy="4896544"/>
          </a:xfrm>
        </p:spPr>
        <p:txBody>
          <a:bodyPr>
            <a:no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Por medio de los métodos se empiezan a aplicar principios de modularidad, ya que manejamos de forma independiente procesos que pueden ser usados por el sistema… 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1026" name="Picture 2" descr="E:\CRISTIAN\Blog y Canal\Blog\Entradas\RecursosEntradas\Programacion Orientada a Objetos\StringVsStringBufferVsStringBuilder\inic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60848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Métodos </a:t>
            </a:r>
            <a:r>
              <a:rPr lang="es-ES" sz="6000" b="0" dirty="0"/>
              <a:t>en </a:t>
            </a:r>
            <a:r>
              <a:rPr lang="es-ES" sz="6000" b="0" dirty="0" smtClean="0"/>
              <a:t>Java</a:t>
            </a:r>
            <a:endParaRPr lang="es-ES" sz="6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3038"/>
            <a:ext cx="8608385" cy="4218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275856" y="21328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( O de Acceso…)</a:t>
            </a:r>
            <a:endParaRPr lang="es-ES" b="1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2483768" y="1844824"/>
            <a:ext cx="864096" cy="47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Métodos </a:t>
            </a:r>
            <a:r>
              <a:rPr lang="es-ES" sz="6000" b="0" dirty="0"/>
              <a:t>en </a:t>
            </a:r>
            <a:r>
              <a:rPr lang="es-ES" sz="6000" b="0" dirty="0" smtClean="0"/>
              <a:t>Java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7848872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dirty="0" smtClean="0"/>
              <a:t>Java </a:t>
            </a:r>
            <a:r>
              <a:rPr lang="es-ES" sz="2800" dirty="0"/>
              <a:t>define una convención para la creación de métodos, está convención se basa en el principio </a:t>
            </a:r>
            <a:r>
              <a:rPr lang="es-ES" sz="2800" b="1" dirty="0" err="1"/>
              <a:t>camelCase</a:t>
            </a:r>
            <a:r>
              <a:rPr lang="es-ES" sz="2800" b="1" dirty="0"/>
              <a:t> </a:t>
            </a:r>
            <a:r>
              <a:rPr lang="es-ES" sz="2800" dirty="0"/>
              <a:t>donde el nombre del método debe iniciar con la primera letra de la primera palabra en minúscula y cuando exista mas de una palabra debe iniciar con la primera letra en mayúscula…. </a:t>
            </a:r>
          </a:p>
          <a:p>
            <a:pPr marL="0" indent="0">
              <a:buNone/>
            </a:pPr>
            <a:r>
              <a:rPr lang="es-ES" sz="2800" b="1" dirty="0" smtClean="0"/>
              <a:t>	</a:t>
            </a:r>
            <a:r>
              <a:rPr lang="es-ES" sz="2800" b="1" dirty="0" err="1" smtClean="0"/>
              <a:t>Ej</a:t>
            </a:r>
            <a:r>
              <a:rPr lang="es-ES" sz="2800" b="1" dirty="0"/>
              <a:t>: </a:t>
            </a:r>
            <a:r>
              <a:rPr lang="es-ES" sz="2800" b="1" dirty="0" err="1"/>
              <a:t>registrarEdad</a:t>
            </a:r>
            <a:r>
              <a:rPr lang="es-ES" sz="2800" b="1" dirty="0"/>
              <a:t>(); </a:t>
            </a:r>
            <a:endParaRPr lang="es-ES" sz="2800" b="1" dirty="0" smtClean="0"/>
          </a:p>
          <a:p>
            <a:pPr marL="0" indent="0">
              <a:buNone/>
            </a:pPr>
            <a:endParaRPr lang="es-ES" sz="2800" dirty="0"/>
          </a:p>
          <a:p>
            <a:pPr marL="0" indent="0" algn="just">
              <a:buNone/>
            </a:pPr>
            <a:r>
              <a:rPr lang="es-ES" sz="2800" dirty="0"/>
              <a:t>Los métodos permiten realizar procesos y devolver o no valores, así como recibir o no ciertos datos para ser procesados </a:t>
            </a:r>
            <a:endParaRPr lang="es-ES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9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2708920"/>
            <a:ext cx="6803111" cy="2016224"/>
          </a:xfrm>
        </p:spPr>
        <p:txBody>
          <a:bodyPr>
            <a:noAutofit/>
          </a:bodyPr>
          <a:lstStyle/>
          <a:p>
            <a:r>
              <a:rPr lang="es-CO" sz="6000" dirty="0" smtClean="0"/>
              <a:t>Tipos de Métodos en Java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8452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800" b="0" dirty="0" smtClean="0"/>
              <a:t>Tipos de Métodos </a:t>
            </a:r>
            <a:r>
              <a:rPr lang="es-ES" sz="4800" b="0" dirty="0"/>
              <a:t>en </a:t>
            </a:r>
            <a:r>
              <a:rPr lang="es-ES" sz="4800" b="0" dirty="0" smtClean="0"/>
              <a:t>Java</a:t>
            </a:r>
            <a:endParaRPr lang="es-ES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784887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java podemos hablar básicamente de 4 tipos o estructuras de métodos en java: </a:t>
            </a:r>
          </a:p>
          <a:p>
            <a:pPr marL="0" indent="0">
              <a:buNone/>
            </a:pPr>
            <a:r>
              <a:rPr lang="es-ES" sz="2800" dirty="0" smtClean="0"/>
              <a:t>	•</a:t>
            </a:r>
            <a:r>
              <a:rPr lang="es-ES" sz="2800" dirty="0"/>
              <a:t>Métodos sin retorno y sin parámetros. </a:t>
            </a:r>
          </a:p>
          <a:p>
            <a:pPr marL="0" indent="0">
              <a:buNone/>
            </a:pPr>
            <a:r>
              <a:rPr lang="es-ES" sz="2800" dirty="0" smtClean="0"/>
              <a:t>	•</a:t>
            </a:r>
            <a:r>
              <a:rPr lang="es-ES" sz="2800" dirty="0"/>
              <a:t>Métodos sin retorno y con parámetros. </a:t>
            </a:r>
          </a:p>
          <a:p>
            <a:pPr marL="0" indent="0">
              <a:buNone/>
            </a:pPr>
            <a:r>
              <a:rPr lang="es-ES" sz="2800" dirty="0" smtClean="0"/>
              <a:t>	•</a:t>
            </a:r>
            <a:r>
              <a:rPr lang="es-ES" sz="2800" dirty="0"/>
              <a:t>Métodos con retorno y sin parámetros. </a:t>
            </a:r>
          </a:p>
          <a:p>
            <a:pPr marL="0" indent="0">
              <a:buNone/>
            </a:pPr>
            <a:r>
              <a:rPr lang="es-ES" sz="2800" dirty="0" smtClean="0"/>
              <a:t>	•</a:t>
            </a:r>
            <a:r>
              <a:rPr lang="es-ES" sz="2800" dirty="0"/>
              <a:t>Métodos con retorno y con parámetros. </a:t>
            </a:r>
            <a:endParaRPr lang="es-ES" sz="2800" dirty="0" smtClean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Adicionalmente existe </a:t>
            </a:r>
            <a:r>
              <a:rPr lang="es-ES" sz="2800" dirty="0"/>
              <a:t>un método especial llamado método constructor. 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7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0" dirty="0" smtClean="0"/>
              <a:t>Métodos </a:t>
            </a:r>
            <a:r>
              <a:rPr lang="es-ES" sz="3600" b="0" dirty="0"/>
              <a:t>sin retorno y sin parámetros. 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784887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Estos </a:t>
            </a:r>
            <a:r>
              <a:rPr lang="es-ES" sz="2800" dirty="0"/>
              <a:t>tipos de métodos son aquellos que no devuelven ningún valor y no reciben ningún valor para ser procesado. </a:t>
            </a:r>
            <a:endParaRPr lang="es-ES" sz="2800" dirty="0" smtClean="0"/>
          </a:p>
          <a:p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La </a:t>
            </a:r>
            <a:r>
              <a:rPr lang="es-ES" sz="2800" dirty="0"/>
              <a:t>palabra reservada </a:t>
            </a:r>
            <a:r>
              <a:rPr lang="es-ES" sz="2800" dirty="0" err="1"/>
              <a:t>void</a:t>
            </a:r>
            <a:r>
              <a:rPr lang="es-ES" sz="2800" dirty="0"/>
              <a:t> indica que el método no devuelve (retorna) ningún resultado. 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612522" cy="3418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4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812360" cy="1143000"/>
          </a:xfrm>
        </p:spPr>
        <p:txBody>
          <a:bodyPr>
            <a:noAutofit/>
          </a:bodyPr>
          <a:lstStyle/>
          <a:p>
            <a:r>
              <a:rPr lang="es-ES" sz="3600" b="0" dirty="0" smtClean="0"/>
              <a:t>Métodos </a:t>
            </a:r>
            <a:r>
              <a:rPr lang="es-ES" sz="3600" b="0" dirty="0"/>
              <a:t>sin retorno y </a:t>
            </a:r>
            <a:r>
              <a:rPr lang="es-ES" sz="3600" b="0" dirty="0" smtClean="0"/>
              <a:t>con parámetros</a:t>
            </a:r>
            <a:r>
              <a:rPr lang="es-ES" sz="3600" b="0" dirty="0"/>
              <a:t>. 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7848872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dirty="0" smtClean="0"/>
              <a:t>Estos </a:t>
            </a:r>
            <a:r>
              <a:rPr lang="es-ES" sz="2800" dirty="0"/>
              <a:t>tipos de métodos son aquellos que no devuelven ningún valor </a:t>
            </a:r>
            <a:r>
              <a:rPr lang="es-ES" sz="2800" dirty="0" smtClean="0"/>
              <a:t>pero </a:t>
            </a:r>
            <a:r>
              <a:rPr lang="es-ES" sz="2800" dirty="0"/>
              <a:t>reciben uno o mas valores para ser procesados. 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037864" cy="2650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6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503</Words>
  <Application>Microsoft Office PowerPoint</Application>
  <PresentationFormat>Presentación en pantalla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POO: Métodos en Java</vt:lpstr>
      <vt:lpstr>Métodos en Java</vt:lpstr>
      <vt:lpstr>Métodos en Java</vt:lpstr>
      <vt:lpstr>Métodos en Java</vt:lpstr>
      <vt:lpstr>Métodos en Java</vt:lpstr>
      <vt:lpstr>Tipos de Métodos en Java</vt:lpstr>
      <vt:lpstr>Tipos de Métodos en Java</vt:lpstr>
      <vt:lpstr>Métodos sin retorno y sin parámetros. </vt:lpstr>
      <vt:lpstr>Métodos sin retorno y con parámetros. </vt:lpstr>
      <vt:lpstr>Métodos con retorno y sin parámetros. </vt:lpstr>
      <vt:lpstr>Métodos con retorno y con parámetros. </vt:lpstr>
      <vt:lpstr>Método Constructor </vt:lpstr>
      <vt:lpstr>Método Constructor </vt:lpstr>
      <vt:lpstr>Método Constructor </vt:lpstr>
      <vt:lpstr>Método Constructor </vt:lpstr>
      <vt:lpstr>Fuentes.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CHENAO</dc:creator>
  <cp:lastModifiedBy>CHENAO</cp:lastModifiedBy>
  <cp:revision>60</cp:revision>
  <dcterms:created xsi:type="dcterms:W3CDTF">2015-04-05T19:15:56Z</dcterms:created>
  <dcterms:modified xsi:type="dcterms:W3CDTF">2015-04-27T14:01:09Z</dcterms:modified>
</cp:coreProperties>
</file>