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2" r:id="rId10"/>
    <p:sldId id="272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1A4D3F-15BC-4003-98D3-B2C9942E386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9632" y="105273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latin typeface="Arial Black" pitchFamily="34" charset="0"/>
              </a:rPr>
              <a:t>WELCOME!!!</a:t>
            </a:r>
            <a:endParaRPr lang="es-CO" sz="72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6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260648"/>
            <a:ext cx="69127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 </a:t>
            </a:r>
            <a:r>
              <a:rPr lang="es-ES" dirty="0" err="1" smtClean="0"/>
              <a:t>cat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r>
              <a:rPr lang="es-ES" dirty="0" smtClean="0"/>
              <a:t>Yes,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cat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No ,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isn´t</a:t>
            </a:r>
            <a:r>
              <a:rPr lang="es-ES" dirty="0" smtClean="0"/>
              <a:t> a </a:t>
            </a:r>
            <a:r>
              <a:rPr lang="es-ES" dirty="0" err="1" smtClean="0"/>
              <a:t>cat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Are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cats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r>
              <a:rPr lang="es-ES" dirty="0" smtClean="0"/>
              <a:t>Yes,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cats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endParaRPr lang="es-ES" dirty="0" smtClean="0"/>
          </a:p>
          <a:p>
            <a:r>
              <a:rPr lang="es-ES" dirty="0" smtClean="0"/>
              <a:t>No ,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cats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sofa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students</a:t>
            </a:r>
            <a:r>
              <a:rPr lang="es-ES" dirty="0" smtClean="0"/>
              <a:t> are </a:t>
            </a:r>
            <a:r>
              <a:rPr lang="es-ES" dirty="0" err="1" smtClean="0"/>
              <a:t>there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1 </a:t>
            </a:r>
            <a:r>
              <a:rPr lang="es-ES" dirty="0" err="1" smtClean="0"/>
              <a:t>student</a:t>
            </a:r>
            <a:r>
              <a:rPr lang="es-ES" dirty="0" smtClean="0"/>
              <a:t> 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There</a:t>
            </a:r>
            <a:r>
              <a:rPr lang="es-ES" dirty="0" smtClean="0"/>
              <a:t> are 20 </a:t>
            </a:r>
            <a:r>
              <a:rPr lang="es-ES" dirty="0" err="1" smtClean="0"/>
              <a:t>students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BED     BEDS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21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7920880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During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lesson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8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smalls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units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English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be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useful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build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up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sentences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paragraphs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essays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etc.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Besides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basic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vocabulary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days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week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months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etc. So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topis are: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Days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week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Months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year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Demonstratives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is-there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are</a:t>
            </a:r>
          </a:p>
          <a:p>
            <a:pPr marL="0" indent="0" algn="ctr">
              <a:lnSpc>
                <a:spcPct val="150000"/>
              </a:lnSpc>
            </a:pPr>
            <a:r>
              <a:rPr lang="es-ES" sz="3200" dirty="0" smtClean="0">
                <a:latin typeface="Arial Black" pitchFamily="34" charset="0"/>
              </a:rPr>
              <a:t>LET´S START…</a:t>
            </a:r>
            <a:endParaRPr lang="es-CO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3688" y="33280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itchFamily="34" charset="0"/>
              </a:rPr>
              <a:t>DAYS OF THE WEEK</a:t>
            </a:r>
            <a:endParaRPr lang="es-CO" sz="3200" dirty="0"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2" y="917578"/>
            <a:ext cx="5949280" cy="578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5220072" y="2564904"/>
            <a:ext cx="151216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41512">
            <a:off x="4839431" y="3469348"/>
            <a:ext cx="2070866" cy="154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020928" y="3104964"/>
            <a:ext cx="16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WEEKDAYS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6666">
            <a:off x="5331828" y="5229200"/>
            <a:ext cx="1400412" cy="10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6905458" y="5229200"/>
            <a:ext cx="177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WEEKEND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3688" y="332803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itchFamily="34" charset="0"/>
              </a:rPr>
              <a:t>MONTHS OF THE YEAR</a:t>
            </a:r>
            <a:endParaRPr lang="es-CO" sz="3200" dirty="0">
              <a:latin typeface="Arial Black" pitchFamily="34" charset="0"/>
            </a:endParaRPr>
          </a:p>
        </p:txBody>
      </p:sp>
      <p:pic>
        <p:nvPicPr>
          <p:cNvPr id="2050" name="Picture 2" descr="Months of the Year | Vocabulary | EnglishCl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31640" r="1834" b="10482"/>
          <a:stretch/>
        </p:blipFill>
        <p:spPr bwMode="auto">
          <a:xfrm>
            <a:off x="484909" y="1700808"/>
            <a:ext cx="7952509" cy="23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7804" y="47181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KEY VOCABULARY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0409" y="570401"/>
            <a:ext cx="67687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TODAY = HOY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TOMORROW = MAÑANA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YESTERDAY= AYER 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BEFORE YESTERDAY= ANTES DE AYER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AFTER TOMORROW = PASADO MAÑANA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BEFORE= ANTES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AFTER= DESPUES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 ON = PARA LOS DIAS DE LA SEMANA Y FECHAS COMPLETAS.  </a:t>
            </a:r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Monday</a:t>
            </a:r>
            <a:r>
              <a:rPr lang="es-ES" dirty="0" smtClean="0"/>
              <a:t>, 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February</a:t>
            </a:r>
            <a:r>
              <a:rPr lang="es-ES" dirty="0" smtClean="0"/>
              <a:t> 27th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IN= MESES DEL AÑO Y AÑOS . </a:t>
            </a:r>
            <a:r>
              <a:rPr lang="es-ES" dirty="0" err="1" smtClean="0"/>
              <a:t>Example</a:t>
            </a:r>
            <a:r>
              <a:rPr lang="es-ES" dirty="0" smtClean="0"/>
              <a:t> : In </a:t>
            </a:r>
            <a:r>
              <a:rPr lang="es-ES" dirty="0" err="1" smtClean="0"/>
              <a:t>March</a:t>
            </a:r>
            <a:r>
              <a:rPr lang="es-ES" dirty="0" smtClean="0"/>
              <a:t>,        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                                                                        In 1997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7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21506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DEMONSTRATIVES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51132" y="714564"/>
            <a:ext cx="80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Demonstratives</a:t>
            </a:r>
            <a:r>
              <a:rPr lang="es-ES" dirty="0" smtClean="0"/>
              <a:t> in English are 4 </a:t>
            </a:r>
            <a:r>
              <a:rPr lang="es-ES" dirty="0" err="1" smtClean="0"/>
              <a:t>words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means</a:t>
            </a:r>
            <a:r>
              <a:rPr lang="es-ES" dirty="0" smtClean="0"/>
              <a:t>: esto(a), eso(a), estos (as) and esos(as)</a:t>
            </a:r>
          </a:p>
        </p:txBody>
      </p:sp>
      <p:pic>
        <p:nvPicPr>
          <p:cNvPr id="3074" name="Picture 2" descr="Demonstratives - English ESL Powerpoints for distance learning and physical  classroo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8282" r="6902" b="5388"/>
          <a:stretch/>
        </p:blipFill>
        <p:spPr bwMode="auto">
          <a:xfrm>
            <a:off x="619051" y="1772816"/>
            <a:ext cx="7673462" cy="46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21506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DEMONSTRATIVES</a:t>
            </a:r>
            <a:endParaRPr lang="es-CO" sz="2800" dirty="0">
              <a:latin typeface="Arial Black" pitchFamily="34" charset="0"/>
            </a:endParaRPr>
          </a:p>
        </p:txBody>
      </p:sp>
      <p:pic>
        <p:nvPicPr>
          <p:cNvPr id="4098" name="Picture 2" descr="This, that, these, those: demonstratives – Speakspea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594" r="8532"/>
          <a:stretch/>
        </p:blipFill>
        <p:spPr bwMode="auto">
          <a:xfrm>
            <a:off x="1169780" y="1916832"/>
            <a:ext cx="6228375" cy="32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5576" y="73828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We</a:t>
            </a:r>
            <a:r>
              <a:rPr lang="es-ES" dirty="0" smtClean="0"/>
              <a:t> use </a:t>
            </a:r>
            <a:r>
              <a:rPr lang="es-ES" dirty="0" err="1" smtClean="0"/>
              <a:t>demonstratives</a:t>
            </a:r>
            <a:r>
              <a:rPr lang="es-ES" dirty="0" smtClean="0"/>
              <a:t> </a:t>
            </a:r>
            <a:r>
              <a:rPr lang="es-ES" dirty="0" err="1" smtClean="0"/>
              <a:t>followed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NOUNS, </a:t>
            </a:r>
            <a:r>
              <a:rPr lang="es-ES" dirty="0" err="1" smtClean="0"/>
              <a:t>they</a:t>
            </a:r>
            <a:r>
              <a:rPr lang="es-ES" dirty="0" smtClean="0"/>
              <a:t> can be singular </a:t>
            </a:r>
            <a:r>
              <a:rPr lang="es-ES" dirty="0" err="1" smtClean="0"/>
              <a:t>or</a:t>
            </a:r>
            <a:r>
              <a:rPr lang="es-ES" dirty="0" smtClean="0"/>
              <a:t> plural. Look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noun</a:t>
            </a:r>
            <a:r>
              <a:rPr lang="es-ES" dirty="0" smtClean="0"/>
              <a:t> «BOX» (CAJA)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55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THERE IS – THERE ARE (HAY)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2" name="1 CuadroTexto"/>
          <p:cNvSpPr txBox="1"/>
          <p:nvPr/>
        </p:nvSpPr>
        <p:spPr>
          <a:xfrm>
            <a:off x="226074" y="1401743"/>
            <a:ext cx="846043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In English </a:t>
            </a:r>
            <a:r>
              <a:rPr lang="es-ES" dirty="0" err="1" smtClean="0"/>
              <a:t>we</a:t>
            </a:r>
            <a:r>
              <a:rPr lang="es-ES" dirty="0" smtClean="0"/>
              <a:t> use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and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something</a:t>
            </a:r>
            <a:r>
              <a:rPr lang="es-ES" dirty="0" smtClean="0"/>
              <a:t> </a:t>
            </a:r>
            <a:r>
              <a:rPr lang="es-ES" dirty="0" err="1" smtClean="0"/>
              <a:t>exists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doesn´t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.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sun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sky</a:t>
            </a:r>
            <a:r>
              <a:rPr lang="es-ES" dirty="0" smtClean="0"/>
              <a:t>   =  Hay un sol en el cielo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 smtClean="0"/>
              <a:t>There</a:t>
            </a:r>
            <a:r>
              <a:rPr lang="es-ES" dirty="0" smtClean="0"/>
              <a:t> are 20 </a:t>
            </a:r>
            <a:r>
              <a:rPr lang="es-ES" dirty="0" err="1" smtClean="0"/>
              <a:t>students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classroom</a:t>
            </a:r>
            <a:r>
              <a:rPr lang="es-ES" dirty="0" smtClean="0"/>
              <a:t>  = Hay 20 estudiantes en el </a:t>
            </a:r>
            <a:r>
              <a:rPr lang="es-ES" dirty="0" err="1" smtClean="0"/>
              <a:t>salon</a:t>
            </a:r>
            <a:r>
              <a:rPr lang="es-ES" dirty="0" smtClean="0"/>
              <a:t> de clases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 smtClean="0"/>
              <a:t>You</a:t>
            </a:r>
            <a:r>
              <a:rPr lang="es-ES" dirty="0" smtClean="0"/>
              <a:t> can use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words</a:t>
            </a:r>
            <a:r>
              <a:rPr lang="es-ES" dirty="0" smtClean="0"/>
              <a:t> in positive, </a:t>
            </a:r>
            <a:r>
              <a:rPr lang="es-ES" dirty="0" err="1" smtClean="0"/>
              <a:t>negative</a:t>
            </a:r>
            <a:r>
              <a:rPr lang="es-ES" dirty="0" smtClean="0"/>
              <a:t>, and </a:t>
            </a:r>
            <a:r>
              <a:rPr lang="es-ES" dirty="0" err="1" smtClean="0"/>
              <a:t>question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follow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rules, Look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endParaRPr lang="es-ES" dirty="0" smtClean="0"/>
          </a:p>
          <a:p>
            <a:endParaRPr lang="es-CO" dirty="0"/>
          </a:p>
        </p:txBody>
      </p:sp>
      <p:sp>
        <p:nvSpPr>
          <p:cNvPr id="5" name="4 Flecha derecha"/>
          <p:cNvSpPr/>
          <p:nvPr/>
        </p:nvSpPr>
        <p:spPr>
          <a:xfrm>
            <a:off x="4572000" y="4941168"/>
            <a:ext cx="1440160" cy="56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1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re is - There are in Affirmative sentences, Negative sentences and Qu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5" b="5650"/>
          <a:stretch/>
        </p:blipFill>
        <p:spPr bwMode="auto">
          <a:xfrm>
            <a:off x="395536" y="332656"/>
            <a:ext cx="770485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62373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DON´T USE «ANY» WITH SINGULAR NOUNS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513</TotalTime>
  <Words>358</Words>
  <Application>Microsoft Office PowerPoint</Application>
  <PresentationFormat>Presentación en pantalla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39</cp:revision>
  <dcterms:created xsi:type="dcterms:W3CDTF">2020-08-17T20:23:28Z</dcterms:created>
  <dcterms:modified xsi:type="dcterms:W3CDTF">2020-10-27T18:19:24Z</dcterms:modified>
</cp:coreProperties>
</file>