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7" r:id="rId10"/>
    <p:sldId id="264" r:id="rId11"/>
    <p:sldId id="268" r:id="rId12"/>
    <p:sldId id="265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1A4D3F-15BC-4003-98D3-B2C9942E386E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3CBD8DA-9CE3-4DAB-B6BE-5FB9A508576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59632" y="1052736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 smtClean="0">
                <a:latin typeface="Arial Black" pitchFamily="34" charset="0"/>
              </a:rPr>
              <a:t>WELCOME!!!</a:t>
            </a:r>
            <a:endParaRPr lang="es-CO" sz="72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6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47667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 Black" pitchFamily="34" charset="0"/>
              </a:rPr>
              <a:t>PERSONAL PRONOUNS</a:t>
            </a:r>
            <a:endParaRPr lang="es-CO" sz="2800" dirty="0">
              <a:latin typeface="Arial Black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1124744"/>
            <a:ext cx="820891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 smtClean="0"/>
              <a:t>They</a:t>
            </a:r>
            <a:r>
              <a:rPr lang="es-ES" dirty="0" smtClean="0"/>
              <a:t> are 8  personal </a:t>
            </a:r>
            <a:r>
              <a:rPr lang="es-ES" dirty="0" err="1" smtClean="0"/>
              <a:t>pronouns</a:t>
            </a:r>
            <a:r>
              <a:rPr lang="es-ES" dirty="0" smtClean="0"/>
              <a:t> in English, </a:t>
            </a:r>
            <a:r>
              <a:rPr lang="es-ES" dirty="0" err="1" smtClean="0"/>
              <a:t>you</a:t>
            </a:r>
            <a:r>
              <a:rPr lang="es-ES" dirty="0" smtClean="0"/>
              <a:t> use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indicate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subjetc</a:t>
            </a:r>
            <a:r>
              <a:rPr lang="es-ES" dirty="0" smtClean="0"/>
              <a:t> in a </a:t>
            </a:r>
            <a:r>
              <a:rPr lang="es-ES" dirty="0" err="1" smtClean="0"/>
              <a:t>sentence</a:t>
            </a:r>
            <a:r>
              <a:rPr lang="es-ES" dirty="0" smtClean="0"/>
              <a:t>. </a:t>
            </a:r>
            <a:r>
              <a:rPr lang="es-ES" dirty="0" err="1" smtClean="0"/>
              <a:t>They</a:t>
            </a:r>
            <a:r>
              <a:rPr lang="es-ES" dirty="0" smtClean="0"/>
              <a:t> are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smtClean="0"/>
              <a:t>I = yo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You</a:t>
            </a:r>
            <a:r>
              <a:rPr lang="es-ES" dirty="0" smtClean="0"/>
              <a:t> = usted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He= él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She</a:t>
            </a:r>
            <a:r>
              <a:rPr lang="es-ES" dirty="0" smtClean="0"/>
              <a:t>= ella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It</a:t>
            </a:r>
            <a:r>
              <a:rPr lang="es-ES" dirty="0" smtClean="0"/>
              <a:t>= eso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You</a:t>
            </a:r>
            <a:r>
              <a:rPr lang="es-ES" dirty="0" smtClean="0"/>
              <a:t>= ustedes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We</a:t>
            </a:r>
            <a:r>
              <a:rPr lang="es-ES" dirty="0" smtClean="0"/>
              <a:t>= nosotros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They</a:t>
            </a:r>
            <a:r>
              <a:rPr lang="es-ES" dirty="0" smtClean="0"/>
              <a:t>= ellos</a:t>
            </a:r>
          </a:p>
          <a:p>
            <a:r>
              <a:rPr lang="es-ES" dirty="0" smtClean="0"/>
              <a:t>  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3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0" t="20208" r="24334" b="13911"/>
          <a:stretch/>
        </p:blipFill>
        <p:spPr bwMode="auto">
          <a:xfrm>
            <a:off x="1673522" y="0"/>
            <a:ext cx="58005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3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47667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 Black" pitchFamily="34" charset="0"/>
              </a:rPr>
              <a:t>POSSESIVE ADJECTIVES</a:t>
            </a:r>
            <a:endParaRPr lang="es-CO" sz="2800" dirty="0">
              <a:latin typeface="Arial Black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1124744"/>
            <a:ext cx="820891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 smtClean="0"/>
              <a:t>Possesive</a:t>
            </a:r>
            <a:r>
              <a:rPr lang="es-ES" dirty="0" smtClean="0"/>
              <a:t> </a:t>
            </a:r>
            <a:r>
              <a:rPr lang="es-ES" dirty="0" err="1" smtClean="0"/>
              <a:t>adjectives</a:t>
            </a:r>
            <a:r>
              <a:rPr lang="es-ES" dirty="0" smtClean="0"/>
              <a:t> are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indicate</a:t>
            </a:r>
            <a:r>
              <a:rPr lang="es-ES" dirty="0" smtClean="0"/>
              <a:t> </a:t>
            </a:r>
            <a:r>
              <a:rPr lang="es-ES" dirty="0" err="1" smtClean="0"/>
              <a:t>possesion</a:t>
            </a:r>
            <a:r>
              <a:rPr lang="es-ES" dirty="0" smtClean="0"/>
              <a:t>, </a:t>
            </a:r>
            <a:r>
              <a:rPr lang="es-ES" dirty="0" err="1" smtClean="0"/>
              <a:t>each</a:t>
            </a:r>
            <a:r>
              <a:rPr lang="es-ES" dirty="0" smtClean="0"/>
              <a:t> personal </a:t>
            </a:r>
            <a:r>
              <a:rPr lang="es-ES" dirty="0" err="1" smtClean="0"/>
              <a:t>pronoun</a:t>
            </a:r>
            <a:r>
              <a:rPr lang="es-ES" dirty="0" smtClean="0"/>
              <a:t> has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own</a:t>
            </a:r>
            <a:r>
              <a:rPr lang="es-ES" dirty="0" smtClean="0"/>
              <a:t> </a:t>
            </a:r>
            <a:r>
              <a:rPr lang="es-ES" dirty="0" err="1" smtClean="0"/>
              <a:t>possesive</a:t>
            </a:r>
            <a:r>
              <a:rPr lang="es-ES" dirty="0" smtClean="0"/>
              <a:t> </a:t>
            </a:r>
            <a:r>
              <a:rPr lang="es-ES" dirty="0" err="1" smtClean="0"/>
              <a:t>adjectives</a:t>
            </a:r>
            <a:r>
              <a:rPr lang="es-ES" dirty="0" smtClean="0"/>
              <a:t>.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depends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person</a:t>
            </a:r>
            <a:r>
              <a:rPr lang="es-ES" dirty="0" smtClean="0"/>
              <a:t> </a:t>
            </a:r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own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endParaRPr lang="es-ES" dirty="0" smtClean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 smtClean="0"/>
              <a:t>My</a:t>
            </a:r>
            <a:r>
              <a:rPr lang="es-ES" dirty="0" smtClean="0"/>
              <a:t> = mi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Your</a:t>
            </a:r>
            <a:r>
              <a:rPr lang="es-ES" dirty="0" smtClean="0"/>
              <a:t>= su ( de usted)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His</a:t>
            </a:r>
            <a:r>
              <a:rPr lang="es-ES" dirty="0" smtClean="0"/>
              <a:t> = su ( de él)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Her</a:t>
            </a:r>
            <a:r>
              <a:rPr lang="es-ES" dirty="0" smtClean="0"/>
              <a:t> = su ( de ella)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Its</a:t>
            </a:r>
            <a:r>
              <a:rPr lang="es-ES" dirty="0" smtClean="0"/>
              <a:t> = su ( de eso)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Your</a:t>
            </a:r>
            <a:r>
              <a:rPr lang="es-ES" dirty="0" smtClean="0"/>
              <a:t> = su ( de ustedes)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Our</a:t>
            </a:r>
            <a:r>
              <a:rPr lang="es-ES" dirty="0" smtClean="0"/>
              <a:t> = nuestro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Their</a:t>
            </a:r>
            <a:r>
              <a:rPr lang="es-ES" dirty="0" smtClean="0"/>
              <a:t> = de ellos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08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4" t="27709" r="13792" b="24583"/>
          <a:stretch/>
        </p:blipFill>
        <p:spPr bwMode="auto">
          <a:xfrm>
            <a:off x="467544" y="548680"/>
            <a:ext cx="799288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6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7" t="24167" r="13558" b="28333"/>
          <a:stretch/>
        </p:blipFill>
        <p:spPr bwMode="auto">
          <a:xfrm>
            <a:off x="467544" y="692696"/>
            <a:ext cx="744930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3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7" t="24167" r="13558" b="28333"/>
          <a:stretch/>
        </p:blipFill>
        <p:spPr bwMode="auto">
          <a:xfrm>
            <a:off x="467544" y="692696"/>
            <a:ext cx="744930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69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5" t="66667" r="13206" b="8333"/>
          <a:stretch/>
        </p:blipFill>
        <p:spPr bwMode="auto">
          <a:xfrm>
            <a:off x="395536" y="1268760"/>
            <a:ext cx="750340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32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620688"/>
            <a:ext cx="7920880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During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lesson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will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learn</a:t>
            </a:r>
            <a:r>
              <a:rPr lang="es-ES" sz="1800" b="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use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smalls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units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of English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will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be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useful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build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up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sentences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paragraphs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essays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etc.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Besides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will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learn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basic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topics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alphabet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 and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numbers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. So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topis are: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Alphabet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pronunciation</a:t>
            </a:r>
            <a:endParaRPr lang="es-ES" sz="1800" b="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AutoNum type="arabicPeriod"/>
            </a:pP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Articles</a:t>
            </a:r>
            <a:endParaRPr lang="es-ES" sz="1800" b="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AutoNum type="arabicPeriod"/>
            </a:pP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Nouns</a:t>
            </a:r>
            <a:endParaRPr lang="es-ES" sz="1800" b="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AutoNum type="arabicPeriod"/>
            </a:pP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Personal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pronouns</a:t>
            </a:r>
            <a:endParaRPr lang="es-ES" sz="1800" b="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AutoNum type="arabicPeriod"/>
            </a:pP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Possesive</a:t>
            </a:r>
            <a:r>
              <a:rPr lang="es-E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b="0" dirty="0" err="1" smtClean="0">
                <a:latin typeface="Arial" pitchFamily="34" charset="0"/>
                <a:cs typeface="Arial" pitchFamily="34" charset="0"/>
              </a:rPr>
              <a:t>adjectives</a:t>
            </a:r>
            <a:endParaRPr lang="es-ES" sz="1800" b="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50000"/>
              </a:lnSpc>
            </a:pPr>
            <a:r>
              <a:rPr lang="es-ES" sz="3200" dirty="0" smtClean="0">
                <a:latin typeface="Arial Black" pitchFamily="34" charset="0"/>
              </a:rPr>
              <a:t>LET´S START…</a:t>
            </a:r>
            <a:endParaRPr lang="es-CO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9558" r="3387" b="2856"/>
          <a:stretch/>
        </p:blipFill>
        <p:spPr bwMode="auto">
          <a:xfrm>
            <a:off x="1677113" y="1069503"/>
            <a:ext cx="5292438" cy="53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63688" y="33280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 smtClean="0">
                <a:latin typeface="Arial Black" pitchFamily="34" charset="0"/>
              </a:rPr>
              <a:t>The</a:t>
            </a:r>
            <a:r>
              <a:rPr lang="es-ES" sz="3200" dirty="0">
                <a:latin typeface="Arial Black" pitchFamily="34" charset="0"/>
              </a:rPr>
              <a:t> </a:t>
            </a:r>
            <a:r>
              <a:rPr lang="es-ES" sz="3200" dirty="0" err="1" smtClean="0">
                <a:latin typeface="Arial Black" pitchFamily="34" charset="0"/>
              </a:rPr>
              <a:t>Alphabet</a:t>
            </a:r>
            <a:endParaRPr lang="es-CO" sz="3200" dirty="0">
              <a:latin typeface="Arial Black" pitchFamily="34" charset="0"/>
            </a:endParaRPr>
          </a:p>
        </p:txBody>
      </p:sp>
      <p:pic>
        <p:nvPicPr>
          <p:cNvPr id="5" name="alphabet-pronunciation-british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05812" y="45811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7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21506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 Black" pitchFamily="34" charset="0"/>
              </a:rPr>
              <a:t>ARTICLES</a:t>
            </a:r>
            <a:endParaRPr lang="es-CO" sz="2800" dirty="0">
              <a:latin typeface="Arial Black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51132" y="714564"/>
            <a:ext cx="8009300" cy="761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There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two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types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articles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Definite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article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:   THE 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means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spanish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EL, LA , LOS LAS.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used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following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situations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ES" sz="1600" baseline="-250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Unique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things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sun</a:t>
            </a:r>
            <a:endParaRPr lang="es-ES" sz="1600" baseline="-25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Specific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thing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flowers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your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garden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Family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names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simspons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Groups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islands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Musical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instruments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piano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Organizations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names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hotels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Red Cross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Rivers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deserts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Groups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mountains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DONT USE IT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colors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subject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sports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days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week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general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things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dogs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Names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people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Names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of single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islands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Names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countries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except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from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USA and UK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s-ES" dirty="0" smtClean="0"/>
          </a:p>
          <a:p>
            <a:pPr marL="285750" indent="-285750">
              <a:buFont typeface="Arial" charset="0"/>
              <a:buChar char="•"/>
            </a:pPr>
            <a:endParaRPr lang="es-ES" dirty="0" smtClean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97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47667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 Black" pitchFamily="34" charset="0"/>
              </a:rPr>
              <a:t>ARTICLES</a:t>
            </a:r>
            <a:endParaRPr lang="es-CO" sz="2800" dirty="0">
              <a:latin typeface="Arial Black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1124744"/>
            <a:ext cx="820891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Indefinite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articles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are A  and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mean UN Y UNA in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spanish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used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begins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consonant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used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begins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vowel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EXCEPTIONS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*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begins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¨» h» and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h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doesn´t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sound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so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use AN.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AN HOUR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begins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«h» and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h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sounds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so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use A. </a:t>
            </a:r>
          </a:p>
          <a:p>
            <a:pPr>
              <a:lnSpc>
                <a:spcPct val="150000"/>
              </a:lnSpc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A HOSPITAL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sound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«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»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  A 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university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sounds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«A»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umbrella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s-ES" dirty="0" smtClean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71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16632"/>
            <a:ext cx="7520940" cy="548640"/>
          </a:xfrm>
        </p:spPr>
        <p:txBody>
          <a:bodyPr/>
          <a:lstStyle/>
          <a:p>
            <a:r>
              <a:rPr lang="es-ES" dirty="0" smtClean="0"/>
              <a:t> let´s </a:t>
            </a:r>
            <a:r>
              <a:rPr lang="es-ES" dirty="0" err="1" smtClean="0"/>
              <a:t>practice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7" t="16251" r="19297" b="9791"/>
          <a:stretch/>
        </p:blipFill>
        <p:spPr bwMode="auto">
          <a:xfrm>
            <a:off x="1664677" y="855260"/>
            <a:ext cx="4698014" cy="293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t="11610" r="20755" b="7762"/>
          <a:stretch/>
        </p:blipFill>
        <p:spPr bwMode="auto">
          <a:xfrm>
            <a:off x="1817694" y="3734943"/>
            <a:ext cx="4391980" cy="309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1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47667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 Black" pitchFamily="34" charset="0"/>
              </a:rPr>
              <a:t>PLURAL NOUNS</a:t>
            </a:r>
            <a:endParaRPr lang="es-CO" sz="2800" dirty="0">
              <a:latin typeface="Arial Black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1124744"/>
            <a:ext cx="820891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refer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objetc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animal,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person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or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thing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House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dog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girl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computer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learn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English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very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important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learn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how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make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plural. So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follow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following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rules.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Most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add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S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desk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desks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car= cars 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cat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cats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computer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computers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ending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in S, Z,X ,CH, SH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add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ES.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Class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classes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Quiz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quizes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watch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watches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ending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in F,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change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F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V and ES.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Wife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wives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leaf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leaves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ending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consontan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+ Y. 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Change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IES.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Story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stories</a:t>
            </a: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s-ES" dirty="0" smtClean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59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47667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Arial Black" pitchFamily="34" charset="0"/>
              </a:rPr>
              <a:t>PLURAL NOUNS</a:t>
            </a:r>
            <a:endParaRPr lang="es-CO" sz="2800" dirty="0">
              <a:latin typeface="Arial Black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1124744"/>
            <a:ext cx="82089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ending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vowel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+ Y,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add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S.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toys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tomato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potato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add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es.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potatoes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tomatoes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There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some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called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irregular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nouns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don´t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add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S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or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Es.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You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use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aleady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exist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in plural.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They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are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PERSON = PEOPLE</a:t>
            </a: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CHILD= CHILDREN</a:t>
            </a: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MAN= MEN</a:t>
            </a: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WOMAN= WOMEN</a:t>
            </a: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MOUSE= MICE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FOOT= FEET</a:t>
            </a:r>
          </a:p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TOOTH= TEETH </a:t>
            </a:r>
          </a:p>
          <a:p>
            <a:pPr marL="285750" indent="-285750">
              <a:buFont typeface="Arial" charset="0"/>
              <a:buChar char="•"/>
            </a:pPr>
            <a:endParaRPr lang="es-ES" dirty="0" smtClean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0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16632"/>
            <a:ext cx="7520940" cy="548640"/>
          </a:xfrm>
        </p:spPr>
        <p:txBody>
          <a:bodyPr/>
          <a:lstStyle/>
          <a:p>
            <a:r>
              <a:rPr lang="es-ES" dirty="0" smtClean="0"/>
              <a:t> let´s </a:t>
            </a:r>
            <a:r>
              <a:rPr lang="es-ES" dirty="0" err="1" smtClean="0"/>
              <a:t>practice</a:t>
            </a:r>
            <a:endParaRPr lang="es-CO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34792"/>
              </p:ext>
            </p:extLst>
          </p:nvPr>
        </p:nvGraphicFramePr>
        <p:xfrm>
          <a:off x="1547664" y="1268760"/>
          <a:ext cx="6096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26824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Dish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Goat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Peach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Chair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Box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Woman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Baby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Fly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Wish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Shelf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Tooth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child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285</TotalTime>
  <Words>649</Words>
  <Application>Microsoft Office PowerPoint</Application>
  <PresentationFormat>Presentación en pantalla (4:3)</PresentationFormat>
  <Paragraphs>113</Paragraphs>
  <Slides>16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let´s practice</vt:lpstr>
      <vt:lpstr>Presentación de PowerPoint</vt:lpstr>
      <vt:lpstr>Presentación de PowerPoint</vt:lpstr>
      <vt:lpstr> let´s practice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25</cp:revision>
  <dcterms:created xsi:type="dcterms:W3CDTF">2020-08-17T20:23:28Z</dcterms:created>
  <dcterms:modified xsi:type="dcterms:W3CDTF">2021-02-11T23:13:52Z</dcterms:modified>
</cp:coreProperties>
</file>