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5034C-295D-417C-A4D6-4F199E89DEF5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B720A-9689-4F9C-BB56-6EFE32BAB4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556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B720A-9689-4F9C-BB56-6EFE32BAB4E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740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78F3-9940-40F1-AE6A-2C07EB72D911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D86-7D20-4A2D-8064-A6F9944858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10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78F3-9940-40F1-AE6A-2C07EB72D911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D86-7D20-4A2D-8064-A6F9944858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46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78F3-9940-40F1-AE6A-2C07EB72D911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D86-7D20-4A2D-8064-A6F9944858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409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78F3-9940-40F1-AE6A-2C07EB72D911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D86-7D20-4A2D-8064-A6F9944858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09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78F3-9940-40F1-AE6A-2C07EB72D911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D86-7D20-4A2D-8064-A6F9944858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7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78F3-9940-40F1-AE6A-2C07EB72D911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D86-7D20-4A2D-8064-A6F9944858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693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78F3-9940-40F1-AE6A-2C07EB72D911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D86-7D20-4A2D-8064-A6F9944858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918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78F3-9940-40F1-AE6A-2C07EB72D911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D86-7D20-4A2D-8064-A6F9944858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195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78F3-9940-40F1-AE6A-2C07EB72D911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D86-7D20-4A2D-8064-A6F9944858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849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78F3-9940-40F1-AE6A-2C07EB72D911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D86-7D20-4A2D-8064-A6F9944858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341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78F3-9940-40F1-AE6A-2C07EB72D911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5D86-7D20-4A2D-8064-A6F9944858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25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78F3-9940-40F1-AE6A-2C07EB72D911}" type="datetimeFigureOut">
              <a:rPr lang="es-CO" smtClean="0"/>
              <a:t>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5D86-7D20-4A2D-8064-A6F9944858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9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68014" y="613150"/>
            <a:ext cx="62068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Serj Tankian is one of my favorite idols.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is musician, singer, composer, music producer, painter, 	poet and activist.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is from Beirut, Lebanon.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has Armenian, Lebanese, United States and New Zealand nationality.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is 53 years old.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is tall.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is slim.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His skin is fair.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His hair is short, curly and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lack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with w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hite.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His beard is medium and white.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His nose is normal.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His eyebrows are small.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His eyes are small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dark.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His ears are big.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have a Grammy Award.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voice is spectacular.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5" r="26151"/>
          <a:stretch/>
        </p:blipFill>
        <p:spPr>
          <a:xfrm>
            <a:off x="0" y="613150"/>
            <a:ext cx="5568014" cy="57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8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03158" y="1443790"/>
            <a:ext cx="95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He was a singer.</a:t>
            </a: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He was American.</a:t>
            </a: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He was one of the best singers of his time.</a:t>
            </a: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He had curly and black hair. </a:t>
            </a: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His skin was black, but it changed to fair.</a:t>
            </a: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His dance steps are history.</a:t>
            </a:r>
          </a:p>
        </p:txBody>
      </p:sp>
    </p:spTree>
    <p:extLst>
      <p:ext uri="{BB962C8B-B14F-4D97-AF65-F5344CB8AC3E}">
        <p14:creationId xmlns:p14="http://schemas.microsoft.com/office/powerpoint/2010/main" val="238010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67</Words>
  <Application>Microsoft Office PowerPoint</Application>
  <PresentationFormat>Panorámica</PresentationFormat>
  <Paragraphs>23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Alejo</dc:creator>
  <cp:lastModifiedBy>Alejo</cp:lastModifiedBy>
  <cp:revision>6</cp:revision>
  <dcterms:created xsi:type="dcterms:W3CDTF">2021-05-03T11:43:38Z</dcterms:created>
  <dcterms:modified xsi:type="dcterms:W3CDTF">2021-05-03T15:38:58Z</dcterms:modified>
</cp:coreProperties>
</file>