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81" r:id="rId4"/>
    <p:sldId id="282" r:id="rId5"/>
    <p:sldId id="283" r:id="rId6"/>
    <p:sldId id="284" r:id="rId7"/>
    <p:sldId id="285" r:id="rId8"/>
    <p:sldId id="286" r:id="rId9"/>
    <p:sldId id="296" r:id="rId10"/>
    <p:sldId id="287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7" r:id="rId19"/>
    <p:sldId id="298" r:id="rId20"/>
    <p:sldId id="299" r:id="rId21"/>
    <p:sldId id="300" r:id="rId22"/>
    <p:sldId id="262" r:id="rId23"/>
    <p:sldId id="270" r:id="rId24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15/03/2022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15/03/2022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15/03/2022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15/03/2022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15/03/2022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965405" y="901908"/>
            <a:ext cx="3255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Mapas de procesos</a:t>
            </a: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773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Eliminar colecciones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9ECCF-CF97-453E-8FC4-1BF20B4FCB04}"/>
              </a:ext>
            </a:extLst>
          </p:cNvPr>
          <p:cNvSpPr txBox="1"/>
          <p:nvPr/>
        </p:nvSpPr>
        <p:spPr>
          <a:xfrm>
            <a:off x="478559" y="1955175"/>
            <a:ext cx="81125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db.nombreColeccion.drop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Elimina la colección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nombreColeccion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773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Crear un documento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9ECCF-CF97-453E-8FC4-1BF20B4FCB04}"/>
              </a:ext>
            </a:extLst>
          </p:cNvPr>
          <p:cNvSpPr txBox="1"/>
          <p:nvPr/>
        </p:nvSpPr>
        <p:spPr>
          <a:xfrm>
            <a:off x="478559" y="1955175"/>
            <a:ext cx="81125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db.nombreColeccion.insert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({documento})</a:t>
            </a:r>
          </a:p>
          <a:p>
            <a:pPr algn="just"/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db.nombreColeccion.insertOne</a:t>
            </a:r>
            <a:r>
              <a:rPr lang="es-CO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({documento})</a:t>
            </a:r>
          </a:p>
          <a:p>
            <a:pPr algn="just"/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 la colección no existe la crea e inserta el documento.</a:t>
            </a:r>
          </a:p>
        </p:txBody>
      </p:sp>
    </p:spTree>
    <p:extLst>
      <p:ext uri="{BB962C8B-B14F-4D97-AF65-F5344CB8AC3E}">
        <p14:creationId xmlns:p14="http://schemas.microsoft.com/office/powerpoint/2010/main" val="63550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675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Crear varios documento a la vez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9ECCF-CF97-453E-8FC4-1BF20B4FCB04}"/>
              </a:ext>
            </a:extLst>
          </p:cNvPr>
          <p:cNvSpPr txBox="1"/>
          <p:nvPr/>
        </p:nvSpPr>
        <p:spPr>
          <a:xfrm>
            <a:off x="478559" y="1955175"/>
            <a:ext cx="81125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db.nombreColeccion.insertMany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([{documento1}, {documento2}, {..}])</a:t>
            </a:r>
          </a:p>
          <a:p>
            <a:pPr algn="just"/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 la colección no existe la crea e inserta el documento.</a:t>
            </a:r>
          </a:p>
        </p:txBody>
      </p:sp>
    </p:spTree>
    <p:extLst>
      <p:ext uri="{BB962C8B-B14F-4D97-AF65-F5344CB8AC3E}">
        <p14:creationId xmlns:p14="http://schemas.microsoft.com/office/powerpoint/2010/main" val="173148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675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Listar documentos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9ECCF-CF97-453E-8FC4-1BF20B4FCB04}"/>
              </a:ext>
            </a:extLst>
          </p:cNvPr>
          <p:cNvSpPr txBox="1"/>
          <p:nvPr/>
        </p:nvSpPr>
        <p:spPr>
          <a:xfrm>
            <a:off x="478559" y="1955175"/>
            <a:ext cx="81125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db.nombreColeccion.find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Lista todos los documentos de la colección.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db.nombreColleccion.find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({condición})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Lista los documentos que cumplan la condición</a:t>
            </a:r>
          </a:p>
          <a:p>
            <a:pPr algn="just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Ejem: </a:t>
            </a:r>
            <a:r>
              <a:rPr lang="es-E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db.producto.find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({“cantidad”: {$</a:t>
            </a:r>
            <a:r>
              <a:rPr lang="es-E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gte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100	}})</a:t>
            </a:r>
          </a:p>
        </p:txBody>
      </p:sp>
    </p:spTree>
    <p:extLst>
      <p:ext uri="{BB962C8B-B14F-4D97-AF65-F5344CB8AC3E}">
        <p14:creationId xmlns:p14="http://schemas.microsoft.com/office/powerpoint/2010/main" val="310841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675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Listar documentos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9ECCF-CF97-453E-8FC4-1BF20B4FCB04}"/>
              </a:ext>
            </a:extLst>
          </p:cNvPr>
          <p:cNvSpPr txBox="1"/>
          <p:nvPr/>
        </p:nvSpPr>
        <p:spPr>
          <a:xfrm>
            <a:off x="478559" y="1955175"/>
            <a:ext cx="81125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db.nombreColeccion.findOne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Recupera solo un documento con una salida formateada</a:t>
            </a:r>
          </a:p>
        </p:txBody>
      </p:sp>
    </p:spTree>
    <p:extLst>
      <p:ext uri="{BB962C8B-B14F-4D97-AF65-F5344CB8AC3E}">
        <p14:creationId xmlns:p14="http://schemas.microsoft.com/office/powerpoint/2010/main" val="681886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675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Embellecer la salida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9ECCF-CF97-453E-8FC4-1BF20B4FCB04}"/>
              </a:ext>
            </a:extLst>
          </p:cNvPr>
          <p:cNvSpPr txBox="1"/>
          <p:nvPr/>
        </p:nvSpPr>
        <p:spPr>
          <a:xfrm>
            <a:off x="478559" y="1955175"/>
            <a:ext cx="8112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db.nombreColeccion.find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().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pretty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Formatea la salida en formato </a:t>
            </a:r>
            <a:r>
              <a:rPr lang="es-E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50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675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Actualizar documentos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9ECCF-CF97-453E-8FC4-1BF20B4FCB04}"/>
              </a:ext>
            </a:extLst>
          </p:cNvPr>
          <p:cNvSpPr txBox="1"/>
          <p:nvPr/>
        </p:nvSpPr>
        <p:spPr>
          <a:xfrm>
            <a:off x="478559" y="1955175"/>
            <a:ext cx="81125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db.nombreColeccion.update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({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ClaveActualizar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}, {comando})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Actualiza el documento que coincida con la clava</a:t>
            </a:r>
          </a:p>
          <a:p>
            <a:pPr algn="just"/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E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Ejm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s-E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db.caja.update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({“largo”: 5}, {$set: {“largo”: 12}})</a:t>
            </a:r>
          </a:p>
        </p:txBody>
      </p:sp>
    </p:spTree>
    <p:extLst>
      <p:ext uri="{BB962C8B-B14F-4D97-AF65-F5344CB8AC3E}">
        <p14:creationId xmlns:p14="http://schemas.microsoft.com/office/powerpoint/2010/main" val="9654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675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Eliminar documentos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9ECCF-CF97-453E-8FC4-1BF20B4FCB04}"/>
              </a:ext>
            </a:extLst>
          </p:cNvPr>
          <p:cNvSpPr txBox="1"/>
          <p:nvPr/>
        </p:nvSpPr>
        <p:spPr>
          <a:xfrm>
            <a:off x="478559" y="1955175"/>
            <a:ext cx="81125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db.nombreColeccion.deleteOne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({condición})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Elimina el documento que coincida con la condición</a:t>
            </a:r>
          </a:p>
          <a:p>
            <a:pPr algn="just"/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db.nombreColeccion.deleteMany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({condición})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Elimina todos los que coincidan con la condición</a:t>
            </a:r>
          </a:p>
        </p:txBody>
      </p:sp>
    </p:spTree>
    <p:extLst>
      <p:ext uri="{BB962C8B-B14F-4D97-AF65-F5344CB8AC3E}">
        <p14:creationId xmlns:p14="http://schemas.microsoft.com/office/powerpoint/2010/main" val="983569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4946"/>
            <a:ext cx="75277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Actualizar o crear un validador de esquema un una colección existente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9ECCF-CF97-453E-8FC4-1BF20B4FCB04}"/>
              </a:ext>
            </a:extLst>
          </p:cNvPr>
          <p:cNvSpPr txBox="1"/>
          <p:nvPr/>
        </p:nvSpPr>
        <p:spPr>
          <a:xfrm>
            <a:off x="478559" y="1721259"/>
            <a:ext cx="81125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puede crear un validador en una colección existente usando el método </a:t>
            </a:r>
            <a:r>
              <a:rPr lang="es-E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collMod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Sintaxis:</a:t>
            </a:r>
          </a:p>
          <a:p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db.runCommand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({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collMod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“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nombreColección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”, 	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validator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{condiciones del esquema}})</a:t>
            </a:r>
          </a:p>
        </p:txBody>
      </p:sp>
    </p:spTree>
    <p:extLst>
      <p:ext uri="{BB962C8B-B14F-4D97-AF65-F5344CB8AC3E}">
        <p14:creationId xmlns:p14="http://schemas.microsoft.com/office/powerpoint/2010/main" val="820158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675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Eliminar validadores de esquema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9ECCF-CF97-453E-8FC4-1BF20B4FCB04}"/>
              </a:ext>
            </a:extLst>
          </p:cNvPr>
          <p:cNvSpPr txBox="1"/>
          <p:nvPr/>
        </p:nvSpPr>
        <p:spPr>
          <a:xfrm>
            <a:off x="478559" y="1955175"/>
            <a:ext cx="81125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Sintaxis:</a:t>
            </a:r>
          </a:p>
          <a:p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db.runCommand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({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collMod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“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nombreColección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”, 	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validator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{},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validationLevel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off})</a:t>
            </a:r>
          </a:p>
        </p:txBody>
      </p:sp>
    </p:spTree>
    <p:extLst>
      <p:ext uri="{BB962C8B-B14F-4D97-AF65-F5344CB8AC3E}">
        <p14:creationId xmlns:p14="http://schemas.microsoft.com/office/powerpoint/2010/main" val="94218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0" y="1638552"/>
            <a:ext cx="5300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MongoDB - CRUD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675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Verificar validadores de esquema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9ECCF-CF97-453E-8FC4-1BF20B4FCB04}"/>
              </a:ext>
            </a:extLst>
          </p:cNvPr>
          <p:cNvSpPr txBox="1"/>
          <p:nvPr/>
        </p:nvSpPr>
        <p:spPr>
          <a:xfrm>
            <a:off x="478558" y="1487343"/>
            <a:ext cx="83570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Sintaxis:</a:t>
            </a:r>
          </a:p>
          <a:p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db.getCollectionInfos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Retorna la información de todos los validadores</a:t>
            </a:r>
          </a:p>
          <a:p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db.getCollectionInfos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({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“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nombreColección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”})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Retorna la información de la colección pasada en el parámetro.  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363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675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Retornar filtrando campos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9ECCF-CF97-453E-8FC4-1BF20B4FCB04}"/>
              </a:ext>
            </a:extLst>
          </p:cNvPr>
          <p:cNvSpPr txBox="1"/>
          <p:nvPr/>
        </p:nvSpPr>
        <p:spPr>
          <a:xfrm>
            <a:off x="478558" y="1581472"/>
            <a:ext cx="83570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Sintaxis:</a:t>
            </a:r>
          </a:p>
          <a:p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db.collection.find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({}, {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0, id: 0, …})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Retorna la información de los que no estén indicados con valor cero.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{}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Índica que se retornen todos los documentos que cumplan la condición expresada en el objeto contiguo.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758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86693" y="2033141"/>
            <a:ext cx="30760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 sz="4000"/>
            </a:pPr>
            <a:r>
              <a:rPr lang="es-ES_tradnl" sz="16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Para las diapositivas con fondo de color naranja, es recomendable colocar la versión blanca del logo de la marca externa.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rgbClr val="FFFFFF"/>
                </a:solidFill>
              </a:rPr>
              <a:t>Marca externa</a:t>
            </a:r>
          </a:p>
        </p:txBody>
      </p:sp>
    </p:spTree>
    <p:extLst>
      <p:ext uri="{BB962C8B-B14F-4D97-AF65-F5344CB8AC3E}">
        <p14:creationId xmlns:p14="http://schemas.microsoft.com/office/powerpoint/2010/main" val="146261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773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Creación</a:t>
            </a:r>
            <a:r>
              <a:rPr lang="en-GB" sz="3600" b="1" dirty="0">
                <a:solidFill>
                  <a:schemeClr val="bg1"/>
                </a:solidFill>
              </a:rPr>
              <a:t> de la base de </a:t>
            </a:r>
            <a:r>
              <a:rPr lang="en-GB" sz="3600" b="1" dirty="0" err="1">
                <a:solidFill>
                  <a:schemeClr val="bg1"/>
                </a:solidFill>
              </a:rPr>
              <a:t>datos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9ECCF-CF97-453E-8FC4-1BF20B4FCB04}"/>
              </a:ext>
            </a:extLst>
          </p:cNvPr>
          <p:cNvSpPr txBox="1"/>
          <p:nvPr/>
        </p:nvSpPr>
        <p:spPr>
          <a:xfrm>
            <a:off x="478559" y="1955175"/>
            <a:ext cx="81125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nombre-base-datos</a:t>
            </a:r>
          </a:p>
          <a:p>
            <a:pPr algn="just"/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 la base de datos no existe la crea y nos ubica en ella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 la base de datos existe nos ubica en ella </a:t>
            </a:r>
          </a:p>
        </p:txBody>
      </p:sp>
    </p:spTree>
    <p:extLst>
      <p:ext uri="{BB962C8B-B14F-4D97-AF65-F5344CB8AC3E}">
        <p14:creationId xmlns:p14="http://schemas.microsoft.com/office/powerpoint/2010/main" val="163755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773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En qué </a:t>
            </a:r>
            <a:r>
              <a:rPr lang="es-ES" sz="3600" b="1" dirty="0" err="1">
                <a:solidFill>
                  <a:schemeClr val="bg1"/>
                </a:solidFill>
              </a:rPr>
              <a:t>bd</a:t>
            </a:r>
            <a:r>
              <a:rPr lang="es-ES" sz="3600" b="1" dirty="0">
                <a:solidFill>
                  <a:schemeClr val="bg1"/>
                </a:solidFill>
              </a:rPr>
              <a:t> estamos</a:t>
            </a:r>
            <a:r>
              <a:rPr lang="en-US" sz="3600" b="1" dirty="0">
                <a:solidFill>
                  <a:schemeClr val="bg1"/>
                </a:solidFill>
              </a:rPr>
              <a:t>?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9ECCF-CF97-453E-8FC4-1BF20B4FCB04}"/>
              </a:ext>
            </a:extLst>
          </p:cNvPr>
          <p:cNvSpPr txBox="1"/>
          <p:nvPr/>
        </p:nvSpPr>
        <p:spPr>
          <a:xfrm>
            <a:off x="478559" y="1955175"/>
            <a:ext cx="81125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Arroja el nombre de la base de datos donde nos encontramos actualmente</a:t>
            </a:r>
          </a:p>
        </p:txBody>
      </p:sp>
    </p:spTree>
    <p:extLst>
      <p:ext uri="{BB962C8B-B14F-4D97-AF65-F5344CB8AC3E}">
        <p14:creationId xmlns:p14="http://schemas.microsoft.com/office/powerpoint/2010/main" val="233398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773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Listar las </a:t>
            </a:r>
            <a:r>
              <a:rPr lang="es-ES" sz="3600" b="1" dirty="0" err="1">
                <a:solidFill>
                  <a:schemeClr val="bg1"/>
                </a:solidFill>
              </a:rPr>
              <a:t>bds</a:t>
            </a:r>
            <a:r>
              <a:rPr lang="es-ES" sz="3600" b="1" dirty="0">
                <a:solidFill>
                  <a:schemeClr val="bg1"/>
                </a:solidFill>
              </a:rPr>
              <a:t> existentes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9ECCF-CF97-453E-8FC4-1BF20B4FCB04}"/>
              </a:ext>
            </a:extLst>
          </p:cNvPr>
          <p:cNvSpPr txBox="1"/>
          <p:nvPr/>
        </p:nvSpPr>
        <p:spPr>
          <a:xfrm>
            <a:off x="478559" y="1955175"/>
            <a:ext cx="81125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show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databases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show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dbs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Lista las bases de datos existentes en el servidor</a:t>
            </a:r>
          </a:p>
        </p:txBody>
      </p:sp>
    </p:spTree>
    <p:extLst>
      <p:ext uri="{BB962C8B-B14F-4D97-AF65-F5344CB8AC3E}">
        <p14:creationId xmlns:p14="http://schemas.microsoft.com/office/powerpoint/2010/main" val="342379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773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Eliminar una base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9ECCF-CF97-453E-8FC4-1BF20B4FCB04}"/>
              </a:ext>
            </a:extLst>
          </p:cNvPr>
          <p:cNvSpPr txBox="1"/>
          <p:nvPr/>
        </p:nvSpPr>
        <p:spPr>
          <a:xfrm>
            <a:off x="478559" y="1955175"/>
            <a:ext cx="81125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db.dropDatabase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Elimina la base de datos actual</a:t>
            </a:r>
          </a:p>
        </p:txBody>
      </p:sp>
    </p:spTree>
    <p:extLst>
      <p:ext uri="{BB962C8B-B14F-4D97-AF65-F5344CB8AC3E}">
        <p14:creationId xmlns:p14="http://schemas.microsoft.com/office/powerpoint/2010/main" val="16411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773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Crear colecciones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9ECCF-CF97-453E-8FC4-1BF20B4FCB04}"/>
              </a:ext>
            </a:extLst>
          </p:cNvPr>
          <p:cNvSpPr txBox="1"/>
          <p:nvPr/>
        </p:nvSpPr>
        <p:spPr>
          <a:xfrm>
            <a:off x="478559" y="1955175"/>
            <a:ext cx="81125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db.createCollection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(“nombre-colección”)</a:t>
            </a:r>
          </a:p>
          <a:p>
            <a:pPr algn="just"/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db.nombre-coleccion.insert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({documento})</a:t>
            </a:r>
          </a:p>
          <a:p>
            <a:pPr algn="just"/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Elimina la base de datos actual</a:t>
            </a:r>
          </a:p>
        </p:txBody>
      </p:sp>
    </p:spTree>
    <p:extLst>
      <p:ext uri="{BB962C8B-B14F-4D97-AF65-F5344CB8AC3E}">
        <p14:creationId xmlns:p14="http://schemas.microsoft.com/office/powerpoint/2010/main" val="89502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773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Listar colecciones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9ECCF-CF97-453E-8FC4-1BF20B4FCB04}"/>
              </a:ext>
            </a:extLst>
          </p:cNvPr>
          <p:cNvSpPr txBox="1"/>
          <p:nvPr/>
        </p:nvSpPr>
        <p:spPr>
          <a:xfrm>
            <a:off x="478559" y="1955175"/>
            <a:ext cx="81125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show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collections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Lista las colecciones existentes en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428679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773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Renombrar una colección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9ECCF-CF97-453E-8FC4-1BF20B4FCB04}"/>
              </a:ext>
            </a:extLst>
          </p:cNvPr>
          <p:cNvSpPr txBox="1"/>
          <p:nvPr/>
        </p:nvSpPr>
        <p:spPr>
          <a:xfrm>
            <a:off x="478558" y="1955175"/>
            <a:ext cx="83677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db.nombreColección.renameCollection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nuevoNombre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Asigna el </a:t>
            </a:r>
            <a:r>
              <a:rPr lang="es-E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nuevoNombre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la colección</a:t>
            </a:r>
          </a:p>
        </p:txBody>
      </p:sp>
    </p:spTree>
    <p:extLst>
      <p:ext uri="{BB962C8B-B14F-4D97-AF65-F5344CB8AC3E}">
        <p14:creationId xmlns:p14="http://schemas.microsoft.com/office/powerpoint/2010/main" val="581224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555</Words>
  <Application>Microsoft Office PowerPoint</Application>
  <PresentationFormat>Presentación en pantalla (16:9)</PresentationFormat>
  <Paragraphs>89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Edwin Willer Narváez Burbano</cp:lastModifiedBy>
  <cp:revision>19</cp:revision>
  <dcterms:created xsi:type="dcterms:W3CDTF">2019-11-27T03:16:21Z</dcterms:created>
  <dcterms:modified xsi:type="dcterms:W3CDTF">2022-03-16T04:15:01Z</dcterms:modified>
</cp:coreProperties>
</file>