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90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Manrope" panose="020B0604020202020204" charset="0"/>
      <p:regular r:id="rId35"/>
      <p:bold r:id="rId36"/>
    </p:embeddedFont>
    <p:embeddedFont>
      <p:font typeface="Nunito" pitchFamily="2" charset="0"/>
      <p:regular r:id="rId37"/>
      <p:bold r:id="rId38"/>
      <p:italic r:id="rId39"/>
      <p:boldItalic r:id="rId40"/>
    </p:embeddedFont>
    <p:embeddedFont>
      <p:font typeface="Spartan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A0"/>
    <a:srgbClr val="A9E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CE71BF-3EF4-41CF-86BE-8CB85766835D}">
  <a:tblStyle styleId="{3BCE71BF-3EF4-41CF-86BE-8CB857668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114ccc148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114ccc148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1" name="Google Shape;5931;g11507dc9b99_0_1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2" name="Google Shape;5932;g11507dc9b99_0_1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2" name="Google Shape;5952;g11507dc9b99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3" name="Google Shape;5953;g11507dc9b99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6" name="Google Shape;5976;g11507dc9b99_0_2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7" name="Google Shape;5977;g11507dc9b99_0_2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2" name="Google Shape;6002;g11507dc9b99_0_2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3" name="Google Shape;6003;g11507dc9b99_0_2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9" name="Google Shape;6029;g11507dc9b99_0_2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0" name="Google Shape;6030;g11507dc9b99_0_2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5" name="Google Shape;6045;g1157e9c69aa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6" name="Google Shape;6046;g1157e9c69aa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Google Shape;6024;g11507dc9b99_0_2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5" name="Google Shape;6025;g11507dc9b99_0_2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3" name="Google Shape;6063;g112225333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4" name="Google Shape;6064;g112225333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5" name="Google Shape;6085;g112225333f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6" name="Google Shape;6086;g112225333f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2" name="Google Shape;6112;g112225333fa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3" name="Google Shape;6113;g112225333fa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8" name="Google Shape;5748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9" name="Google Shape;5749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2" name="Google Shape;6132;g112225333fa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3" name="Google Shape;6133;g112225333fa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Google Shape;6151;g112225333fa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2" name="Google Shape;6152;g112225333fa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" name="Google Shape;6184;g112225333fa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5" name="Google Shape;6185;g112225333fa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Google Shape;6168;g112225333fa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9" name="Google Shape;6169;g112225333fa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Google Shape;6205;g112225333fa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6" name="Google Shape;6206;g112225333fa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2" name="Google Shape;6242;g1153fa9c088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3" name="Google Shape;6243;g1153fa9c088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5" name="Google Shape;6265;g1157e9c69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6" name="Google Shape;6266;g1157e9c69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3" name="Google Shape;6283;g1153fa9c08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4" name="Google Shape;6284;g1153fa9c08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6" name="Google Shape;6416;g1157e9c69a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7" name="Google Shape;6417;g1157e9c69a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4" name="Google Shape;5774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5" name="Google Shape;5775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" name="Google Shape;5795;g10f3623e3bc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6" name="Google Shape;5796;g10f3623e3bc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1" name="Google Shape;5811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2" name="Google Shape;5812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g10f3623e3bc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3" name="Google Shape;5823;g10f3623e3bc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" name="Google Shape;5837;g10f39458ab2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8" name="Google Shape;5838;g10f39458ab2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8" name="Google Shape;5868;g11507dc9b99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9" name="Google Shape;5869;g11507dc9b99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" name="Google Shape;5908;g11507dc9b99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9" name="Google Shape;5909;g11507dc9b99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87" name="Google Shape;187;p2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"/>
          <p:cNvSpPr txBox="1">
            <a:spLocks noGrp="1"/>
          </p:cNvSpPr>
          <p:nvPr>
            <p:ph type="ctrTitle"/>
          </p:nvPr>
        </p:nvSpPr>
        <p:spPr>
          <a:xfrm>
            <a:off x="2156425" y="1014752"/>
            <a:ext cx="36690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"/>
          <p:cNvSpPr txBox="1">
            <a:spLocks noGrp="1"/>
          </p:cNvSpPr>
          <p:nvPr>
            <p:ph type="subTitle" idx="1"/>
          </p:nvPr>
        </p:nvSpPr>
        <p:spPr>
          <a:xfrm>
            <a:off x="2151300" y="3084775"/>
            <a:ext cx="4841400" cy="51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2" name="Google Shape;1662;p13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663" name="Google Shape;1663;p13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13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13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13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13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13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13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13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13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840" name="Google Shape;1840;p13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3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2" name="Google Shape;1842;p13"/>
          <p:cNvSpPr txBox="1">
            <a:spLocks noGrp="1"/>
          </p:cNvSpPr>
          <p:nvPr>
            <p:ph type="title" idx="2" hasCustomPrompt="1"/>
          </p:nvPr>
        </p:nvSpPr>
        <p:spPr>
          <a:xfrm>
            <a:off x="99917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3" name="Google Shape;1843;p13"/>
          <p:cNvSpPr txBox="1">
            <a:spLocks noGrp="1"/>
          </p:cNvSpPr>
          <p:nvPr>
            <p:ph type="title" idx="3"/>
          </p:nvPr>
        </p:nvSpPr>
        <p:spPr>
          <a:xfrm>
            <a:off x="1689475" y="1648498"/>
            <a:ext cx="25092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4" name="Google Shape;1844;p13"/>
          <p:cNvSpPr txBox="1">
            <a:spLocks noGrp="1"/>
          </p:cNvSpPr>
          <p:nvPr>
            <p:ph type="title" idx="4"/>
          </p:nvPr>
        </p:nvSpPr>
        <p:spPr>
          <a:xfrm>
            <a:off x="1689475" y="1937374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45" name="Google Shape;1845;p13"/>
          <p:cNvSpPr txBox="1">
            <a:spLocks noGrp="1"/>
          </p:cNvSpPr>
          <p:nvPr>
            <p:ph type="title" idx="5" hasCustomPrompt="1"/>
          </p:nvPr>
        </p:nvSpPr>
        <p:spPr>
          <a:xfrm>
            <a:off x="476632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6" name="Google Shape;1846;p13"/>
          <p:cNvSpPr txBox="1">
            <a:spLocks noGrp="1"/>
          </p:cNvSpPr>
          <p:nvPr>
            <p:ph type="title" idx="6"/>
          </p:nvPr>
        </p:nvSpPr>
        <p:spPr>
          <a:xfrm>
            <a:off x="5456625" y="1648498"/>
            <a:ext cx="25476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7" name="Google Shape;1847;p13"/>
          <p:cNvSpPr txBox="1">
            <a:spLocks noGrp="1"/>
          </p:cNvSpPr>
          <p:nvPr>
            <p:ph type="title" idx="7"/>
          </p:nvPr>
        </p:nvSpPr>
        <p:spPr>
          <a:xfrm>
            <a:off x="5456625" y="1937374"/>
            <a:ext cx="25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48" name="Google Shape;1848;p13"/>
          <p:cNvSpPr txBox="1">
            <a:spLocks noGrp="1"/>
          </p:cNvSpPr>
          <p:nvPr>
            <p:ph type="title" idx="8" hasCustomPrompt="1"/>
          </p:nvPr>
        </p:nvSpPr>
        <p:spPr>
          <a:xfrm>
            <a:off x="999175" y="3192325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9" name="Google Shape;1849;p13"/>
          <p:cNvSpPr txBox="1">
            <a:spLocks noGrp="1"/>
          </p:cNvSpPr>
          <p:nvPr>
            <p:ph type="title" idx="9"/>
          </p:nvPr>
        </p:nvSpPr>
        <p:spPr>
          <a:xfrm>
            <a:off x="1689475" y="3192323"/>
            <a:ext cx="25092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50" name="Google Shape;1850;p13"/>
          <p:cNvSpPr txBox="1">
            <a:spLocks noGrp="1"/>
          </p:cNvSpPr>
          <p:nvPr>
            <p:ph type="title" idx="13"/>
          </p:nvPr>
        </p:nvSpPr>
        <p:spPr>
          <a:xfrm>
            <a:off x="1689475" y="3483118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51" name="Google Shape;185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6325" y="3192327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2" name="Google Shape;1852;p13"/>
          <p:cNvSpPr txBox="1">
            <a:spLocks noGrp="1"/>
          </p:cNvSpPr>
          <p:nvPr>
            <p:ph type="title" idx="15"/>
          </p:nvPr>
        </p:nvSpPr>
        <p:spPr>
          <a:xfrm>
            <a:off x="5456625" y="3192329"/>
            <a:ext cx="25476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53" name="Google Shape;1853;p13"/>
          <p:cNvSpPr txBox="1">
            <a:spLocks noGrp="1"/>
          </p:cNvSpPr>
          <p:nvPr>
            <p:ph type="title" idx="16"/>
          </p:nvPr>
        </p:nvSpPr>
        <p:spPr>
          <a:xfrm>
            <a:off x="5456625" y="3483112"/>
            <a:ext cx="25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14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856" name="Google Shape;1856;p14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14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14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14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14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14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14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14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14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14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14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14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14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14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14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14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14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14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14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14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14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14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14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14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14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14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14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14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14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14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14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14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14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14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1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14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14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14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14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14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14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14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2033" name="Google Shape;2033;p14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p14"/>
          <p:cNvSpPr txBox="1">
            <a:spLocks noGrp="1"/>
          </p:cNvSpPr>
          <p:nvPr>
            <p:ph type="title"/>
          </p:nvPr>
        </p:nvSpPr>
        <p:spPr>
          <a:xfrm>
            <a:off x="1670550" y="2409901"/>
            <a:ext cx="58029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5" name="Google Shape;2035;p14"/>
          <p:cNvSpPr txBox="1">
            <a:spLocks noGrp="1"/>
          </p:cNvSpPr>
          <p:nvPr>
            <p:ph type="subTitle" idx="1"/>
          </p:nvPr>
        </p:nvSpPr>
        <p:spPr>
          <a:xfrm>
            <a:off x="2157500" y="3595063"/>
            <a:ext cx="4829100" cy="52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6" name="Google Shape;2036;p14"/>
          <p:cNvSpPr txBox="1">
            <a:spLocks noGrp="1"/>
          </p:cNvSpPr>
          <p:nvPr>
            <p:ph type="title" idx="2" hasCustomPrompt="1"/>
          </p:nvPr>
        </p:nvSpPr>
        <p:spPr>
          <a:xfrm>
            <a:off x="4007897" y="1171323"/>
            <a:ext cx="112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" name="Google Shape;2038;p15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2039" name="Google Shape;2039;p15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15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15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15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15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15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15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15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15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15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15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15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15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15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15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15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15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15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15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15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15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15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15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15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15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15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15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15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15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15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15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15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15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15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15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15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15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15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2216" name="Google Shape;2216;p15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7" name="Google Shape;2217;p15"/>
          <p:cNvSpPr txBox="1">
            <a:spLocks noGrp="1"/>
          </p:cNvSpPr>
          <p:nvPr>
            <p:ph type="title"/>
          </p:nvPr>
        </p:nvSpPr>
        <p:spPr>
          <a:xfrm>
            <a:off x="2657638" y="3144913"/>
            <a:ext cx="5298600" cy="4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18" name="Google Shape;2218;p15"/>
          <p:cNvSpPr txBox="1">
            <a:spLocks noGrp="1"/>
          </p:cNvSpPr>
          <p:nvPr>
            <p:ph type="title" idx="2"/>
          </p:nvPr>
        </p:nvSpPr>
        <p:spPr>
          <a:xfrm>
            <a:off x="2657638" y="1554313"/>
            <a:ext cx="52986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0" name="Google Shape;2220;p16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2221" name="Google Shape;2221;p16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16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16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16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16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16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16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16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16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16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16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16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16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16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16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16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16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16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16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16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16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16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16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16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16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16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16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16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16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16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2398" name="Google Shape;2398;p16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9" name="Google Shape;2399;p16"/>
          <p:cNvSpPr txBox="1">
            <a:spLocks noGrp="1"/>
          </p:cNvSpPr>
          <p:nvPr>
            <p:ph type="title"/>
          </p:nvPr>
        </p:nvSpPr>
        <p:spPr>
          <a:xfrm>
            <a:off x="4476850" y="1271784"/>
            <a:ext cx="37320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00" name="Google Shape;2400;p16"/>
          <p:cNvSpPr txBox="1">
            <a:spLocks noGrp="1"/>
          </p:cNvSpPr>
          <p:nvPr>
            <p:ph type="subTitle" idx="1"/>
          </p:nvPr>
        </p:nvSpPr>
        <p:spPr>
          <a:xfrm>
            <a:off x="5267950" y="3126816"/>
            <a:ext cx="2940900" cy="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5" name="Google Shape;2585;p18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2586" name="Google Shape;2586;p18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18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18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2763" name="Google Shape;2763;p18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p18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oogle Shape;2766;p19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2767" name="Google Shape;2767;p19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19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19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19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19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19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19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19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19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19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19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19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19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19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19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2" name="Google Shape;2782;p19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2783;p19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19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19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19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19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19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19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19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19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19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19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19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19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19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19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19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19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19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19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19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19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8" name="Google Shape;2838;p19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9" name="Google Shape;2839;p19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0" name="Google Shape;2840;p19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1" name="Google Shape;2841;p19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2" name="Google Shape;2842;p19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3" name="Google Shape;2843;p19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4" name="Google Shape;2844;p19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5" name="Google Shape;2845;p19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2846;p19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7" name="Google Shape;2847;p19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2848;p19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9" name="Google Shape;2849;p19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0" name="Google Shape;2850;p19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1" name="Google Shape;2851;p19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2852;p19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3" name="Google Shape;2853;p19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4" name="Google Shape;2854;p19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5" name="Google Shape;2855;p19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6" name="Google Shape;2856;p19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19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19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2859;p19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0" name="Google Shape;2860;p19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1" name="Google Shape;2861;p19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2" name="Google Shape;2862;p19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3" name="Google Shape;2863;p19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4" name="Google Shape;2864;p19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2865;p19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6" name="Google Shape;2866;p19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7" name="Google Shape;2867;p19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2868;p19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9" name="Google Shape;2869;p19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0" name="Google Shape;2870;p19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1" name="Google Shape;2871;p19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2872;p19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3" name="Google Shape;2873;p19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4" name="Google Shape;2874;p19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5" name="Google Shape;2875;p19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2876;p19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7" name="Google Shape;2877;p19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8" name="Google Shape;2878;p19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9" name="Google Shape;2879;p19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0" name="Google Shape;2880;p19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2881;p19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2" name="Google Shape;2882;p19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3" name="Google Shape;2883;p19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4" name="Google Shape;2884;p19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5" name="Google Shape;2885;p19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6" name="Google Shape;2886;p19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2887;p19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8" name="Google Shape;2888;p19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9" name="Google Shape;2889;p19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0" name="Google Shape;2890;p19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1" name="Google Shape;2891;p19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2" name="Google Shape;2892;p19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3" name="Google Shape;2893;p19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4" name="Google Shape;2894;p19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5" name="Google Shape;2895;p19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896;p19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897;p19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898;p19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899;p19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0" name="Google Shape;2900;p19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1" name="Google Shape;2901;p19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2" name="Google Shape;2902;p19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3" name="Google Shape;2903;p19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4" name="Google Shape;2904;p19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5" name="Google Shape;2905;p19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6" name="Google Shape;2906;p19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7" name="Google Shape;2907;p19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908;p19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909;p19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910;p19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911;p19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912;p19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19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19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5" name="Google Shape;2915;p19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6" name="Google Shape;2916;p19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19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19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19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19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19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19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19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19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19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19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19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19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19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19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19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932;p19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19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19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19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936;p19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937" name="Google Shape;2937;p19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938" name="Google Shape;2938;p19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939" name="Google Shape;2939;p19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940" name="Google Shape;2940;p19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941" name="Google Shape;2941;p19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942;p19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2943" name="Google Shape;2943;p19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2944" name="Google Shape;2944;p19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5" name="Google Shape;2945;p19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7" name="Google Shape;2947;p20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2948" name="Google Shape;2948;p20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20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20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20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20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20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20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20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20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20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8" name="Google Shape;2958;p20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9" name="Google Shape;2959;p20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20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20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20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3" name="Google Shape;2963;p20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4" name="Google Shape;2964;p20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20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20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20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20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20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0" name="Google Shape;2970;p20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1" name="Google Shape;2971;p20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2" name="Google Shape;2972;p20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3" name="Google Shape;2973;p20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4" name="Google Shape;2974;p20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5" name="Google Shape;2975;p20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6" name="Google Shape;2976;p20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7" name="Google Shape;2977;p20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8" name="Google Shape;2978;p20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9" name="Google Shape;2979;p20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0" name="Google Shape;2980;p20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1" name="Google Shape;2981;p20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2" name="Google Shape;2982;p20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3" name="Google Shape;2983;p20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4" name="Google Shape;2984;p20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5" name="Google Shape;2985;p20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6" name="Google Shape;2986;p20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7" name="Google Shape;2987;p20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8" name="Google Shape;2988;p20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9" name="Google Shape;2989;p20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0" name="Google Shape;2990;p20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1" name="Google Shape;2991;p20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2" name="Google Shape;2992;p20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3" name="Google Shape;2993;p20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4" name="Google Shape;2994;p20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5" name="Google Shape;2995;p20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6" name="Google Shape;2996;p20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7" name="Google Shape;2997;p20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8" name="Google Shape;2998;p20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9" name="Google Shape;2999;p20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0" name="Google Shape;3000;p20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1" name="Google Shape;3001;p20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Google Shape;3002;p20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Google Shape;3003;p20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Google Shape;3004;p20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Google Shape;3005;p20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Google Shape;3006;p20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3007;p20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Google Shape;3008;p20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Google Shape;3009;p20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Google Shape;3010;p20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Google Shape;3011;p20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2" name="Google Shape;3012;p20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3" name="Google Shape;3013;p20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4" name="Google Shape;3014;p20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Google Shape;3015;p20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Google Shape;3016;p20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7" name="Google Shape;3017;p20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8" name="Google Shape;3018;p20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9" name="Google Shape;3019;p20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0" name="Google Shape;3020;p20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1" name="Google Shape;3021;p20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3125" name="Google Shape;3125;p20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6" name="Google Shape;3126;p20"/>
          <p:cNvSpPr txBox="1">
            <a:spLocks noGrp="1"/>
          </p:cNvSpPr>
          <p:nvPr>
            <p:ph type="title" hasCustomPrompt="1"/>
          </p:nvPr>
        </p:nvSpPr>
        <p:spPr>
          <a:xfrm>
            <a:off x="1022200" y="3073009"/>
            <a:ext cx="3145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27" name="Google Shape;3127;p20"/>
          <p:cNvSpPr txBox="1">
            <a:spLocks noGrp="1"/>
          </p:cNvSpPr>
          <p:nvPr>
            <p:ph type="subTitle" idx="1"/>
          </p:nvPr>
        </p:nvSpPr>
        <p:spPr>
          <a:xfrm>
            <a:off x="1024450" y="3772259"/>
            <a:ext cx="3140700" cy="3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8" name="Google Shape;3128;p20"/>
          <p:cNvSpPr txBox="1">
            <a:spLocks noGrp="1"/>
          </p:cNvSpPr>
          <p:nvPr>
            <p:ph type="title" idx="2" hasCustomPrompt="1"/>
          </p:nvPr>
        </p:nvSpPr>
        <p:spPr>
          <a:xfrm>
            <a:off x="1022200" y="1022995"/>
            <a:ext cx="3145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29" name="Google Shape;3129;p20"/>
          <p:cNvSpPr txBox="1">
            <a:spLocks noGrp="1"/>
          </p:cNvSpPr>
          <p:nvPr>
            <p:ph type="subTitle" idx="3"/>
          </p:nvPr>
        </p:nvSpPr>
        <p:spPr>
          <a:xfrm>
            <a:off x="1024450" y="1722220"/>
            <a:ext cx="3140700" cy="3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0" name="Google Shape;3130;p20"/>
          <p:cNvSpPr txBox="1">
            <a:spLocks noGrp="1"/>
          </p:cNvSpPr>
          <p:nvPr>
            <p:ph type="title" idx="4" hasCustomPrompt="1"/>
          </p:nvPr>
        </p:nvSpPr>
        <p:spPr>
          <a:xfrm>
            <a:off x="4708575" y="1026376"/>
            <a:ext cx="3145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31" name="Google Shape;3131;p20"/>
          <p:cNvSpPr txBox="1">
            <a:spLocks noGrp="1"/>
          </p:cNvSpPr>
          <p:nvPr>
            <p:ph type="subTitle" idx="5"/>
          </p:nvPr>
        </p:nvSpPr>
        <p:spPr>
          <a:xfrm>
            <a:off x="4710825" y="1725676"/>
            <a:ext cx="3140700" cy="3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2" name="Google Shape;3132;p20"/>
          <p:cNvSpPr txBox="1">
            <a:spLocks noGrp="1"/>
          </p:cNvSpPr>
          <p:nvPr>
            <p:ph type="title" idx="6" hasCustomPrompt="1"/>
          </p:nvPr>
        </p:nvSpPr>
        <p:spPr>
          <a:xfrm>
            <a:off x="4734825" y="3089700"/>
            <a:ext cx="3145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33" name="Google Shape;3133;p20"/>
          <p:cNvSpPr txBox="1">
            <a:spLocks noGrp="1"/>
          </p:cNvSpPr>
          <p:nvPr>
            <p:ph type="subTitle" idx="7"/>
          </p:nvPr>
        </p:nvSpPr>
        <p:spPr>
          <a:xfrm>
            <a:off x="4737195" y="3773700"/>
            <a:ext cx="3140700" cy="3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"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5" name="Google Shape;3135;p21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3136" name="Google Shape;3136;p21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21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21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21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21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21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21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21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21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21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21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21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21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21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21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21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21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21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21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21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Google Shape;3156;p21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Google Shape;3157;p21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21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21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21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21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21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Google Shape;3163;p21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Google Shape;3164;p21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Google Shape;3165;p21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21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21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21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21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21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21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21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21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21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21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21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21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21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21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21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21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2" name="Google Shape;3182;p21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21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21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21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21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21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21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21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21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21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21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21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21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21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21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21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21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21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21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21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21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21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Google Shape;3204;p21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Google Shape;3205;p21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21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21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21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21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21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21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2" name="Google Shape;3212;p21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3" name="Google Shape;3213;p21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4" name="Google Shape;3214;p21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5" name="Google Shape;3215;p21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6" name="Google Shape;3216;p21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7" name="Google Shape;3217;p21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8" name="Google Shape;3218;p21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Google Shape;3219;p21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0" name="Google Shape;3220;p21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1" name="Google Shape;3221;p21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2" name="Google Shape;3222;p21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3" name="Google Shape;3223;p21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4" name="Google Shape;3224;p21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5" name="Google Shape;3225;p21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6" name="Google Shape;3226;p21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7" name="Google Shape;3227;p21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8" name="Google Shape;3228;p21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9" name="Google Shape;3229;p21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0" name="Google Shape;3230;p21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1" name="Google Shape;3231;p21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2" name="Google Shape;3232;p21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21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21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21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21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21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21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21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21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21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21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21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21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21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21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21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21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Google Shape;3249;p21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0" name="Google Shape;3250;p21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1" name="Google Shape;3251;p21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Google Shape;3252;p21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Google Shape;3253;p21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Google Shape;3254;p21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Google Shape;3255;p21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Google Shape;3256;p21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Google Shape;3257;p21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21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Google Shape;3259;p21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Google Shape;3260;p21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Google Shape;3261;p21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Google Shape;3262;p21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3313" name="Google Shape;3313;p21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4" name="Google Shape;3314;p21"/>
          <p:cNvSpPr txBox="1">
            <a:spLocks noGrp="1"/>
          </p:cNvSpPr>
          <p:nvPr>
            <p:ph type="title"/>
          </p:nvPr>
        </p:nvSpPr>
        <p:spPr>
          <a:xfrm>
            <a:off x="4483825" y="1643138"/>
            <a:ext cx="3876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15" name="Google Shape;3315;p21"/>
          <p:cNvSpPr txBox="1">
            <a:spLocks noGrp="1"/>
          </p:cNvSpPr>
          <p:nvPr>
            <p:ph type="subTitle" idx="1"/>
          </p:nvPr>
        </p:nvSpPr>
        <p:spPr>
          <a:xfrm>
            <a:off x="4483825" y="2123963"/>
            <a:ext cx="38760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7" name="Google Shape;3317;p22"/>
          <p:cNvGrpSpPr/>
          <p:nvPr/>
        </p:nvGrpSpPr>
        <p:grpSpPr>
          <a:xfrm flipH="1">
            <a:off x="0" y="0"/>
            <a:ext cx="9144000" cy="5143519"/>
            <a:chOff x="0" y="0"/>
            <a:chExt cx="9144000" cy="5143519"/>
          </a:xfrm>
        </p:grpSpPr>
        <p:sp>
          <p:nvSpPr>
            <p:cNvPr id="3318" name="Google Shape;3318;p22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22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22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22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22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22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22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22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22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22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22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22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22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22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22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22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22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22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22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22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22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22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22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22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22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22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22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22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22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22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22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22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22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22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2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22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22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22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22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22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22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22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22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22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22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22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22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22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22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22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22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22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2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22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22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22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22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22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22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22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22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22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22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22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22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22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22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22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22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22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22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22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22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22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22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22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22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22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22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22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22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22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22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22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22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22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22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22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22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22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22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22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22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22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22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22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22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22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22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22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22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22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22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22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22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22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22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22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22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22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22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22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22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22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22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22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22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22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22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22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22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22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22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22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22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22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22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22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22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22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22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22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22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22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22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22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2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22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22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22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22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22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22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22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22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22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22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22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22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22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22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3495" name="Google Shape;3495;p22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6" name="Google Shape;3496;p22"/>
          <p:cNvSpPr txBox="1">
            <a:spLocks noGrp="1"/>
          </p:cNvSpPr>
          <p:nvPr>
            <p:ph type="title"/>
          </p:nvPr>
        </p:nvSpPr>
        <p:spPr>
          <a:xfrm>
            <a:off x="758850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97" name="Google Shape;3497;p22"/>
          <p:cNvSpPr txBox="1">
            <a:spLocks noGrp="1"/>
          </p:cNvSpPr>
          <p:nvPr>
            <p:ph type="title" idx="2"/>
          </p:nvPr>
        </p:nvSpPr>
        <p:spPr>
          <a:xfrm>
            <a:off x="4782288" y="2929810"/>
            <a:ext cx="26334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98" name="Google Shape;3498;p22"/>
          <p:cNvSpPr txBox="1">
            <a:spLocks noGrp="1"/>
          </p:cNvSpPr>
          <p:nvPr>
            <p:ph type="title" idx="3"/>
          </p:nvPr>
        </p:nvSpPr>
        <p:spPr>
          <a:xfrm>
            <a:off x="4782288" y="3343260"/>
            <a:ext cx="26334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99" name="Google Shape;3499;p22"/>
          <p:cNvSpPr txBox="1">
            <a:spLocks noGrp="1"/>
          </p:cNvSpPr>
          <p:nvPr>
            <p:ph type="title" idx="4"/>
          </p:nvPr>
        </p:nvSpPr>
        <p:spPr>
          <a:xfrm>
            <a:off x="1728300" y="2929810"/>
            <a:ext cx="26337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0" name="Google Shape;3500;p22"/>
          <p:cNvSpPr txBox="1">
            <a:spLocks noGrp="1"/>
          </p:cNvSpPr>
          <p:nvPr>
            <p:ph type="title" idx="5"/>
          </p:nvPr>
        </p:nvSpPr>
        <p:spPr>
          <a:xfrm>
            <a:off x="1728412" y="3343260"/>
            <a:ext cx="26334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92" name="Google Shape;192;p3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369" name="Google Shape;369;p3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"/>
          <p:cNvSpPr txBox="1">
            <a:spLocks noGrp="1"/>
          </p:cNvSpPr>
          <p:nvPr>
            <p:ph type="title"/>
          </p:nvPr>
        </p:nvSpPr>
        <p:spPr>
          <a:xfrm>
            <a:off x="1276935" y="2405013"/>
            <a:ext cx="58029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1" name="Google Shape;371;p3"/>
          <p:cNvSpPr txBox="1">
            <a:spLocks noGrp="1"/>
          </p:cNvSpPr>
          <p:nvPr>
            <p:ph type="subTitle" idx="1"/>
          </p:nvPr>
        </p:nvSpPr>
        <p:spPr>
          <a:xfrm>
            <a:off x="1616425" y="3597300"/>
            <a:ext cx="4834800" cy="51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1694210" y="1091926"/>
            <a:ext cx="9111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" name="Google Shape;3687;p24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3688" name="Google Shape;3688;p24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9" name="Google Shape;3689;p24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0" name="Google Shape;3690;p24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1" name="Google Shape;3691;p24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2" name="Google Shape;3692;p24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3" name="Google Shape;3693;p24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4" name="Google Shape;3694;p24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5" name="Google Shape;3695;p24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6" name="Google Shape;3696;p24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7" name="Google Shape;3697;p24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8" name="Google Shape;3698;p24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9" name="Google Shape;3699;p24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0" name="Google Shape;3700;p24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1" name="Google Shape;3701;p24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2" name="Google Shape;3702;p24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3" name="Google Shape;3703;p24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4" name="Google Shape;3704;p24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5" name="Google Shape;3705;p24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6" name="Google Shape;3706;p24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7" name="Google Shape;3707;p24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8" name="Google Shape;3708;p24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9" name="Google Shape;3709;p24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0" name="Google Shape;3710;p24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1" name="Google Shape;3711;p24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2" name="Google Shape;3712;p24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3" name="Google Shape;3713;p24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4" name="Google Shape;3714;p24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5" name="Google Shape;3715;p24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6" name="Google Shape;3716;p24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7" name="Google Shape;3717;p24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8" name="Google Shape;3718;p24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9" name="Google Shape;3719;p24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0" name="Google Shape;3720;p24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1" name="Google Shape;3721;p24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2" name="Google Shape;3722;p2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3" name="Google Shape;3723;p24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4" name="Google Shape;3724;p24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5" name="Google Shape;3725;p24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6" name="Google Shape;3726;p24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7" name="Google Shape;3727;p24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8" name="Google Shape;3728;p24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9" name="Google Shape;3729;p24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0" name="Google Shape;3730;p24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1" name="Google Shape;3731;p24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2" name="Google Shape;3732;p24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3" name="Google Shape;3733;p24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4" name="Google Shape;3734;p24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5" name="Google Shape;3735;p24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6" name="Google Shape;3736;p24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7" name="Google Shape;3737;p24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8" name="Google Shape;3738;p24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9" name="Google Shape;3739;p24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0" name="Google Shape;3740;p2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1" name="Google Shape;3741;p24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2" name="Google Shape;3742;p24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3" name="Google Shape;3743;p24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4" name="Google Shape;3744;p24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5" name="Google Shape;3745;p24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6" name="Google Shape;3746;p24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7" name="Google Shape;3747;p24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8" name="Google Shape;3748;p24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9" name="Google Shape;3749;p24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0" name="Google Shape;3750;p24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1" name="Google Shape;3751;p24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2" name="Google Shape;3752;p24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3" name="Google Shape;3753;p24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4" name="Google Shape;3754;p24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5" name="Google Shape;3755;p24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6" name="Google Shape;3756;p24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7" name="Google Shape;3757;p24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8" name="Google Shape;3758;p24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9" name="Google Shape;3759;p24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0" name="Google Shape;3760;p24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1" name="Google Shape;3761;p24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2" name="Google Shape;3762;p24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3" name="Google Shape;3763;p24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4" name="Google Shape;3764;p24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5" name="Google Shape;3765;p24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6" name="Google Shape;3766;p24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7" name="Google Shape;3767;p24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8" name="Google Shape;3768;p24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9" name="Google Shape;3769;p24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0" name="Google Shape;3770;p24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1" name="Google Shape;3771;p24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2" name="Google Shape;3772;p24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3" name="Google Shape;3773;p24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4" name="Google Shape;3774;p24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5" name="Google Shape;3775;p24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6" name="Google Shape;3776;p24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7" name="Google Shape;3777;p24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8" name="Google Shape;3778;p24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9" name="Google Shape;3779;p24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0" name="Google Shape;3780;p24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1" name="Google Shape;3781;p24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2" name="Google Shape;3782;p24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3" name="Google Shape;3783;p24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4" name="Google Shape;3784;p24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5" name="Google Shape;3785;p24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6" name="Google Shape;3786;p24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7" name="Google Shape;3787;p24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8" name="Google Shape;3788;p24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9" name="Google Shape;3789;p24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0" name="Google Shape;3790;p24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1" name="Google Shape;3791;p24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2" name="Google Shape;3792;p24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3" name="Google Shape;3793;p24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4" name="Google Shape;3794;p24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5" name="Google Shape;3795;p24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6" name="Google Shape;3796;p24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7" name="Google Shape;3797;p24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8" name="Google Shape;3798;p24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9" name="Google Shape;3799;p24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0" name="Google Shape;3800;p24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1" name="Google Shape;3801;p24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2" name="Google Shape;3802;p24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3" name="Google Shape;3803;p24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4" name="Google Shape;3804;p24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5" name="Google Shape;3805;p24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6" name="Google Shape;3806;p24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7" name="Google Shape;3807;p24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8" name="Google Shape;3808;p24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9" name="Google Shape;3809;p24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0" name="Google Shape;3810;p24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1" name="Google Shape;3811;p24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2" name="Google Shape;3812;p24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3" name="Google Shape;3813;p24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4" name="Google Shape;3814;p24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5" name="Google Shape;3815;p24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6" name="Google Shape;3816;p24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7" name="Google Shape;3817;p24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8" name="Google Shape;3818;p24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9" name="Google Shape;3819;p24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0" name="Google Shape;3820;p24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1" name="Google Shape;3821;p24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2" name="Google Shape;3822;p24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3" name="Google Shape;3823;p24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4" name="Google Shape;3824;p2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5" name="Google Shape;3825;p24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6" name="Google Shape;3826;p24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7" name="Google Shape;3827;p24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8" name="Google Shape;3828;p24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9" name="Google Shape;3829;p24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0" name="Google Shape;3830;p24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1" name="Google Shape;3831;p24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2" name="Google Shape;3832;p24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3" name="Google Shape;3833;p24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4" name="Google Shape;3834;p24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5" name="Google Shape;3835;p24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6" name="Google Shape;3836;p24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7" name="Google Shape;3837;p24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8" name="Google Shape;3838;p24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9" name="Google Shape;3839;p24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0" name="Google Shape;3840;p24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1" name="Google Shape;3841;p24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2" name="Google Shape;3842;p24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3" name="Google Shape;3843;p24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4" name="Google Shape;3844;p24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5" name="Google Shape;3845;p24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6" name="Google Shape;3846;p24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7" name="Google Shape;3847;p24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8" name="Google Shape;3848;p24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6" name="Google Shape;3856;p24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7" name="Google Shape;3857;p24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858" name="Google Shape;3858;p2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859" name="Google Shape;3859;p24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860" name="Google Shape;3860;p2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861" name="Google Shape;3861;p2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3862" name="Google Shape;3862;p24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3" name="Google Shape;3863;p24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3864" name="Google Shape;3864;p24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3865" name="Google Shape;3865;p24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6" name="Google Shape;3866;p24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67" name="Google Shape;3867;p24"/>
          <p:cNvSpPr txBox="1">
            <a:spLocks noGrp="1"/>
          </p:cNvSpPr>
          <p:nvPr>
            <p:ph type="title" idx="2"/>
          </p:nvPr>
        </p:nvSpPr>
        <p:spPr>
          <a:xfrm>
            <a:off x="3441630" y="2233950"/>
            <a:ext cx="22608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68" name="Google Shape;3868;p24"/>
          <p:cNvSpPr txBox="1">
            <a:spLocks noGrp="1"/>
          </p:cNvSpPr>
          <p:nvPr>
            <p:ph type="title" idx="3"/>
          </p:nvPr>
        </p:nvSpPr>
        <p:spPr>
          <a:xfrm>
            <a:off x="3441625" y="2682415"/>
            <a:ext cx="22608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69" name="Google Shape;3869;p24"/>
          <p:cNvSpPr txBox="1">
            <a:spLocks noGrp="1"/>
          </p:cNvSpPr>
          <p:nvPr>
            <p:ph type="title" idx="4"/>
          </p:nvPr>
        </p:nvSpPr>
        <p:spPr>
          <a:xfrm>
            <a:off x="758775" y="2233950"/>
            <a:ext cx="22611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70" name="Google Shape;3870;p24"/>
          <p:cNvSpPr txBox="1">
            <a:spLocks noGrp="1"/>
          </p:cNvSpPr>
          <p:nvPr>
            <p:ph type="title" idx="5"/>
          </p:nvPr>
        </p:nvSpPr>
        <p:spPr>
          <a:xfrm>
            <a:off x="758777" y="2682415"/>
            <a:ext cx="22611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71" name="Google Shape;3871;p24"/>
          <p:cNvSpPr txBox="1">
            <a:spLocks noGrp="1"/>
          </p:cNvSpPr>
          <p:nvPr>
            <p:ph type="title" idx="6"/>
          </p:nvPr>
        </p:nvSpPr>
        <p:spPr>
          <a:xfrm>
            <a:off x="6124322" y="2233950"/>
            <a:ext cx="22608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72" name="Google Shape;3872;p24"/>
          <p:cNvSpPr txBox="1">
            <a:spLocks noGrp="1"/>
          </p:cNvSpPr>
          <p:nvPr>
            <p:ph type="title" idx="7"/>
          </p:nvPr>
        </p:nvSpPr>
        <p:spPr>
          <a:xfrm>
            <a:off x="6124175" y="2682415"/>
            <a:ext cx="22611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4" name="Google Shape;3874;p25"/>
          <p:cNvGrpSpPr/>
          <p:nvPr/>
        </p:nvGrpSpPr>
        <p:grpSpPr>
          <a:xfrm flipH="1">
            <a:off x="0" y="0"/>
            <a:ext cx="9144000" cy="5143519"/>
            <a:chOff x="0" y="0"/>
            <a:chExt cx="9144000" cy="5143519"/>
          </a:xfrm>
        </p:grpSpPr>
        <p:sp>
          <p:nvSpPr>
            <p:cNvPr id="3875" name="Google Shape;3875;p25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6" name="Google Shape;3876;p25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7" name="Google Shape;3877;p25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8" name="Google Shape;3878;p25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9" name="Google Shape;3879;p25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0" name="Google Shape;3880;p25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1" name="Google Shape;3881;p25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Google Shape;3882;p25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3" name="Google Shape;3883;p25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4" name="Google Shape;3884;p25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Google Shape;3885;p25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Google Shape;3886;p25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7" name="Google Shape;3887;p25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8" name="Google Shape;3888;p25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9" name="Google Shape;3889;p25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0" name="Google Shape;3890;p25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1" name="Google Shape;3891;p25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2" name="Google Shape;3892;p25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3" name="Google Shape;3893;p25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4" name="Google Shape;3894;p25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5" name="Google Shape;3895;p25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6" name="Google Shape;3896;p25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7" name="Google Shape;3897;p25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8" name="Google Shape;3898;p25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9" name="Google Shape;3899;p25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0" name="Google Shape;3900;p25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1" name="Google Shape;3901;p25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2" name="Google Shape;3902;p25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3" name="Google Shape;3903;p25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4" name="Google Shape;3904;p25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5" name="Google Shape;3905;p25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6" name="Google Shape;3906;p25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7" name="Google Shape;3907;p25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8" name="Google Shape;3908;p25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9" name="Google Shape;3909;p25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0" name="Google Shape;3910;p25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1" name="Google Shape;3911;p25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2" name="Google Shape;3912;p25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3" name="Google Shape;3913;p25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4" name="Google Shape;3914;p25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5" name="Google Shape;3915;p25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6" name="Google Shape;3916;p25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7" name="Google Shape;3917;p25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8" name="Google Shape;3918;p25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9" name="Google Shape;3919;p25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0" name="Google Shape;3920;p25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1" name="Google Shape;3921;p25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2" name="Google Shape;3922;p25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3" name="Google Shape;3923;p25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4" name="Google Shape;3924;p25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5" name="Google Shape;3925;p25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6" name="Google Shape;3926;p25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7" name="Google Shape;3927;p25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8" name="Google Shape;3928;p25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9" name="Google Shape;3929;p25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0" name="Google Shape;3930;p25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1" name="Google Shape;3931;p25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2" name="Google Shape;3932;p25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3" name="Google Shape;3933;p25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4" name="Google Shape;3934;p25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5" name="Google Shape;3935;p25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6" name="Google Shape;3936;p25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7" name="Google Shape;3937;p25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8" name="Google Shape;3938;p25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9" name="Google Shape;3939;p25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0" name="Google Shape;3940;p25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1" name="Google Shape;3941;p25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2" name="Google Shape;3942;p25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3" name="Google Shape;3943;p25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4" name="Google Shape;3944;p25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5" name="Google Shape;3945;p25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6" name="Google Shape;3946;p25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7" name="Google Shape;3947;p25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8" name="Google Shape;3948;p25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9" name="Google Shape;3949;p25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0" name="Google Shape;3950;p25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1" name="Google Shape;3951;p25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2" name="Google Shape;3952;p25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3" name="Google Shape;3953;p25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4" name="Google Shape;3954;p25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5" name="Google Shape;3955;p25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6" name="Google Shape;3956;p25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7" name="Google Shape;3957;p25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8" name="Google Shape;3958;p25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9" name="Google Shape;3959;p25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0" name="Google Shape;3960;p25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1" name="Google Shape;3961;p25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2" name="Google Shape;3962;p25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3" name="Google Shape;3963;p25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4" name="Google Shape;3964;p25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5" name="Google Shape;3965;p25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6" name="Google Shape;3966;p25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7" name="Google Shape;3967;p25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8" name="Google Shape;3968;p25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9" name="Google Shape;3969;p25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0" name="Google Shape;3970;p25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1" name="Google Shape;3971;p25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2" name="Google Shape;3972;p25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3" name="Google Shape;3973;p25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4" name="Google Shape;3974;p25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5" name="Google Shape;3975;p25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6" name="Google Shape;3976;p25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7" name="Google Shape;3977;p25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8" name="Google Shape;3978;p25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9" name="Google Shape;3979;p25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0" name="Google Shape;3980;p25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1" name="Google Shape;3981;p25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2" name="Google Shape;3982;p25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3" name="Google Shape;3983;p25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4" name="Google Shape;3984;p25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5" name="Google Shape;3985;p25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6" name="Google Shape;3986;p25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7" name="Google Shape;3987;p25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8" name="Google Shape;3988;p25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9" name="Google Shape;3989;p25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0" name="Google Shape;3990;p25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1" name="Google Shape;3991;p25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2" name="Google Shape;3992;p25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3" name="Google Shape;3993;p25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4" name="Google Shape;3994;p25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5" name="Google Shape;3995;p25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6" name="Google Shape;3996;p25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7" name="Google Shape;3997;p25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8" name="Google Shape;3998;p25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9" name="Google Shape;3999;p25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0" name="Google Shape;4000;p25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1" name="Google Shape;4001;p25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2" name="Google Shape;4002;p25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3" name="Google Shape;4003;p25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4" name="Google Shape;4004;p25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5" name="Google Shape;4005;p25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6" name="Google Shape;4006;p25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7" name="Google Shape;4007;p25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8" name="Google Shape;4008;p25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9" name="Google Shape;4009;p25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0" name="Google Shape;4010;p25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1" name="Google Shape;4011;p25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2" name="Google Shape;4012;p25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3" name="Google Shape;4013;p25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4" name="Google Shape;4014;p25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5" name="Google Shape;4015;p25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6" name="Google Shape;4016;p25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7" name="Google Shape;4017;p25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8" name="Google Shape;4018;p25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9" name="Google Shape;4019;p25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0" name="Google Shape;4020;p25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1" name="Google Shape;4021;p25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2" name="Google Shape;4022;p25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3" name="Google Shape;4023;p25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4" name="Google Shape;4024;p25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5" name="Google Shape;4025;p25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6" name="Google Shape;4026;p25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7" name="Google Shape;4027;p25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8" name="Google Shape;4028;p25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9" name="Google Shape;4029;p25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0" name="Google Shape;4030;p25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1" name="Google Shape;4031;p25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2" name="Google Shape;4032;p25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3" name="Google Shape;4033;p25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4" name="Google Shape;4034;p25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5" name="Google Shape;4035;p25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6" name="Google Shape;4036;p25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7" name="Google Shape;4037;p25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8" name="Google Shape;4038;p25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9" name="Google Shape;4039;p25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0" name="Google Shape;4040;p25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1" name="Google Shape;4041;p25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2" name="Google Shape;4042;p25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3" name="Google Shape;4043;p25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4" name="Google Shape;4044;p25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045" name="Google Shape;4045;p25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046" name="Google Shape;4046;p25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047" name="Google Shape;4047;p25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048" name="Google Shape;4048;p25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4049" name="Google Shape;4049;p25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0" name="Google Shape;4050;p25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4051" name="Google Shape;4051;p25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4052" name="Google Shape;4052;p25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3" name="Google Shape;4053;p25"/>
          <p:cNvSpPr txBox="1">
            <a:spLocks noGrp="1"/>
          </p:cNvSpPr>
          <p:nvPr>
            <p:ph type="title"/>
          </p:nvPr>
        </p:nvSpPr>
        <p:spPr>
          <a:xfrm>
            <a:off x="758850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54" name="Google Shape;4054;p25"/>
          <p:cNvSpPr txBox="1">
            <a:spLocks noGrp="1"/>
          </p:cNvSpPr>
          <p:nvPr>
            <p:ph type="title" idx="2"/>
          </p:nvPr>
        </p:nvSpPr>
        <p:spPr>
          <a:xfrm>
            <a:off x="3388073" y="2706173"/>
            <a:ext cx="2367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55" name="Google Shape;4055;p25"/>
          <p:cNvSpPr txBox="1">
            <a:spLocks noGrp="1"/>
          </p:cNvSpPr>
          <p:nvPr>
            <p:ph type="title" idx="3"/>
          </p:nvPr>
        </p:nvSpPr>
        <p:spPr>
          <a:xfrm>
            <a:off x="3388073" y="3094370"/>
            <a:ext cx="23679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56" name="Google Shape;4056;p25"/>
          <p:cNvSpPr txBox="1">
            <a:spLocks noGrp="1"/>
          </p:cNvSpPr>
          <p:nvPr>
            <p:ph type="title" idx="4"/>
          </p:nvPr>
        </p:nvSpPr>
        <p:spPr>
          <a:xfrm>
            <a:off x="713425" y="2706173"/>
            <a:ext cx="2367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57" name="Google Shape;4057;p25"/>
          <p:cNvSpPr txBox="1">
            <a:spLocks noGrp="1"/>
          </p:cNvSpPr>
          <p:nvPr>
            <p:ph type="title" idx="5"/>
          </p:nvPr>
        </p:nvSpPr>
        <p:spPr>
          <a:xfrm>
            <a:off x="713425" y="3094370"/>
            <a:ext cx="23679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58" name="Google Shape;4058;p25"/>
          <p:cNvSpPr txBox="1">
            <a:spLocks noGrp="1"/>
          </p:cNvSpPr>
          <p:nvPr>
            <p:ph type="title" idx="6"/>
          </p:nvPr>
        </p:nvSpPr>
        <p:spPr>
          <a:xfrm>
            <a:off x="6062624" y="2706173"/>
            <a:ext cx="2367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59" name="Google Shape;4059;p25"/>
          <p:cNvSpPr txBox="1">
            <a:spLocks noGrp="1"/>
          </p:cNvSpPr>
          <p:nvPr>
            <p:ph type="title" idx="7"/>
          </p:nvPr>
        </p:nvSpPr>
        <p:spPr>
          <a:xfrm>
            <a:off x="6062624" y="3094370"/>
            <a:ext cx="23679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60" name="Google Shape;4060;p25"/>
          <p:cNvSpPr txBox="1">
            <a:spLocks noGrp="1"/>
          </p:cNvSpPr>
          <p:nvPr>
            <p:ph type="title" idx="8" hasCustomPrompt="1"/>
          </p:nvPr>
        </p:nvSpPr>
        <p:spPr>
          <a:xfrm>
            <a:off x="713575" y="2078540"/>
            <a:ext cx="23676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61" name="Google Shape;4061;p25"/>
          <p:cNvSpPr txBox="1">
            <a:spLocks noGrp="1"/>
          </p:cNvSpPr>
          <p:nvPr>
            <p:ph type="title" idx="9" hasCustomPrompt="1"/>
          </p:nvPr>
        </p:nvSpPr>
        <p:spPr>
          <a:xfrm>
            <a:off x="3388073" y="2078540"/>
            <a:ext cx="23679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62" name="Google Shape;4062;p25"/>
          <p:cNvSpPr txBox="1">
            <a:spLocks noGrp="1"/>
          </p:cNvSpPr>
          <p:nvPr>
            <p:ph type="title" idx="13" hasCustomPrompt="1"/>
          </p:nvPr>
        </p:nvSpPr>
        <p:spPr>
          <a:xfrm>
            <a:off x="6062774" y="2078540"/>
            <a:ext cx="23676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1" name="Google Shape;4251;p27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4252" name="Google Shape;4252;p27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3" name="Google Shape;4253;p27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4" name="Google Shape;4254;p27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5" name="Google Shape;4255;p27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6" name="Google Shape;4256;p27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7" name="Google Shape;4257;p27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8" name="Google Shape;4258;p27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9" name="Google Shape;4259;p27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0" name="Google Shape;4260;p27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1" name="Google Shape;4261;p27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2" name="Google Shape;4262;p27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3" name="Google Shape;4263;p27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4" name="Google Shape;4264;p27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5" name="Google Shape;4265;p27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6" name="Google Shape;4266;p27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7" name="Google Shape;4267;p27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8" name="Google Shape;4268;p27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9" name="Google Shape;4269;p27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0" name="Google Shape;4270;p27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1" name="Google Shape;4271;p27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2" name="Google Shape;4272;p27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3" name="Google Shape;4273;p27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4" name="Google Shape;4274;p27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5" name="Google Shape;4275;p27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6" name="Google Shape;4276;p27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7" name="Google Shape;4277;p27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8" name="Google Shape;4278;p27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9" name="Google Shape;4279;p27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0" name="Google Shape;4280;p27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1" name="Google Shape;4281;p27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2" name="Google Shape;4282;p27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3" name="Google Shape;4283;p27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4" name="Google Shape;4284;p27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5" name="Google Shape;4285;p27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6" name="Google Shape;4286;p27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7" name="Google Shape;4287;p27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8" name="Google Shape;4288;p27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9" name="Google Shape;4289;p27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0" name="Google Shape;4290;p27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1" name="Google Shape;4291;p27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2" name="Google Shape;4292;p27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3" name="Google Shape;4293;p27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4" name="Google Shape;4294;p27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5" name="Google Shape;4295;p27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8" name="Google Shape;4318;p27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9" name="Google Shape;4319;p27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0" name="Google Shape;4320;p27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1" name="Google Shape;4321;p27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2" name="Google Shape;4322;p27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3" name="Google Shape;4323;p27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4" name="Google Shape;4324;p27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5" name="Google Shape;4325;p27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6" name="Google Shape;4326;p27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7" name="Google Shape;4327;p27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8" name="Google Shape;4328;p27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9" name="Google Shape;4329;p27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0" name="Google Shape;4330;p27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1" name="Google Shape;4331;p27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2" name="Google Shape;4332;p27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3" name="Google Shape;4333;p27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4" name="Google Shape;4334;p27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5" name="Google Shape;4335;p27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6" name="Google Shape;4336;p27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7" name="Google Shape;4337;p27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8" name="Google Shape;4338;p27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9" name="Google Shape;4339;p27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0" name="Google Shape;4340;p27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1" name="Google Shape;4341;p27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2" name="Google Shape;4342;p27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1" name="Google Shape;4391;p27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2" name="Google Shape;4392;p27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5" name="Google Shape;4415;p27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6" name="Google Shape;4416;p27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7" name="Google Shape;4417;p27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8" name="Google Shape;4418;p27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9" name="Google Shape;4419;p27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0" name="Google Shape;4420;p27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1" name="Google Shape;4421;p27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422" name="Google Shape;4422;p27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423" name="Google Shape;4423;p27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424" name="Google Shape;4424;p27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425" name="Google Shape;4425;p27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4426" name="Google Shape;4426;p27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7" name="Google Shape;4427;p27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4428" name="Google Shape;4428;p27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4429" name="Google Shape;4429;p27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0" name="Google Shape;4430;p27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31" name="Google Shape;4431;p27"/>
          <p:cNvSpPr txBox="1">
            <a:spLocks noGrp="1"/>
          </p:cNvSpPr>
          <p:nvPr>
            <p:ph type="title" idx="2"/>
          </p:nvPr>
        </p:nvSpPr>
        <p:spPr>
          <a:xfrm>
            <a:off x="4865036" y="1481175"/>
            <a:ext cx="319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2" name="Google Shape;4432;p27"/>
          <p:cNvSpPr txBox="1">
            <a:spLocks noGrp="1"/>
          </p:cNvSpPr>
          <p:nvPr>
            <p:ph type="title" idx="3"/>
          </p:nvPr>
        </p:nvSpPr>
        <p:spPr>
          <a:xfrm>
            <a:off x="4864979" y="1874775"/>
            <a:ext cx="319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33" name="Google Shape;4433;p27"/>
          <p:cNvSpPr txBox="1">
            <a:spLocks noGrp="1"/>
          </p:cNvSpPr>
          <p:nvPr>
            <p:ph type="title" idx="4"/>
          </p:nvPr>
        </p:nvSpPr>
        <p:spPr>
          <a:xfrm>
            <a:off x="1082082" y="1481175"/>
            <a:ext cx="319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4" name="Google Shape;4434;p27"/>
          <p:cNvSpPr txBox="1">
            <a:spLocks noGrp="1"/>
          </p:cNvSpPr>
          <p:nvPr>
            <p:ph type="title" idx="5"/>
          </p:nvPr>
        </p:nvSpPr>
        <p:spPr>
          <a:xfrm>
            <a:off x="1082025" y="1874775"/>
            <a:ext cx="319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35" name="Google Shape;4435;p27"/>
          <p:cNvSpPr txBox="1">
            <a:spLocks noGrp="1"/>
          </p:cNvSpPr>
          <p:nvPr>
            <p:ph type="title" idx="6"/>
          </p:nvPr>
        </p:nvSpPr>
        <p:spPr>
          <a:xfrm>
            <a:off x="4865036" y="3036485"/>
            <a:ext cx="319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6" name="Google Shape;4436;p27"/>
          <p:cNvSpPr txBox="1">
            <a:spLocks noGrp="1"/>
          </p:cNvSpPr>
          <p:nvPr>
            <p:ph type="title" idx="7"/>
          </p:nvPr>
        </p:nvSpPr>
        <p:spPr>
          <a:xfrm>
            <a:off x="4864979" y="3430085"/>
            <a:ext cx="319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37" name="Google Shape;4437;p27"/>
          <p:cNvSpPr txBox="1">
            <a:spLocks noGrp="1"/>
          </p:cNvSpPr>
          <p:nvPr>
            <p:ph type="title" idx="8"/>
          </p:nvPr>
        </p:nvSpPr>
        <p:spPr>
          <a:xfrm>
            <a:off x="1082082" y="3036485"/>
            <a:ext cx="319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8" name="Google Shape;4438;p27"/>
          <p:cNvSpPr txBox="1">
            <a:spLocks noGrp="1"/>
          </p:cNvSpPr>
          <p:nvPr>
            <p:ph type="title" idx="9"/>
          </p:nvPr>
        </p:nvSpPr>
        <p:spPr>
          <a:xfrm>
            <a:off x="1082025" y="3430085"/>
            <a:ext cx="319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0" name="Google Shape;4440;p28"/>
          <p:cNvGrpSpPr/>
          <p:nvPr/>
        </p:nvGrpSpPr>
        <p:grpSpPr>
          <a:xfrm flipH="1">
            <a:off x="0" y="0"/>
            <a:ext cx="9144000" cy="5143519"/>
            <a:chOff x="0" y="0"/>
            <a:chExt cx="9144000" cy="5143519"/>
          </a:xfrm>
        </p:grpSpPr>
        <p:sp>
          <p:nvSpPr>
            <p:cNvPr id="4441" name="Google Shape;4441;p28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2" name="Google Shape;4442;p28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3" name="Google Shape;4443;p28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4" name="Google Shape;4444;p28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5" name="Google Shape;4445;p28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6" name="Google Shape;4446;p28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7" name="Google Shape;4447;p28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8" name="Google Shape;4448;p28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28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28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28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28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28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28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28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28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28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28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28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28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28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28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28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4" name="Google Shape;4464;p28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5" name="Google Shape;4465;p28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28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28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28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28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28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28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28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28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28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2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28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28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28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28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28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1" name="Google Shape;4481;p28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2" name="Google Shape;4482;p28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3" name="Google Shape;4483;p28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4" name="Google Shape;4484;p28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5" name="Google Shape;4485;p28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6" name="Google Shape;4486;p28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7" name="Google Shape;4487;p28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8" name="Google Shape;4488;p28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9" name="Google Shape;4489;p28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0" name="Google Shape;4490;p28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1" name="Google Shape;4491;p28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2" name="Google Shape;4492;p28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3" name="Google Shape;4493;p2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4" name="Google Shape;4494;p28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5" name="Google Shape;4495;p28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6" name="Google Shape;4496;p28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7" name="Google Shape;4497;p28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8" name="Google Shape;4498;p28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9" name="Google Shape;4499;p28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0" name="Google Shape;4500;p28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1" name="Google Shape;4501;p28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2" name="Google Shape;4502;p28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3" name="Google Shape;4503;p28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4" name="Google Shape;4504;p28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5" name="Google Shape;4505;p28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6" name="Google Shape;4506;p28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7" name="Google Shape;4507;p28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8" name="Google Shape;4508;p28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9" name="Google Shape;4509;p28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0" name="Google Shape;4510;p28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1" name="Google Shape;4511;p28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2" name="Google Shape;4512;p28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3" name="Google Shape;4513;p28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4" name="Google Shape;4514;p28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5" name="Google Shape;4515;p28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6" name="Google Shape;4516;p28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7" name="Google Shape;4517;p28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8" name="Google Shape;4518;p28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9" name="Google Shape;4519;p28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0" name="Google Shape;4520;p28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1" name="Google Shape;4521;p28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2" name="Google Shape;4522;p28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3" name="Google Shape;4523;p28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4" name="Google Shape;4524;p28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5" name="Google Shape;4525;p28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6" name="Google Shape;4526;p28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7" name="Google Shape;4527;p28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8" name="Google Shape;4528;p28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9" name="Google Shape;4529;p28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0" name="Google Shape;4530;p28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1" name="Google Shape;4531;p28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2" name="Google Shape;4532;p28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3" name="Google Shape;4533;p28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4" name="Google Shape;4534;p28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5" name="Google Shape;4535;p28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6" name="Google Shape;4536;p28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7" name="Google Shape;4537;p28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8" name="Google Shape;4538;p28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9" name="Google Shape;4539;p28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0" name="Google Shape;4540;p28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1" name="Google Shape;4541;p28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2" name="Google Shape;4542;p28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3" name="Google Shape;4543;p28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4" name="Google Shape;4544;p28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5" name="Google Shape;4545;p28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6" name="Google Shape;4546;p28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7" name="Google Shape;4547;p28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8" name="Google Shape;4548;p28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9" name="Google Shape;4549;p28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0" name="Google Shape;4550;p28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1" name="Google Shape;4551;p28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2" name="Google Shape;4552;p28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3" name="Google Shape;4553;p28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4" name="Google Shape;4554;p28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5" name="Google Shape;4555;p28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6" name="Google Shape;4556;p28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7" name="Google Shape;4557;p28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8" name="Google Shape;4558;p28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9" name="Google Shape;4559;p28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0" name="Google Shape;4560;p28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1" name="Google Shape;4561;p28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2" name="Google Shape;4562;p28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3" name="Google Shape;4563;p28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4" name="Google Shape;4564;p28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5" name="Google Shape;4565;p28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6" name="Google Shape;4566;p28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7" name="Google Shape;4567;p28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8" name="Google Shape;4568;p28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9" name="Google Shape;4569;p28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0" name="Google Shape;4570;p28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1" name="Google Shape;4571;p28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2" name="Google Shape;4572;p28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3" name="Google Shape;4573;p28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4" name="Google Shape;4574;p28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5" name="Google Shape;4575;p28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6" name="Google Shape;4576;p28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7" name="Google Shape;4577;p2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8" name="Google Shape;4578;p28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9" name="Google Shape;4579;p28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0" name="Google Shape;4580;p28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1" name="Google Shape;4581;p28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2" name="Google Shape;4582;p28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3" name="Google Shape;4583;p28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4" name="Google Shape;4584;p28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5" name="Google Shape;4585;p28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6" name="Google Shape;4586;p28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7" name="Google Shape;4587;p28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8" name="Google Shape;4588;p28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9" name="Google Shape;4589;p28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0" name="Google Shape;4590;p28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1" name="Google Shape;4591;p28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2" name="Google Shape;4592;p28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3" name="Google Shape;4593;p28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4" name="Google Shape;4594;p28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5" name="Google Shape;4595;p28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6" name="Google Shape;4596;p28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7" name="Google Shape;4597;p28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8" name="Google Shape;4598;p28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9" name="Google Shape;4599;p28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0" name="Google Shape;4600;p28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1" name="Google Shape;4601;p28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2" name="Google Shape;4602;p28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3" name="Google Shape;4603;p28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4" name="Google Shape;4604;p28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5" name="Google Shape;4605;p28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6" name="Google Shape;4606;p28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7" name="Google Shape;4607;p28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8" name="Google Shape;4608;p28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9" name="Google Shape;4609;p28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0" name="Google Shape;4610;p28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611" name="Google Shape;4611;p2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612" name="Google Shape;4612;p28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613" name="Google Shape;4613;p2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614" name="Google Shape;4614;p2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4615" name="Google Shape;4615;p28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6" name="Google Shape;4616;p28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4617" name="Google Shape;4617;p28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4618" name="Google Shape;4618;p28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9" name="Google Shape;4619;p28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20" name="Google Shape;4620;p28"/>
          <p:cNvSpPr txBox="1">
            <a:spLocks noGrp="1"/>
          </p:cNvSpPr>
          <p:nvPr>
            <p:ph type="title" idx="2"/>
          </p:nvPr>
        </p:nvSpPr>
        <p:spPr>
          <a:xfrm>
            <a:off x="3349571" y="1540220"/>
            <a:ext cx="24450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21" name="Google Shape;4621;p28"/>
          <p:cNvSpPr txBox="1">
            <a:spLocks noGrp="1"/>
          </p:cNvSpPr>
          <p:nvPr>
            <p:ph type="title" idx="3"/>
          </p:nvPr>
        </p:nvSpPr>
        <p:spPr>
          <a:xfrm>
            <a:off x="3349512" y="1982618"/>
            <a:ext cx="24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22" name="Google Shape;4622;p28"/>
          <p:cNvSpPr txBox="1">
            <a:spLocks noGrp="1"/>
          </p:cNvSpPr>
          <p:nvPr>
            <p:ph type="title" idx="4"/>
          </p:nvPr>
        </p:nvSpPr>
        <p:spPr>
          <a:xfrm>
            <a:off x="727200" y="1540220"/>
            <a:ext cx="24450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23" name="Google Shape;4623;p28"/>
          <p:cNvSpPr txBox="1">
            <a:spLocks noGrp="1"/>
          </p:cNvSpPr>
          <p:nvPr>
            <p:ph type="title" idx="5"/>
          </p:nvPr>
        </p:nvSpPr>
        <p:spPr>
          <a:xfrm>
            <a:off x="727200" y="1982618"/>
            <a:ext cx="24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24" name="Google Shape;4624;p28"/>
          <p:cNvSpPr txBox="1">
            <a:spLocks noGrp="1"/>
          </p:cNvSpPr>
          <p:nvPr>
            <p:ph type="title" idx="6"/>
          </p:nvPr>
        </p:nvSpPr>
        <p:spPr>
          <a:xfrm>
            <a:off x="5971729" y="1540220"/>
            <a:ext cx="24450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25" name="Google Shape;4625;p28"/>
          <p:cNvSpPr txBox="1">
            <a:spLocks noGrp="1"/>
          </p:cNvSpPr>
          <p:nvPr>
            <p:ph type="title" idx="7"/>
          </p:nvPr>
        </p:nvSpPr>
        <p:spPr>
          <a:xfrm>
            <a:off x="5971700" y="1982618"/>
            <a:ext cx="24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26" name="Google Shape;4626;p28"/>
          <p:cNvSpPr txBox="1">
            <a:spLocks noGrp="1"/>
          </p:cNvSpPr>
          <p:nvPr>
            <p:ph type="title" idx="8"/>
          </p:nvPr>
        </p:nvSpPr>
        <p:spPr>
          <a:xfrm>
            <a:off x="3349571" y="2998940"/>
            <a:ext cx="24450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27" name="Google Shape;4627;p28"/>
          <p:cNvSpPr txBox="1">
            <a:spLocks noGrp="1"/>
          </p:cNvSpPr>
          <p:nvPr>
            <p:ph type="title" idx="9"/>
          </p:nvPr>
        </p:nvSpPr>
        <p:spPr>
          <a:xfrm>
            <a:off x="3349512" y="3441438"/>
            <a:ext cx="24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28" name="Google Shape;4628;p28"/>
          <p:cNvSpPr txBox="1">
            <a:spLocks noGrp="1"/>
          </p:cNvSpPr>
          <p:nvPr>
            <p:ph type="title" idx="13"/>
          </p:nvPr>
        </p:nvSpPr>
        <p:spPr>
          <a:xfrm>
            <a:off x="727200" y="2998940"/>
            <a:ext cx="24450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29" name="Google Shape;4629;p28"/>
          <p:cNvSpPr txBox="1">
            <a:spLocks noGrp="1"/>
          </p:cNvSpPr>
          <p:nvPr>
            <p:ph type="title" idx="14"/>
          </p:nvPr>
        </p:nvSpPr>
        <p:spPr>
          <a:xfrm>
            <a:off x="727200" y="3441438"/>
            <a:ext cx="24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30" name="Google Shape;4630;p28"/>
          <p:cNvSpPr txBox="1">
            <a:spLocks noGrp="1"/>
          </p:cNvSpPr>
          <p:nvPr>
            <p:ph type="title" idx="15"/>
          </p:nvPr>
        </p:nvSpPr>
        <p:spPr>
          <a:xfrm>
            <a:off x="5971729" y="2998940"/>
            <a:ext cx="24450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1" name="Google Shape;4631;p28"/>
          <p:cNvSpPr txBox="1">
            <a:spLocks noGrp="1"/>
          </p:cNvSpPr>
          <p:nvPr>
            <p:ph type="title" idx="16"/>
          </p:nvPr>
        </p:nvSpPr>
        <p:spPr>
          <a:xfrm>
            <a:off x="5971700" y="3441438"/>
            <a:ext cx="24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3" name="Google Shape;4633;p29"/>
          <p:cNvGrpSpPr/>
          <p:nvPr/>
        </p:nvGrpSpPr>
        <p:grpSpPr>
          <a:xfrm rot="10800000" flipH="1">
            <a:off x="0" y="0"/>
            <a:ext cx="9144000" cy="5143519"/>
            <a:chOff x="0" y="0"/>
            <a:chExt cx="9144000" cy="5143519"/>
          </a:xfrm>
        </p:grpSpPr>
        <p:sp>
          <p:nvSpPr>
            <p:cNvPr id="4634" name="Google Shape;4634;p29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5" name="Google Shape;4635;p29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6" name="Google Shape;4636;p29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7" name="Google Shape;4637;p29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8" name="Google Shape;4638;p29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9" name="Google Shape;4639;p29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0" name="Google Shape;4640;p29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1" name="Google Shape;4641;p29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2" name="Google Shape;4642;p29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3" name="Google Shape;4643;p29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4" name="Google Shape;4644;p29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5" name="Google Shape;4645;p29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6" name="Google Shape;4646;p29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7" name="Google Shape;4647;p29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8" name="Google Shape;4648;p29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9" name="Google Shape;4649;p29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0" name="Google Shape;4650;p29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1" name="Google Shape;4651;p29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2" name="Google Shape;4652;p29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3" name="Google Shape;4653;p29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4" name="Google Shape;4654;p29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5" name="Google Shape;4655;p29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6" name="Google Shape;4656;p29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7" name="Google Shape;4657;p29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8" name="Google Shape;4658;p29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9" name="Google Shape;4659;p29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0" name="Google Shape;4660;p29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1" name="Google Shape;4661;p29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2" name="Google Shape;4662;p29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3" name="Google Shape;4663;p29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4" name="Google Shape;4664;p29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5" name="Google Shape;4665;p29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6" name="Google Shape;4666;p29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7" name="Google Shape;4667;p29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8" name="Google Shape;4668;p29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9" name="Google Shape;4669;p29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0" name="Google Shape;4670;p29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1" name="Google Shape;4671;p29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2" name="Google Shape;4672;p29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3" name="Google Shape;4673;p29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4" name="Google Shape;4674;p29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5" name="Google Shape;4675;p29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6" name="Google Shape;4676;p29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7" name="Google Shape;4677;p29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8" name="Google Shape;4678;p29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9" name="Google Shape;4679;p29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0" name="Google Shape;4680;p29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1" name="Google Shape;4681;p29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2" name="Google Shape;4682;p29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3" name="Google Shape;4683;p29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4" name="Google Shape;4684;p29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5" name="Google Shape;4685;p29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6" name="Google Shape;4686;p29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7" name="Google Shape;4687;p29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8" name="Google Shape;4688;p29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9" name="Google Shape;4689;p29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0" name="Google Shape;4690;p29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1" name="Google Shape;4691;p29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2" name="Google Shape;4692;p29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3" name="Google Shape;4693;p29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4" name="Google Shape;4694;p29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5" name="Google Shape;4695;p29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6" name="Google Shape;4696;p29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7" name="Google Shape;4697;p29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8" name="Google Shape;4698;p29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9" name="Google Shape;4699;p29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0" name="Google Shape;4700;p29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1" name="Google Shape;4701;p29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2" name="Google Shape;4702;p29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3" name="Google Shape;4703;p29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4" name="Google Shape;4704;p29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5" name="Google Shape;4705;p29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6" name="Google Shape;4706;p29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7" name="Google Shape;4707;p29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8" name="Google Shape;4708;p29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9" name="Google Shape;4709;p29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0" name="Google Shape;4710;p29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1" name="Google Shape;4711;p29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2" name="Google Shape;4712;p29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3" name="Google Shape;4713;p29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4" name="Google Shape;4714;p29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5" name="Google Shape;4715;p29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6" name="Google Shape;4716;p29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7" name="Google Shape;4717;p29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8" name="Google Shape;4718;p29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9" name="Google Shape;4719;p29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0" name="Google Shape;4720;p29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1" name="Google Shape;4721;p29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2" name="Google Shape;4722;p29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3" name="Google Shape;4723;p29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4" name="Google Shape;4724;p29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5" name="Google Shape;4725;p29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6" name="Google Shape;4726;p29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7" name="Google Shape;4727;p29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8" name="Google Shape;4728;p29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9" name="Google Shape;4729;p29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0" name="Google Shape;4730;p29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1" name="Google Shape;4731;p29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2" name="Google Shape;4732;p29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3" name="Google Shape;4733;p29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4" name="Google Shape;4734;p29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5" name="Google Shape;4735;p29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6" name="Google Shape;4736;p29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7" name="Google Shape;4737;p29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8" name="Google Shape;4738;p29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9" name="Google Shape;4739;p29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0" name="Google Shape;4740;p29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1" name="Google Shape;4741;p29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2" name="Google Shape;4742;p29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3" name="Google Shape;4743;p29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4" name="Google Shape;4744;p29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5" name="Google Shape;4745;p29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6" name="Google Shape;4746;p29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7" name="Google Shape;4747;p29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8" name="Google Shape;4748;p29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9" name="Google Shape;4749;p29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0" name="Google Shape;4750;p29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1" name="Google Shape;4751;p29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2" name="Google Shape;4752;p29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3" name="Google Shape;4753;p29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4" name="Google Shape;4754;p29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5" name="Google Shape;4755;p29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6" name="Google Shape;4756;p29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7" name="Google Shape;4757;p29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8" name="Google Shape;4758;p29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9" name="Google Shape;4759;p29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0" name="Google Shape;4760;p29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1" name="Google Shape;4761;p29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2" name="Google Shape;4762;p29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3" name="Google Shape;4763;p29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4" name="Google Shape;4764;p29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5" name="Google Shape;4765;p29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6" name="Google Shape;4766;p29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7" name="Google Shape;4767;p29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8" name="Google Shape;4768;p29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9" name="Google Shape;4769;p29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0" name="Google Shape;4770;p29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1" name="Google Shape;4771;p29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2" name="Google Shape;4772;p29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3" name="Google Shape;4773;p29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4" name="Google Shape;4774;p29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5" name="Google Shape;4775;p29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6" name="Google Shape;4776;p29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7" name="Google Shape;4777;p29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8" name="Google Shape;4778;p29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9" name="Google Shape;4779;p29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0" name="Google Shape;4780;p29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1" name="Google Shape;4781;p29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2" name="Google Shape;4782;p29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3" name="Google Shape;4783;p29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4" name="Google Shape;4784;p29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5" name="Google Shape;4785;p29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6" name="Google Shape;4786;p29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7" name="Google Shape;4787;p29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8" name="Google Shape;4788;p29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9" name="Google Shape;4789;p29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0" name="Google Shape;4790;p29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1" name="Google Shape;4791;p29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2" name="Google Shape;4792;p29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3" name="Google Shape;4793;p29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4" name="Google Shape;4794;p29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5" name="Google Shape;4795;p29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6" name="Google Shape;4796;p29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7" name="Google Shape;4797;p29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8" name="Google Shape;4798;p29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9" name="Google Shape;4799;p29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0" name="Google Shape;4800;p29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1" name="Google Shape;4801;p29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2" name="Google Shape;4802;p29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3" name="Google Shape;4803;p29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804" name="Google Shape;4804;p29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805" name="Google Shape;4805;p29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806" name="Google Shape;4806;p29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807" name="Google Shape;4807;p29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4808" name="Google Shape;4808;p29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9" name="Google Shape;4809;p29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4810" name="Google Shape;4810;p29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4811" name="Google Shape;4811;p29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2" name="Google Shape;4812;p29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13" name="Google Shape;4813;p29"/>
          <p:cNvSpPr txBox="1">
            <a:spLocks noGrp="1"/>
          </p:cNvSpPr>
          <p:nvPr>
            <p:ph type="subTitle" idx="1"/>
          </p:nvPr>
        </p:nvSpPr>
        <p:spPr>
          <a:xfrm>
            <a:off x="1420550" y="2146100"/>
            <a:ext cx="27060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2">
    <p:spTree>
      <p:nvGrpSpPr>
        <p:cNvPr id="1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5" name="Google Shape;4815;p30"/>
          <p:cNvGrpSpPr/>
          <p:nvPr/>
        </p:nvGrpSpPr>
        <p:grpSpPr>
          <a:xfrm rot="10800000">
            <a:off x="0" y="0"/>
            <a:ext cx="9144000" cy="5143519"/>
            <a:chOff x="0" y="0"/>
            <a:chExt cx="9144000" cy="5143519"/>
          </a:xfrm>
        </p:grpSpPr>
        <p:sp>
          <p:nvSpPr>
            <p:cNvPr id="4816" name="Google Shape;4816;p30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7" name="Google Shape;4817;p30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8" name="Google Shape;4818;p30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9" name="Google Shape;4819;p30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0" name="Google Shape;4820;p30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1" name="Google Shape;4821;p30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2" name="Google Shape;4822;p30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3" name="Google Shape;4823;p30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4" name="Google Shape;4824;p30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5" name="Google Shape;4825;p30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6" name="Google Shape;4826;p30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7" name="Google Shape;4827;p30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8" name="Google Shape;4828;p30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9" name="Google Shape;4829;p30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0" name="Google Shape;4830;p30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1" name="Google Shape;4831;p30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2" name="Google Shape;4832;p30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3" name="Google Shape;4833;p30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4" name="Google Shape;4834;p30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5" name="Google Shape;4835;p30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6" name="Google Shape;4836;p30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7" name="Google Shape;4837;p30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8" name="Google Shape;4838;p30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9" name="Google Shape;4839;p30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0" name="Google Shape;4840;p30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1" name="Google Shape;4841;p30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2" name="Google Shape;4842;p30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3" name="Google Shape;4843;p30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4" name="Google Shape;4844;p30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5" name="Google Shape;4845;p30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6" name="Google Shape;4846;p30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7" name="Google Shape;4847;p30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8" name="Google Shape;4848;p30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9" name="Google Shape;4849;p30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0" name="Google Shape;4850;p30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1" name="Google Shape;4851;p30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2" name="Google Shape;4852;p30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3" name="Google Shape;4853;p30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4" name="Google Shape;4854;p30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5" name="Google Shape;4855;p30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6" name="Google Shape;4856;p30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7" name="Google Shape;4857;p30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8" name="Google Shape;4858;p30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9" name="Google Shape;4859;p30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0" name="Google Shape;4860;p30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1" name="Google Shape;4861;p30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2" name="Google Shape;4862;p30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3" name="Google Shape;4863;p30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4" name="Google Shape;4864;p30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5" name="Google Shape;4865;p30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6" name="Google Shape;4866;p30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7" name="Google Shape;4867;p30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8" name="Google Shape;4868;p30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9" name="Google Shape;4869;p30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0" name="Google Shape;4870;p30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1" name="Google Shape;4871;p30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2" name="Google Shape;4872;p30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3" name="Google Shape;4873;p30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4" name="Google Shape;4874;p30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5" name="Google Shape;4875;p30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6" name="Google Shape;4876;p30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7" name="Google Shape;4877;p30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8" name="Google Shape;4878;p30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9" name="Google Shape;4879;p30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0" name="Google Shape;4880;p30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1" name="Google Shape;4881;p30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2" name="Google Shape;4882;p30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3" name="Google Shape;4883;p30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4" name="Google Shape;4884;p30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5" name="Google Shape;4885;p30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6" name="Google Shape;4886;p30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7" name="Google Shape;4887;p30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8" name="Google Shape;4888;p30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9" name="Google Shape;4889;p30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0" name="Google Shape;4890;p30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1" name="Google Shape;4891;p30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2" name="Google Shape;4892;p30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3" name="Google Shape;4893;p30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4" name="Google Shape;4894;p30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5" name="Google Shape;4895;p30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6" name="Google Shape;4896;p30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7" name="Google Shape;4897;p30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8" name="Google Shape;4898;p30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9" name="Google Shape;4899;p30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0" name="Google Shape;4900;p30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1" name="Google Shape;4901;p30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2" name="Google Shape;4902;p30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3" name="Google Shape;4903;p30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4" name="Google Shape;4904;p30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5" name="Google Shape;4905;p30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6" name="Google Shape;4906;p30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7" name="Google Shape;4907;p30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8" name="Google Shape;4908;p30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9" name="Google Shape;4909;p30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0" name="Google Shape;4910;p30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1" name="Google Shape;4911;p30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2" name="Google Shape;4912;p30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3" name="Google Shape;4913;p30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4" name="Google Shape;4914;p30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5" name="Google Shape;4915;p30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6" name="Google Shape;4916;p30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7" name="Google Shape;4917;p30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8" name="Google Shape;4918;p30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9" name="Google Shape;4919;p30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0" name="Google Shape;4920;p30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1" name="Google Shape;4921;p30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2" name="Google Shape;4922;p30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3" name="Google Shape;4923;p30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4" name="Google Shape;4924;p30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5" name="Google Shape;4925;p30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6" name="Google Shape;4926;p30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7" name="Google Shape;4927;p30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8" name="Google Shape;4928;p30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9" name="Google Shape;4929;p30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0" name="Google Shape;4930;p30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1" name="Google Shape;4931;p30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2" name="Google Shape;4932;p30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3" name="Google Shape;4933;p30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4" name="Google Shape;4934;p30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5" name="Google Shape;4935;p30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6" name="Google Shape;4936;p30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7" name="Google Shape;4937;p30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8" name="Google Shape;4938;p30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9" name="Google Shape;4939;p30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0" name="Google Shape;4940;p30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1" name="Google Shape;4941;p30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2" name="Google Shape;4942;p30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3" name="Google Shape;4943;p30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4" name="Google Shape;4944;p30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5" name="Google Shape;4945;p30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6" name="Google Shape;4946;p30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7" name="Google Shape;4947;p30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8" name="Google Shape;4948;p30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9" name="Google Shape;4949;p30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0" name="Google Shape;4950;p30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1" name="Google Shape;4951;p30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0" name="Google Shape;4960;p30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1" name="Google Shape;4961;p30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2" name="Google Shape;4962;p30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3" name="Google Shape;4963;p30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4" name="Google Shape;4964;p30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5" name="Google Shape;4965;p30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6" name="Google Shape;4966;p30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7" name="Google Shape;4967;p30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8" name="Google Shape;4968;p30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9" name="Google Shape;4969;p30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0" name="Google Shape;4970;p30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1" name="Google Shape;4971;p30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2" name="Google Shape;4972;p30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3" name="Google Shape;4973;p30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4" name="Google Shape;4974;p30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5" name="Google Shape;4975;p30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6" name="Google Shape;4976;p30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7" name="Google Shape;4977;p30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8" name="Google Shape;4978;p30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9" name="Google Shape;4979;p30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0" name="Google Shape;4980;p30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1" name="Google Shape;4981;p30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2" name="Google Shape;4982;p30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3" name="Google Shape;4983;p30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4" name="Google Shape;4984;p30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5" name="Google Shape;4985;p30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986" name="Google Shape;4986;p30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987" name="Google Shape;4987;p30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988" name="Google Shape;4988;p30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4989" name="Google Shape;4989;p30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4990" name="Google Shape;4990;p30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1" name="Google Shape;4991;p30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4992" name="Google Shape;4992;p30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4993" name="Google Shape;4993;p30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4" name="Google Shape;4994;p30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95" name="Google Shape;4995;p30"/>
          <p:cNvSpPr txBox="1">
            <a:spLocks noGrp="1"/>
          </p:cNvSpPr>
          <p:nvPr>
            <p:ph type="subTitle" idx="1"/>
          </p:nvPr>
        </p:nvSpPr>
        <p:spPr>
          <a:xfrm>
            <a:off x="4690475" y="2298500"/>
            <a:ext cx="27669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9" name="Google Shape;5179;p32"/>
          <p:cNvGrpSpPr/>
          <p:nvPr/>
        </p:nvGrpSpPr>
        <p:grpSpPr>
          <a:xfrm flipH="1">
            <a:off x="0" y="0"/>
            <a:ext cx="9144000" cy="5143519"/>
            <a:chOff x="0" y="0"/>
            <a:chExt cx="9144000" cy="5143519"/>
          </a:xfrm>
        </p:grpSpPr>
        <p:sp>
          <p:nvSpPr>
            <p:cNvPr id="5180" name="Google Shape;5180;p32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1" name="Google Shape;5181;p32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2" name="Google Shape;5182;p32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3" name="Google Shape;5183;p32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4" name="Google Shape;5184;p32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5" name="Google Shape;5185;p32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6" name="Google Shape;5186;p32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7" name="Google Shape;5187;p32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8" name="Google Shape;5188;p32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9" name="Google Shape;5189;p32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0" name="Google Shape;5190;p32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1" name="Google Shape;5191;p32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2" name="Google Shape;5192;p32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3" name="Google Shape;5193;p32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4" name="Google Shape;5194;p32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5" name="Google Shape;5195;p32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6" name="Google Shape;5196;p32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7" name="Google Shape;5197;p32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8" name="Google Shape;5198;p32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9" name="Google Shape;5199;p32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0" name="Google Shape;5200;p32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1" name="Google Shape;5201;p32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2" name="Google Shape;5202;p32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3" name="Google Shape;5203;p32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4" name="Google Shape;5204;p32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5" name="Google Shape;5205;p32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6" name="Google Shape;5206;p32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7" name="Google Shape;5207;p32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8" name="Google Shape;5208;p32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9" name="Google Shape;5209;p32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0" name="Google Shape;5210;p32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1" name="Google Shape;5211;p32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2" name="Google Shape;5212;p32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3" name="Google Shape;5213;p32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4" name="Google Shape;5214;p3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5" name="Google Shape;5215;p32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6" name="Google Shape;5216;p32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7" name="Google Shape;5217;p32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8" name="Google Shape;5218;p32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9" name="Google Shape;5219;p32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0" name="Google Shape;5220;p32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1" name="Google Shape;5221;p32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2" name="Google Shape;5222;p32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3" name="Google Shape;5223;p32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4" name="Google Shape;5224;p32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5" name="Google Shape;5225;p32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6" name="Google Shape;5226;p32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7" name="Google Shape;5227;p32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8" name="Google Shape;5228;p32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9" name="Google Shape;5229;p32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0" name="Google Shape;5230;p32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1" name="Google Shape;5231;p32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2" name="Google Shape;5232;p3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3" name="Google Shape;5233;p32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4" name="Google Shape;5234;p32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5" name="Google Shape;5235;p32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6" name="Google Shape;5236;p32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7" name="Google Shape;5237;p32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8" name="Google Shape;5238;p32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9" name="Google Shape;5239;p32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0" name="Google Shape;5240;p32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1" name="Google Shape;5241;p32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2" name="Google Shape;5242;p32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3" name="Google Shape;5243;p32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4" name="Google Shape;5244;p32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5" name="Google Shape;5245;p32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6" name="Google Shape;5246;p32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7" name="Google Shape;5247;p32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8" name="Google Shape;5248;p32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9" name="Google Shape;5249;p32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0" name="Google Shape;5250;p32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1" name="Google Shape;5251;p32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2" name="Google Shape;5252;p32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3" name="Google Shape;5253;p32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4" name="Google Shape;5254;p32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5" name="Google Shape;5255;p32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6" name="Google Shape;5256;p32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7" name="Google Shape;5257;p32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8" name="Google Shape;5258;p32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9" name="Google Shape;5259;p32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0" name="Google Shape;5260;p32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1" name="Google Shape;5261;p32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2" name="Google Shape;5262;p32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3" name="Google Shape;5263;p32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4" name="Google Shape;5264;p32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5" name="Google Shape;5265;p32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6" name="Google Shape;5266;p32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7" name="Google Shape;5267;p32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8" name="Google Shape;5268;p32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9" name="Google Shape;5269;p32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0" name="Google Shape;5270;p32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1" name="Google Shape;5271;p32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2" name="Google Shape;5272;p32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3" name="Google Shape;5273;p32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4" name="Google Shape;5274;p32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5" name="Google Shape;5275;p32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6" name="Google Shape;5276;p32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7" name="Google Shape;5277;p32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8" name="Google Shape;5278;p32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9" name="Google Shape;5279;p32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0" name="Google Shape;5280;p32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1" name="Google Shape;5281;p32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2" name="Google Shape;5282;p32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3" name="Google Shape;5283;p32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4" name="Google Shape;5284;p32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5" name="Google Shape;5285;p32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6" name="Google Shape;5286;p32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7" name="Google Shape;5287;p32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8" name="Google Shape;5288;p32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9" name="Google Shape;5289;p32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0" name="Google Shape;5290;p32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1" name="Google Shape;5291;p32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2" name="Google Shape;5292;p32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3" name="Google Shape;5293;p32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4" name="Google Shape;5294;p32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5" name="Google Shape;5295;p32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6" name="Google Shape;5296;p32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7" name="Google Shape;5297;p32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32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32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32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32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32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32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32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32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32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7" name="Google Shape;5307;p32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8" name="Google Shape;5308;p32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9" name="Google Shape;5309;p32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0" name="Google Shape;5310;p32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1" name="Google Shape;5311;p32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2" name="Google Shape;5312;p32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3" name="Google Shape;5313;p32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4" name="Google Shape;5314;p32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5" name="Google Shape;5315;p32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6" name="Google Shape;5316;p3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7" name="Google Shape;5317;p32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8" name="Google Shape;5318;p32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9" name="Google Shape;5319;p32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0" name="Google Shape;5320;p32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1" name="Google Shape;5321;p32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2" name="Google Shape;5322;p32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3" name="Google Shape;5323;p32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4" name="Google Shape;5324;p32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5" name="Google Shape;5325;p32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6" name="Google Shape;5326;p32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7" name="Google Shape;5327;p32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8" name="Google Shape;5328;p32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9" name="Google Shape;5329;p32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0" name="Google Shape;5330;p32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1" name="Google Shape;5331;p32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2" name="Google Shape;5332;p32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3" name="Google Shape;5333;p32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4" name="Google Shape;5334;p32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5" name="Google Shape;5335;p32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6" name="Google Shape;5336;p32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7" name="Google Shape;5337;p32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8" name="Google Shape;5338;p32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9" name="Google Shape;5339;p32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0" name="Google Shape;5340;p32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1" name="Google Shape;5341;p32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2" name="Google Shape;5342;p32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3" name="Google Shape;5343;p32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4" name="Google Shape;5344;p32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5" name="Google Shape;5345;p32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6" name="Google Shape;5346;p32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7" name="Google Shape;5347;p32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8" name="Google Shape;5348;p32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9" name="Google Shape;5349;p32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350" name="Google Shape;5350;p3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351" name="Google Shape;5351;p32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352" name="Google Shape;5352;p3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353" name="Google Shape;5353;p3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354" name="Google Shape;5354;p32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5" name="Google Shape;5355;p32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5356" name="Google Shape;5356;p32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5357" name="Google Shape;5357;p32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8" name="Google Shape;5358;p32"/>
          <p:cNvSpPr txBox="1">
            <a:spLocks noGrp="1"/>
          </p:cNvSpPr>
          <p:nvPr>
            <p:ph type="ctrTitle"/>
          </p:nvPr>
        </p:nvSpPr>
        <p:spPr>
          <a:xfrm>
            <a:off x="1859900" y="615900"/>
            <a:ext cx="5424300" cy="9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59" name="Google Shape;5359;p32"/>
          <p:cNvSpPr txBox="1">
            <a:spLocks noGrp="1"/>
          </p:cNvSpPr>
          <p:nvPr>
            <p:ph type="subTitle" idx="1"/>
          </p:nvPr>
        </p:nvSpPr>
        <p:spPr>
          <a:xfrm>
            <a:off x="2288000" y="1579810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60" name="Google Shape;5360;p32"/>
          <p:cNvSpPr txBox="1"/>
          <p:nvPr/>
        </p:nvSpPr>
        <p:spPr>
          <a:xfrm>
            <a:off x="2755550" y="3502395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5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2" name="Google Shape;5362;p33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5363" name="Google Shape;5363;p33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4" name="Google Shape;5364;p33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5" name="Google Shape;5365;p33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6" name="Google Shape;5366;p33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7" name="Google Shape;5367;p33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8" name="Google Shape;5368;p33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9" name="Google Shape;5369;p33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0" name="Google Shape;5370;p33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1" name="Google Shape;5371;p33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2" name="Google Shape;5372;p33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3" name="Google Shape;5373;p33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4" name="Google Shape;5374;p33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5" name="Google Shape;5375;p33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6" name="Google Shape;5376;p33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7" name="Google Shape;5377;p33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8" name="Google Shape;5378;p33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9" name="Google Shape;5379;p33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0" name="Google Shape;5380;p33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1" name="Google Shape;5381;p33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2" name="Google Shape;5382;p33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3" name="Google Shape;5383;p33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4" name="Google Shape;5384;p33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5" name="Google Shape;5385;p33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6" name="Google Shape;5386;p33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7" name="Google Shape;5387;p33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8" name="Google Shape;5388;p33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9" name="Google Shape;5389;p33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0" name="Google Shape;5390;p33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1" name="Google Shape;5391;p33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2" name="Google Shape;5392;p33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3" name="Google Shape;5393;p33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4" name="Google Shape;5394;p33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5" name="Google Shape;5395;p33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6" name="Google Shape;5396;p33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7" name="Google Shape;5397;p3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8" name="Google Shape;5398;p33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9" name="Google Shape;5399;p33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0" name="Google Shape;5400;p33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1" name="Google Shape;5401;p33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2" name="Google Shape;5402;p33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3" name="Google Shape;5403;p33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4" name="Google Shape;5404;p33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5" name="Google Shape;5405;p33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6" name="Google Shape;5406;p33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7" name="Google Shape;5407;p33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8" name="Google Shape;5408;p33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9" name="Google Shape;5409;p33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0" name="Google Shape;5410;p33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1" name="Google Shape;5411;p33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2" name="Google Shape;5412;p33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3" name="Google Shape;5413;p33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4" name="Google Shape;5414;p33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5" name="Google Shape;5415;p3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6" name="Google Shape;5416;p33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7" name="Google Shape;5417;p33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8" name="Google Shape;5418;p33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9" name="Google Shape;5419;p33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0" name="Google Shape;5420;p33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1" name="Google Shape;5421;p33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2" name="Google Shape;5422;p33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3" name="Google Shape;5423;p33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4" name="Google Shape;5424;p33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5" name="Google Shape;5425;p33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6" name="Google Shape;5426;p33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7" name="Google Shape;5427;p33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8" name="Google Shape;5428;p33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9" name="Google Shape;5429;p33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0" name="Google Shape;5430;p33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1" name="Google Shape;5431;p33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2" name="Google Shape;5432;p33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3" name="Google Shape;5433;p33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4" name="Google Shape;5434;p33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5" name="Google Shape;5435;p33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6" name="Google Shape;5436;p33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7" name="Google Shape;5437;p33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8" name="Google Shape;5438;p33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9" name="Google Shape;5439;p33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0" name="Google Shape;5440;p33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1" name="Google Shape;5441;p33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2" name="Google Shape;5442;p33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3" name="Google Shape;5443;p33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4" name="Google Shape;5444;p33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5" name="Google Shape;5445;p33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6" name="Google Shape;5446;p33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7" name="Google Shape;5447;p33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8" name="Google Shape;5448;p33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9" name="Google Shape;5449;p33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0" name="Google Shape;5450;p33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1" name="Google Shape;5451;p33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2" name="Google Shape;5452;p33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3" name="Google Shape;5453;p33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4" name="Google Shape;5454;p33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5" name="Google Shape;5455;p33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6" name="Google Shape;5456;p33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7" name="Google Shape;5457;p33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8" name="Google Shape;5458;p33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9" name="Google Shape;5459;p33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0" name="Google Shape;5460;p33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1" name="Google Shape;5461;p33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2" name="Google Shape;5462;p33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3" name="Google Shape;5463;p33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4" name="Google Shape;5464;p33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5" name="Google Shape;5465;p33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6" name="Google Shape;5466;p33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7" name="Google Shape;5467;p33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8" name="Google Shape;5468;p33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9" name="Google Shape;5469;p33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0" name="Google Shape;5470;p33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1" name="Google Shape;5471;p33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2" name="Google Shape;5472;p33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3" name="Google Shape;5473;p33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4" name="Google Shape;5474;p33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5" name="Google Shape;5475;p33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6" name="Google Shape;5476;p33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7" name="Google Shape;5477;p33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8" name="Google Shape;5478;p33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9" name="Google Shape;5479;p33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0" name="Google Shape;5480;p33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1" name="Google Shape;5481;p33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2" name="Google Shape;5482;p33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3" name="Google Shape;5483;p33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4" name="Google Shape;5484;p33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5" name="Google Shape;5485;p33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6" name="Google Shape;5486;p33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7" name="Google Shape;5487;p33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8" name="Google Shape;5488;p33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9" name="Google Shape;5489;p33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0" name="Google Shape;5490;p33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1" name="Google Shape;5491;p33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2" name="Google Shape;5492;p33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3" name="Google Shape;5493;p33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4" name="Google Shape;5494;p33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5" name="Google Shape;5495;p33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6" name="Google Shape;5496;p33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7" name="Google Shape;5497;p33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8" name="Google Shape;5498;p33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9" name="Google Shape;5499;p3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0" name="Google Shape;5500;p33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1" name="Google Shape;5501;p33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2" name="Google Shape;5502;p33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3" name="Google Shape;5503;p33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4" name="Google Shape;5504;p33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5" name="Google Shape;5505;p33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6" name="Google Shape;5506;p33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7" name="Google Shape;5507;p33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8" name="Google Shape;5508;p33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9" name="Google Shape;5509;p33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0" name="Google Shape;5510;p33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1" name="Google Shape;5511;p33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2" name="Google Shape;5512;p33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3" name="Google Shape;5513;p33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4" name="Google Shape;5514;p33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5" name="Google Shape;5515;p33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6" name="Google Shape;5516;p33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7" name="Google Shape;5517;p33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8" name="Google Shape;5518;p33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9" name="Google Shape;5519;p33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0" name="Google Shape;5520;p33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1" name="Google Shape;5521;p33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2" name="Google Shape;5522;p33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3" name="Google Shape;5523;p33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4" name="Google Shape;5524;p33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5" name="Google Shape;5525;p33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6" name="Google Shape;5526;p33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7" name="Google Shape;5527;p33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8" name="Google Shape;5528;p33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9" name="Google Shape;5529;p33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0" name="Google Shape;5530;p33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1" name="Google Shape;5531;p33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2" name="Google Shape;5532;p33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3" name="Google Shape;5533;p3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4" name="Google Shape;5534;p33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5" name="Google Shape;5535;p3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6" name="Google Shape;5536;p3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537" name="Google Shape;5537;p33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8" name="Google Shape;5538;p33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5539" name="Google Shape;5539;p33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5540" name="Google Shape;5540;p33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5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2" name="Google Shape;5542;p34"/>
          <p:cNvGrpSpPr/>
          <p:nvPr/>
        </p:nvGrpSpPr>
        <p:grpSpPr>
          <a:xfrm rot="10800000">
            <a:off x="0" y="0"/>
            <a:ext cx="9144000" cy="5143519"/>
            <a:chOff x="0" y="0"/>
            <a:chExt cx="9144000" cy="5143519"/>
          </a:xfrm>
        </p:grpSpPr>
        <p:sp>
          <p:nvSpPr>
            <p:cNvPr id="5543" name="Google Shape;5543;p34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4" name="Google Shape;5544;p34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5" name="Google Shape;5545;p34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6" name="Google Shape;5546;p34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7" name="Google Shape;5547;p34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8" name="Google Shape;5548;p34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9" name="Google Shape;5549;p34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0" name="Google Shape;5550;p34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1" name="Google Shape;5551;p34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2" name="Google Shape;5552;p34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3" name="Google Shape;5553;p34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4" name="Google Shape;5554;p34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5" name="Google Shape;5555;p34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6" name="Google Shape;5556;p34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7" name="Google Shape;5557;p34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8" name="Google Shape;5558;p34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9" name="Google Shape;5559;p34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0" name="Google Shape;5560;p34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1" name="Google Shape;5561;p34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2" name="Google Shape;5562;p34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3" name="Google Shape;5563;p34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4" name="Google Shape;5564;p34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5" name="Google Shape;5565;p34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6" name="Google Shape;5566;p34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7" name="Google Shape;5567;p34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8" name="Google Shape;5568;p34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9" name="Google Shape;5569;p34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0" name="Google Shape;5570;p34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1" name="Google Shape;5571;p34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2" name="Google Shape;5572;p34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3" name="Google Shape;5573;p34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4" name="Google Shape;5574;p34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5" name="Google Shape;5575;p34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6" name="Google Shape;5576;p34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7" name="Google Shape;5577;p3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8" name="Google Shape;5578;p34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9" name="Google Shape;5579;p34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0" name="Google Shape;5580;p34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1" name="Google Shape;5581;p34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2" name="Google Shape;5582;p34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3" name="Google Shape;5583;p34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4" name="Google Shape;5584;p34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5" name="Google Shape;5585;p34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6" name="Google Shape;5586;p34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7" name="Google Shape;5587;p34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8" name="Google Shape;5588;p34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9" name="Google Shape;5589;p34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0" name="Google Shape;5590;p34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1" name="Google Shape;5591;p34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2" name="Google Shape;5592;p34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3" name="Google Shape;5593;p34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4" name="Google Shape;5594;p34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5" name="Google Shape;5595;p3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6" name="Google Shape;5596;p34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7" name="Google Shape;5597;p34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8" name="Google Shape;5598;p34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9" name="Google Shape;5599;p34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0" name="Google Shape;5600;p34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1" name="Google Shape;5601;p34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2" name="Google Shape;5602;p34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3" name="Google Shape;5603;p34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4" name="Google Shape;5604;p34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5" name="Google Shape;5605;p34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6" name="Google Shape;5606;p34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7" name="Google Shape;5607;p34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8" name="Google Shape;5608;p34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9" name="Google Shape;5609;p34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0" name="Google Shape;5610;p34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1" name="Google Shape;5611;p34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2" name="Google Shape;5612;p34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3" name="Google Shape;5613;p34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4" name="Google Shape;5614;p34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5" name="Google Shape;5615;p34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6" name="Google Shape;5616;p34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7" name="Google Shape;5617;p34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8" name="Google Shape;5618;p34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9" name="Google Shape;5619;p34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0" name="Google Shape;5620;p34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1" name="Google Shape;5621;p34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2" name="Google Shape;5622;p34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3" name="Google Shape;5623;p34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4" name="Google Shape;5624;p34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5" name="Google Shape;5625;p34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6" name="Google Shape;5626;p34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7" name="Google Shape;5627;p34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8" name="Google Shape;5628;p34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9" name="Google Shape;5629;p34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0" name="Google Shape;5630;p34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1" name="Google Shape;5631;p34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2" name="Google Shape;5632;p34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3" name="Google Shape;5633;p34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4" name="Google Shape;5634;p34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5" name="Google Shape;5635;p34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6" name="Google Shape;5636;p34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7" name="Google Shape;5637;p34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8" name="Google Shape;5638;p34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9" name="Google Shape;5639;p34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0" name="Google Shape;5640;p34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1" name="Google Shape;5641;p34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2" name="Google Shape;5642;p34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3" name="Google Shape;5643;p34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4" name="Google Shape;5644;p34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5" name="Google Shape;5645;p34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6" name="Google Shape;5646;p34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7" name="Google Shape;5647;p34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8" name="Google Shape;5648;p34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9" name="Google Shape;5649;p34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0" name="Google Shape;5650;p34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1" name="Google Shape;5651;p34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2" name="Google Shape;5652;p34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3" name="Google Shape;5653;p34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4" name="Google Shape;5654;p34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5" name="Google Shape;5655;p34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6" name="Google Shape;5656;p34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7" name="Google Shape;5657;p34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8" name="Google Shape;5658;p34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9" name="Google Shape;5659;p34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0" name="Google Shape;5660;p34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1" name="Google Shape;5661;p34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2" name="Google Shape;5662;p34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3" name="Google Shape;5663;p34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4" name="Google Shape;5664;p34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5" name="Google Shape;5665;p34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6" name="Google Shape;5666;p34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7" name="Google Shape;5667;p34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8" name="Google Shape;5668;p34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9" name="Google Shape;5669;p34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0" name="Google Shape;5670;p34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1" name="Google Shape;5671;p34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2" name="Google Shape;5672;p34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3" name="Google Shape;5673;p34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4" name="Google Shape;5674;p34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5" name="Google Shape;5675;p34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6" name="Google Shape;5676;p34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7" name="Google Shape;5677;p34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8" name="Google Shape;5678;p34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9" name="Google Shape;5679;p3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0" name="Google Shape;5680;p34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1" name="Google Shape;5681;p34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2" name="Google Shape;5682;p34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3" name="Google Shape;5683;p34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4" name="Google Shape;5684;p34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5" name="Google Shape;5685;p34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6" name="Google Shape;5686;p34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7" name="Google Shape;5687;p34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8" name="Google Shape;5688;p34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9" name="Google Shape;5689;p34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0" name="Google Shape;5690;p34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1" name="Google Shape;5691;p34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2" name="Google Shape;5692;p34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3" name="Google Shape;5693;p34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4" name="Google Shape;5694;p34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5" name="Google Shape;5695;p34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6" name="Google Shape;5696;p34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7" name="Google Shape;5697;p34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8" name="Google Shape;5698;p34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9" name="Google Shape;5699;p34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0" name="Google Shape;5700;p34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1" name="Google Shape;5701;p34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2" name="Google Shape;5702;p34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3" name="Google Shape;5703;p34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4" name="Google Shape;5704;p34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5" name="Google Shape;5705;p34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6" name="Google Shape;5706;p34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7" name="Google Shape;5707;p34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8" name="Google Shape;5708;p34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9" name="Google Shape;5709;p34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0" name="Google Shape;5710;p34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1" name="Google Shape;5711;p34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2" name="Google Shape;5712;p34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3" name="Google Shape;5713;p3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4" name="Google Shape;5714;p34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5" name="Google Shape;5715;p3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6" name="Google Shape;5716;p3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17" name="Google Shape;5717;p34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8" name="Google Shape;5718;p34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5719" name="Google Shape;5719;p34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5720" name="Google Shape;5720;p34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5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557" name="Google Shape;557;p5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734" name="Google Shape;734;p5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5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body" idx="1"/>
          </p:nvPr>
        </p:nvSpPr>
        <p:spPr>
          <a:xfrm>
            <a:off x="1696100" y="2658725"/>
            <a:ext cx="25236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body" idx="2"/>
          </p:nvPr>
        </p:nvSpPr>
        <p:spPr>
          <a:xfrm>
            <a:off x="4928950" y="2651975"/>
            <a:ext cx="25236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 idx="3"/>
          </p:nvPr>
        </p:nvSpPr>
        <p:spPr>
          <a:xfrm>
            <a:off x="1696100" y="2309450"/>
            <a:ext cx="25236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5"/>
          <p:cNvSpPr txBox="1">
            <a:spLocks noGrp="1"/>
          </p:cNvSpPr>
          <p:nvPr>
            <p:ph type="title" idx="4"/>
          </p:nvPr>
        </p:nvSpPr>
        <p:spPr>
          <a:xfrm>
            <a:off x="4928950" y="2302700"/>
            <a:ext cx="25236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6"/>
          <p:cNvGrpSpPr/>
          <p:nvPr/>
        </p:nvGrpSpPr>
        <p:grpSpPr>
          <a:xfrm flipH="1">
            <a:off x="0" y="0"/>
            <a:ext cx="9144000" cy="5143519"/>
            <a:chOff x="0" y="0"/>
            <a:chExt cx="9144000" cy="5143519"/>
          </a:xfrm>
        </p:grpSpPr>
        <p:sp>
          <p:nvSpPr>
            <p:cNvPr id="742" name="Google Shape;742;p6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919" name="Google Shape;919;p6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6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7"/>
          <p:cNvGrpSpPr/>
          <p:nvPr/>
        </p:nvGrpSpPr>
        <p:grpSpPr>
          <a:xfrm rot="10800000" flipH="1">
            <a:off x="0" y="0"/>
            <a:ext cx="9144000" cy="5143519"/>
            <a:chOff x="0" y="0"/>
            <a:chExt cx="9144000" cy="5143519"/>
          </a:xfrm>
        </p:grpSpPr>
        <p:sp>
          <p:nvSpPr>
            <p:cNvPr id="923" name="Google Shape;923;p7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100" name="Google Shape;1100;p7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7"/>
          <p:cNvSpPr txBox="1">
            <a:spLocks noGrp="1"/>
          </p:cNvSpPr>
          <p:nvPr>
            <p:ph type="title"/>
          </p:nvPr>
        </p:nvSpPr>
        <p:spPr>
          <a:xfrm>
            <a:off x="1496575" y="1100656"/>
            <a:ext cx="43221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2" name="Google Shape;1102;p7"/>
          <p:cNvSpPr txBox="1">
            <a:spLocks noGrp="1"/>
          </p:cNvSpPr>
          <p:nvPr>
            <p:ph type="body" idx="1"/>
          </p:nvPr>
        </p:nvSpPr>
        <p:spPr>
          <a:xfrm>
            <a:off x="1496575" y="2045344"/>
            <a:ext cx="5016000" cy="21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 sz="15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8"/>
          <p:cNvGrpSpPr/>
          <p:nvPr/>
        </p:nvGrpSpPr>
        <p:grpSpPr>
          <a:xfrm rot="10800000" flipH="1">
            <a:off x="0" y="0"/>
            <a:ext cx="9144000" cy="5143519"/>
            <a:chOff x="0" y="0"/>
            <a:chExt cx="9144000" cy="5143519"/>
          </a:xfrm>
        </p:grpSpPr>
        <p:sp>
          <p:nvSpPr>
            <p:cNvPr id="1105" name="Google Shape;1105;p8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282" name="Google Shape;1282;p8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"/>
          <p:cNvSpPr txBox="1">
            <a:spLocks noGrp="1"/>
          </p:cNvSpPr>
          <p:nvPr>
            <p:ph type="title"/>
          </p:nvPr>
        </p:nvSpPr>
        <p:spPr>
          <a:xfrm>
            <a:off x="1519690" y="1352150"/>
            <a:ext cx="4591500" cy="22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9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286" name="Google Shape;1286;p9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463" name="Google Shape;1463;p9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9"/>
          <p:cNvSpPr txBox="1">
            <a:spLocks noGrp="1"/>
          </p:cNvSpPr>
          <p:nvPr>
            <p:ph type="title"/>
          </p:nvPr>
        </p:nvSpPr>
        <p:spPr>
          <a:xfrm>
            <a:off x="2158200" y="1411415"/>
            <a:ext cx="3113400" cy="8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5" name="Google Shape;1465;p9"/>
          <p:cNvSpPr txBox="1">
            <a:spLocks noGrp="1"/>
          </p:cNvSpPr>
          <p:nvPr>
            <p:ph type="subTitle" idx="1"/>
          </p:nvPr>
        </p:nvSpPr>
        <p:spPr>
          <a:xfrm>
            <a:off x="2158200" y="2575100"/>
            <a:ext cx="4303200" cy="51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0"/>
          <p:cNvGrpSpPr/>
          <p:nvPr/>
        </p:nvGrpSpPr>
        <p:grpSpPr>
          <a:xfrm rot="10800000">
            <a:off x="0" y="6869"/>
            <a:ext cx="9144000" cy="5136650"/>
            <a:chOff x="0" y="0"/>
            <a:chExt cx="9144000" cy="5136650"/>
          </a:xfrm>
        </p:grpSpPr>
        <p:sp>
          <p:nvSpPr>
            <p:cNvPr id="1468" name="Google Shape;1468;p10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10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10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10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10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476" name="Google Shape;1476;p10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10"/>
          <p:cNvSpPr txBox="1">
            <a:spLocks noGrp="1"/>
          </p:cNvSpPr>
          <p:nvPr>
            <p:ph type="title"/>
          </p:nvPr>
        </p:nvSpPr>
        <p:spPr>
          <a:xfrm>
            <a:off x="2094900" y="539700"/>
            <a:ext cx="49542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11"/>
          <p:cNvGrpSpPr/>
          <p:nvPr/>
        </p:nvGrpSpPr>
        <p:grpSpPr>
          <a:xfrm rot="10800000" flipH="1">
            <a:off x="0" y="0"/>
            <a:ext cx="9144000" cy="5143519"/>
            <a:chOff x="0" y="0"/>
            <a:chExt cx="9144000" cy="5143519"/>
          </a:xfrm>
        </p:grpSpPr>
        <p:sp>
          <p:nvSpPr>
            <p:cNvPr id="1480" name="Google Shape;1480;p11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657" name="Google Shape;1657;p11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1"/>
          <p:cNvSpPr txBox="1">
            <a:spLocks noGrp="1"/>
          </p:cNvSpPr>
          <p:nvPr>
            <p:ph type="title" hasCustomPrompt="1"/>
          </p:nvPr>
        </p:nvSpPr>
        <p:spPr>
          <a:xfrm>
            <a:off x="1345800" y="1347320"/>
            <a:ext cx="6452400" cy="15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9" name="Google Shape;1659;p11"/>
          <p:cNvSpPr txBox="1">
            <a:spLocks noGrp="1"/>
          </p:cNvSpPr>
          <p:nvPr>
            <p:ph type="body" idx="1"/>
          </p:nvPr>
        </p:nvSpPr>
        <p:spPr>
          <a:xfrm>
            <a:off x="1610725" y="3094850"/>
            <a:ext cx="5916900" cy="525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00">
                <a:solidFill>
                  <a:srgbClr val="1F1C26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●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○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■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●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○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■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●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○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■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  <p:sldLayoutId id="2147483673" r:id="rId22"/>
    <p:sldLayoutId id="2147483674" r:id="rId23"/>
    <p:sldLayoutId id="2147483675" r:id="rId24"/>
    <p:sldLayoutId id="2147483676" r:id="rId25"/>
    <p:sldLayoutId id="2147483678" r:id="rId26"/>
    <p:sldLayoutId id="2147483679" r:id="rId27"/>
    <p:sldLayoutId id="214748368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1" name="Google Shape;5731;p38"/>
          <p:cNvSpPr txBox="1">
            <a:spLocks noGrp="1"/>
          </p:cNvSpPr>
          <p:nvPr>
            <p:ph type="ctrTitle"/>
          </p:nvPr>
        </p:nvSpPr>
        <p:spPr>
          <a:xfrm>
            <a:off x="1156937" y="1799697"/>
            <a:ext cx="4678792" cy="191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Juegos de atividad física</a:t>
            </a:r>
            <a:endParaRPr dirty="0"/>
          </a:p>
        </p:txBody>
      </p:sp>
      <p:grpSp>
        <p:nvGrpSpPr>
          <p:cNvPr id="5733" name="Google Shape;5733;p38"/>
          <p:cNvGrpSpPr/>
          <p:nvPr/>
        </p:nvGrpSpPr>
        <p:grpSpPr>
          <a:xfrm>
            <a:off x="5912768" y="1544097"/>
            <a:ext cx="2151544" cy="2055306"/>
            <a:chOff x="5378812" y="1029404"/>
            <a:chExt cx="2151544" cy="2055306"/>
          </a:xfrm>
        </p:grpSpPr>
        <p:sp>
          <p:nvSpPr>
            <p:cNvPr id="5734" name="Google Shape;5734;p38"/>
            <p:cNvSpPr/>
            <p:nvPr/>
          </p:nvSpPr>
          <p:spPr>
            <a:xfrm>
              <a:off x="5916106" y="154410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5" name="Google Shape;5735;p38"/>
            <p:cNvSpPr/>
            <p:nvPr/>
          </p:nvSpPr>
          <p:spPr>
            <a:xfrm>
              <a:off x="5916106" y="2573511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Y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2</a:t>
              </a:r>
              <a:endParaRPr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6" name="Google Shape;5736;p38"/>
            <p:cNvSpPr/>
            <p:nvPr/>
          </p:nvSpPr>
          <p:spPr>
            <a:xfrm>
              <a:off x="5916106" y="102940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7" name="Google Shape;5737;p38"/>
            <p:cNvSpPr/>
            <p:nvPr/>
          </p:nvSpPr>
          <p:spPr>
            <a:xfrm>
              <a:off x="5378812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8" name="Google Shape;5738;p38"/>
            <p:cNvSpPr/>
            <p:nvPr/>
          </p:nvSpPr>
          <p:spPr>
            <a:xfrm>
              <a:off x="5916106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9" name="Google Shape;5739;p38"/>
            <p:cNvSpPr/>
            <p:nvPr/>
          </p:nvSpPr>
          <p:spPr>
            <a:xfrm>
              <a:off x="6992456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40" name="Google Shape;5740;p38"/>
            <p:cNvSpPr/>
            <p:nvPr/>
          </p:nvSpPr>
          <p:spPr>
            <a:xfrm>
              <a:off x="6454575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M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4" name="Google Shape;5934;p48"/>
          <p:cNvSpPr/>
          <p:nvPr/>
        </p:nvSpPr>
        <p:spPr>
          <a:xfrm>
            <a:off x="4033700" y="1032590"/>
            <a:ext cx="1076700" cy="102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935" name="Google Shape;5935;p48"/>
          <p:cNvSpPr txBox="1">
            <a:spLocks noGrp="1"/>
          </p:cNvSpPr>
          <p:nvPr>
            <p:ph type="title"/>
          </p:nvPr>
        </p:nvSpPr>
        <p:spPr>
          <a:xfrm>
            <a:off x="1176640" y="2137440"/>
            <a:ext cx="7366659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de cálculo</a:t>
            </a:r>
            <a:endParaRPr dirty="0"/>
          </a:p>
        </p:txBody>
      </p:sp>
      <p:sp>
        <p:nvSpPr>
          <p:cNvPr id="5936" name="Google Shape;5936;p48"/>
          <p:cNvSpPr txBox="1">
            <a:spLocks noGrp="1"/>
          </p:cNvSpPr>
          <p:nvPr>
            <p:ph type="title" idx="2"/>
          </p:nvPr>
        </p:nvSpPr>
        <p:spPr>
          <a:xfrm>
            <a:off x="4007897" y="1171323"/>
            <a:ext cx="112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5938" name="Google Shape;5938;p48"/>
          <p:cNvGrpSpPr/>
          <p:nvPr/>
        </p:nvGrpSpPr>
        <p:grpSpPr>
          <a:xfrm>
            <a:off x="-10" y="2053779"/>
            <a:ext cx="1610587" cy="2581400"/>
            <a:chOff x="-10" y="2053779"/>
            <a:chExt cx="1610587" cy="2581400"/>
          </a:xfrm>
        </p:grpSpPr>
        <p:sp>
          <p:nvSpPr>
            <p:cNvPr id="5939" name="Google Shape;5939;p48"/>
            <p:cNvSpPr/>
            <p:nvPr/>
          </p:nvSpPr>
          <p:spPr>
            <a:xfrm>
              <a:off x="539718" y="2053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0" name="Google Shape;5940;p48"/>
            <p:cNvSpPr/>
            <p:nvPr/>
          </p:nvSpPr>
          <p:spPr>
            <a:xfrm>
              <a:off x="539715" y="2564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1" name="Google Shape;5941;p48"/>
            <p:cNvSpPr/>
            <p:nvPr/>
          </p:nvSpPr>
          <p:spPr>
            <a:xfrm>
              <a:off x="539715" y="30888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2" name="Google Shape;5942;p48"/>
            <p:cNvSpPr/>
            <p:nvPr/>
          </p:nvSpPr>
          <p:spPr>
            <a:xfrm>
              <a:off x="539715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3" name="Google Shape;5943;p48"/>
            <p:cNvSpPr/>
            <p:nvPr/>
          </p:nvSpPr>
          <p:spPr>
            <a:xfrm>
              <a:off x="539715" y="4123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4" name="Google Shape;5944;p48"/>
            <p:cNvSpPr/>
            <p:nvPr/>
          </p:nvSpPr>
          <p:spPr>
            <a:xfrm>
              <a:off x="-10" y="4123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5" name="Google Shape;5945;p48"/>
            <p:cNvSpPr/>
            <p:nvPr/>
          </p:nvSpPr>
          <p:spPr>
            <a:xfrm>
              <a:off x="1072676" y="4123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Y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5946" name="Google Shape;5946;p48"/>
          <p:cNvGrpSpPr/>
          <p:nvPr/>
        </p:nvGrpSpPr>
        <p:grpSpPr>
          <a:xfrm>
            <a:off x="6986590" y="512651"/>
            <a:ext cx="2157412" cy="511200"/>
            <a:chOff x="6986590" y="512651"/>
            <a:chExt cx="2157412" cy="511200"/>
          </a:xfrm>
        </p:grpSpPr>
        <p:sp>
          <p:nvSpPr>
            <p:cNvPr id="5947" name="Google Shape;5947;p48"/>
            <p:cNvSpPr/>
            <p:nvPr/>
          </p:nvSpPr>
          <p:spPr>
            <a:xfrm>
              <a:off x="7526315" y="512651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U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8" name="Google Shape;5948;p48"/>
            <p:cNvSpPr/>
            <p:nvPr/>
          </p:nvSpPr>
          <p:spPr>
            <a:xfrm>
              <a:off x="6986590" y="512651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J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49" name="Google Shape;5949;p48"/>
            <p:cNvSpPr/>
            <p:nvPr/>
          </p:nvSpPr>
          <p:spPr>
            <a:xfrm>
              <a:off x="8059276" y="512651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M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50" name="Google Shape;5950;p48"/>
            <p:cNvSpPr/>
            <p:nvPr/>
          </p:nvSpPr>
          <p:spPr>
            <a:xfrm>
              <a:off x="8606101" y="512651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Google Shape;5955;p49"/>
          <p:cNvSpPr txBox="1">
            <a:spLocks noGrp="1"/>
          </p:cNvSpPr>
          <p:nvPr>
            <p:ph type="title"/>
          </p:nvPr>
        </p:nvSpPr>
        <p:spPr>
          <a:xfrm>
            <a:off x="0" y="223507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SUMA LOS LENGUAJES</a:t>
            </a:r>
            <a:endParaRPr dirty="0"/>
          </a:p>
        </p:txBody>
      </p:sp>
      <p:grpSp>
        <p:nvGrpSpPr>
          <p:cNvPr id="5968" name="Google Shape;5968;p49"/>
          <p:cNvGrpSpPr/>
          <p:nvPr/>
        </p:nvGrpSpPr>
        <p:grpSpPr>
          <a:xfrm>
            <a:off x="5870250" y="4590591"/>
            <a:ext cx="2689500" cy="511200"/>
            <a:chOff x="3227166" y="4632294"/>
            <a:chExt cx="2689500" cy="511200"/>
          </a:xfrm>
        </p:grpSpPr>
        <p:sp>
          <p:nvSpPr>
            <p:cNvPr id="5969" name="Google Shape;5969;p49"/>
            <p:cNvSpPr/>
            <p:nvPr/>
          </p:nvSpPr>
          <p:spPr>
            <a:xfrm>
              <a:off x="3765066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70" name="Google Shape;5970;p49"/>
            <p:cNvSpPr/>
            <p:nvPr/>
          </p:nvSpPr>
          <p:spPr>
            <a:xfrm>
              <a:off x="3227166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71" name="Google Shape;5971;p49"/>
            <p:cNvSpPr/>
            <p:nvPr/>
          </p:nvSpPr>
          <p:spPr>
            <a:xfrm>
              <a:off x="4302966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V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72" name="Google Shape;5972;p49"/>
            <p:cNvSpPr/>
            <p:nvPr/>
          </p:nvSpPr>
          <p:spPr>
            <a:xfrm>
              <a:off x="4840866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73" name="Google Shape;5973;p49"/>
            <p:cNvSpPr/>
            <p:nvPr/>
          </p:nvSpPr>
          <p:spPr>
            <a:xfrm>
              <a:off x="5378766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5974" name="Google Shape;5974;p49"/>
          <p:cNvSpPr/>
          <p:nvPr/>
        </p:nvSpPr>
        <p:spPr>
          <a:xfrm>
            <a:off x="8559750" y="4590591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W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FE66303C-E824-4FBE-87D5-BD855A6B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18" y="1017725"/>
            <a:ext cx="792957" cy="792957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A55B07AF-DC9F-4094-B361-70427353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57" y="1951561"/>
            <a:ext cx="688183" cy="688183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45B11A19-770E-4282-95C9-088F26EC0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07" y="4012732"/>
            <a:ext cx="811274" cy="811274"/>
          </a:xfrm>
          <a:prstGeom prst="rect">
            <a:avLst/>
          </a:prstGeom>
        </p:spPr>
      </p:pic>
      <p:pic>
        <p:nvPicPr>
          <p:cNvPr id="53" name="Picture 4" descr="Kotlin Logo Icon - Download in Colored Outline Style">
            <a:extLst>
              <a:ext uri="{FF2B5EF4-FFF2-40B4-BE49-F238E27FC236}">
                <a16:creationId xmlns:a16="http://schemas.microsoft.com/office/drawing/2014/main" id="{AA509A3A-17FE-4439-B21C-FD238569E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00" y="3073732"/>
            <a:ext cx="688184" cy="6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919;p47">
            <a:extLst>
              <a:ext uri="{FF2B5EF4-FFF2-40B4-BE49-F238E27FC236}">
                <a16:creationId xmlns:a16="http://schemas.microsoft.com/office/drawing/2014/main" id="{6AC4384A-A94F-427E-A794-BC6931323857}"/>
              </a:ext>
            </a:extLst>
          </p:cNvPr>
          <p:cNvSpPr txBox="1">
            <a:spLocks/>
          </p:cNvSpPr>
          <p:nvPr/>
        </p:nvSpPr>
        <p:spPr>
          <a:xfrm>
            <a:off x="1661756" y="1158604"/>
            <a:ext cx="537901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+</a:t>
            </a:r>
            <a:endParaRPr lang="es-CO" sz="6600" dirty="0"/>
          </a:p>
        </p:txBody>
      </p:sp>
      <p:sp>
        <p:nvSpPr>
          <p:cNvPr id="55" name="Google Shape;5919;p47">
            <a:extLst>
              <a:ext uri="{FF2B5EF4-FFF2-40B4-BE49-F238E27FC236}">
                <a16:creationId xmlns:a16="http://schemas.microsoft.com/office/drawing/2014/main" id="{8FA777BA-B4D2-447D-884D-30E04CFCD49B}"/>
              </a:ext>
            </a:extLst>
          </p:cNvPr>
          <p:cNvSpPr txBox="1">
            <a:spLocks/>
          </p:cNvSpPr>
          <p:nvPr/>
        </p:nvSpPr>
        <p:spPr>
          <a:xfrm>
            <a:off x="3632297" y="1158604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=</a:t>
            </a:r>
            <a:endParaRPr lang="es-CO" sz="6600" dirty="0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CAB417BF-DB89-4DAC-A1FB-1A0AB242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18" y="1017726"/>
            <a:ext cx="792957" cy="792957"/>
          </a:xfrm>
          <a:prstGeom prst="rect">
            <a:avLst/>
          </a:prstGeom>
        </p:spPr>
      </p:pic>
      <p:sp>
        <p:nvSpPr>
          <p:cNvPr id="57" name="Google Shape;5919;p47">
            <a:extLst>
              <a:ext uri="{FF2B5EF4-FFF2-40B4-BE49-F238E27FC236}">
                <a16:creationId xmlns:a16="http://schemas.microsoft.com/office/drawing/2014/main" id="{2849E0AA-9575-4CEA-AC64-5782E7ED935E}"/>
              </a:ext>
            </a:extLst>
          </p:cNvPr>
          <p:cNvSpPr txBox="1">
            <a:spLocks/>
          </p:cNvSpPr>
          <p:nvPr/>
        </p:nvSpPr>
        <p:spPr>
          <a:xfrm>
            <a:off x="4486063" y="1163975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4</a:t>
            </a:r>
            <a:endParaRPr lang="es-CO" sz="6600" dirty="0"/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2B8A1527-E229-4A39-B48B-E5055CED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1" y="1998456"/>
            <a:ext cx="792957" cy="792957"/>
          </a:xfrm>
          <a:prstGeom prst="rect">
            <a:avLst/>
          </a:prstGeom>
        </p:spPr>
      </p:pic>
      <p:sp>
        <p:nvSpPr>
          <p:cNvPr id="59" name="Google Shape;5919;p47">
            <a:extLst>
              <a:ext uri="{FF2B5EF4-FFF2-40B4-BE49-F238E27FC236}">
                <a16:creationId xmlns:a16="http://schemas.microsoft.com/office/drawing/2014/main" id="{A26948DB-F628-4B9F-9959-AF8631F5F3E9}"/>
              </a:ext>
            </a:extLst>
          </p:cNvPr>
          <p:cNvSpPr txBox="1">
            <a:spLocks/>
          </p:cNvSpPr>
          <p:nvPr/>
        </p:nvSpPr>
        <p:spPr>
          <a:xfrm>
            <a:off x="3631462" y="1998531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=</a:t>
            </a:r>
            <a:endParaRPr lang="es-CO" sz="6600" dirty="0"/>
          </a:p>
        </p:txBody>
      </p:sp>
      <p:sp>
        <p:nvSpPr>
          <p:cNvPr id="61" name="Google Shape;5919;p47">
            <a:extLst>
              <a:ext uri="{FF2B5EF4-FFF2-40B4-BE49-F238E27FC236}">
                <a16:creationId xmlns:a16="http://schemas.microsoft.com/office/drawing/2014/main" id="{3EC835D4-44F4-4F9B-9D54-00472CCED126}"/>
              </a:ext>
            </a:extLst>
          </p:cNvPr>
          <p:cNvSpPr txBox="1">
            <a:spLocks/>
          </p:cNvSpPr>
          <p:nvPr/>
        </p:nvSpPr>
        <p:spPr>
          <a:xfrm>
            <a:off x="1674270" y="2139335"/>
            <a:ext cx="537901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+</a:t>
            </a:r>
            <a:endParaRPr lang="es-CO" sz="6600" dirty="0"/>
          </a:p>
        </p:txBody>
      </p:sp>
      <p:sp>
        <p:nvSpPr>
          <p:cNvPr id="62" name="Google Shape;5919;p47">
            <a:extLst>
              <a:ext uri="{FF2B5EF4-FFF2-40B4-BE49-F238E27FC236}">
                <a16:creationId xmlns:a16="http://schemas.microsoft.com/office/drawing/2014/main" id="{28EC577B-8412-4CA0-B023-C4D2114F7731}"/>
              </a:ext>
            </a:extLst>
          </p:cNvPr>
          <p:cNvSpPr txBox="1">
            <a:spLocks/>
          </p:cNvSpPr>
          <p:nvPr/>
        </p:nvSpPr>
        <p:spPr>
          <a:xfrm>
            <a:off x="2602555" y="2101018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6</a:t>
            </a:r>
            <a:endParaRPr lang="es-CO" sz="6600" dirty="0"/>
          </a:p>
        </p:txBody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6FBA8C55-14C5-4D76-ADF4-2DB7ACF4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1" y="2992886"/>
            <a:ext cx="792957" cy="792957"/>
          </a:xfrm>
          <a:prstGeom prst="rect">
            <a:avLst/>
          </a:prstGeom>
        </p:spPr>
      </p:pic>
      <p:sp>
        <p:nvSpPr>
          <p:cNvPr id="75" name="Google Shape;5919;p47">
            <a:extLst>
              <a:ext uri="{FF2B5EF4-FFF2-40B4-BE49-F238E27FC236}">
                <a16:creationId xmlns:a16="http://schemas.microsoft.com/office/drawing/2014/main" id="{1113286F-8421-4BAE-B9CC-1790D5B537C7}"/>
              </a:ext>
            </a:extLst>
          </p:cNvPr>
          <p:cNvSpPr txBox="1">
            <a:spLocks/>
          </p:cNvSpPr>
          <p:nvPr/>
        </p:nvSpPr>
        <p:spPr>
          <a:xfrm>
            <a:off x="3657324" y="3142359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=</a:t>
            </a:r>
            <a:endParaRPr lang="es-CO" sz="6600" dirty="0"/>
          </a:p>
        </p:txBody>
      </p:sp>
      <p:sp>
        <p:nvSpPr>
          <p:cNvPr id="76" name="Google Shape;5919;p47">
            <a:extLst>
              <a:ext uri="{FF2B5EF4-FFF2-40B4-BE49-F238E27FC236}">
                <a16:creationId xmlns:a16="http://schemas.microsoft.com/office/drawing/2014/main" id="{99740C44-4E39-469B-AB90-82CE3F681CA1}"/>
              </a:ext>
            </a:extLst>
          </p:cNvPr>
          <p:cNvSpPr txBox="1">
            <a:spLocks/>
          </p:cNvSpPr>
          <p:nvPr/>
        </p:nvSpPr>
        <p:spPr>
          <a:xfrm>
            <a:off x="1674270" y="3133765"/>
            <a:ext cx="537901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+</a:t>
            </a:r>
            <a:endParaRPr lang="es-CO" sz="6600" dirty="0"/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52E5B490-9546-4A1F-8340-0B38FB65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725" y="3039649"/>
            <a:ext cx="688183" cy="688183"/>
          </a:xfrm>
          <a:prstGeom prst="rect">
            <a:avLst/>
          </a:prstGeom>
        </p:spPr>
      </p:pic>
      <p:sp>
        <p:nvSpPr>
          <p:cNvPr id="81" name="Google Shape;5919;p47">
            <a:extLst>
              <a:ext uri="{FF2B5EF4-FFF2-40B4-BE49-F238E27FC236}">
                <a16:creationId xmlns:a16="http://schemas.microsoft.com/office/drawing/2014/main" id="{FED0B2EA-D19C-475A-80E5-89C3D8A7C236}"/>
              </a:ext>
            </a:extLst>
          </p:cNvPr>
          <p:cNvSpPr txBox="1">
            <a:spLocks/>
          </p:cNvSpPr>
          <p:nvPr/>
        </p:nvSpPr>
        <p:spPr>
          <a:xfrm>
            <a:off x="3644811" y="4115442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=</a:t>
            </a:r>
            <a:endParaRPr lang="es-CO" sz="6600" dirty="0"/>
          </a:p>
        </p:txBody>
      </p:sp>
      <p:sp>
        <p:nvSpPr>
          <p:cNvPr id="82" name="Google Shape;5919;p47">
            <a:extLst>
              <a:ext uri="{FF2B5EF4-FFF2-40B4-BE49-F238E27FC236}">
                <a16:creationId xmlns:a16="http://schemas.microsoft.com/office/drawing/2014/main" id="{2E086A21-FD66-4641-88D7-978F8E47D7A6}"/>
              </a:ext>
            </a:extLst>
          </p:cNvPr>
          <p:cNvSpPr txBox="1">
            <a:spLocks/>
          </p:cNvSpPr>
          <p:nvPr/>
        </p:nvSpPr>
        <p:spPr>
          <a:xfrm>
            <a:off x="1661757" y="4106848"/>
            <a:ext cx="537901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+</a:t>
            </a:r>
            <a:endParaRPr lang="es-CO" sz="6600" dirty="0"/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2C7C49C6-AD58-4328-80B3-E46FE2A0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212" y="4012732"/>
            <a:ext cx="688183" cy="688183"/>
          </a:xfrm>
          <a:prstGeom prst="rect">
            <a:avLst/>
          </a:prstGeom>
        </p:spPr>
      </p:pic>
      <p:pic>
        <p:nvPicPr>
          <p:cNvPr id="84" name="Picture 4" descr="Kotlin Logo Icon - Download in Colored Outline Style">
            <a:extLst>
              <a:ext uri="{FF2B5EF4-FFF2-40B4-BE49-F238E27FC236}">
                <a16:creationId xmlns:a16="http://schemas.microsoft.com/office/drawing/2014/main" id="{F6E5BCF1-8CDE-4D76-AD06-FAB0F5EA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1" y="4026950"/>
            <a:ext cx="688184" cy="6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CF4C0659-A781-43E0-BAB4-F34792D26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328" y="1844832"/>
            <a:ext cx="1329798" cy="1329798"/>
          </a:xfrm>
          <a:prstGeom prst="rect">
            <a:avLst/>
          </a:prstGeom>
        </p:spPr>
      </p:pic>
      <p:sp>
        <p:nvSpPr>
          <p:cNvPr id="86" name="Google Shape;5919;p47">
            <a:extLst>
              <a:ext uri="{FF2B5EF4-FFF2-40B4-BE49-F238E27FC236}">
                <a16:creationId xmlns:a16="http://schemas.microsoft.com/office/drawing/2014/main" id="{E6D93883-751E-40CD-838A-2E321F4FB3F4}"/>
              </a:ext>
            </a:extLst>
          </p:cNvPr>
          <p:cNvSpPr txBox="1">
            <a:spLocks/>
          </p:cNvSpPr>
          <p:nvPr/>
        </p:nvSpPr>
        <p:spPr>
          <a:xfrm>
            <a:off x="7189093" y="2259036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=</a:t>
            </a:r>
            <a:endParaRPr lang="es-CO" sz="6600" dirty="0"/>
          </a:p>
        </p:txBody>
      </p:sp>
      <p:sp>
        <p:nvSpPr>
          <p:cNvPr id="87" name="Google Shape;5919;p47">
            <a:extLst>
              <a:ext uri="{FF2B5EF4-FFF2-40B4-BE49-F238E27FC236}">
                <a16:creationId xmlns:a16="http://schemas.microsoft.com/office/drawing/2014/main" id="{87954F6F-94BF-4B43-9479-A29298FB8CD4}"/>
              </a:ext>
            </a:extLst>
          </p:cNvPr>
          <p:cNvSpPr txBox="1">
            <a:spLocks/>
          </p:cNvSpPr>
          <p:nvPr/>
        </p:nvSpPr>
        <p:spPr>
          <a:xfrm>
            <a:off x="7793313" y="2215814"/>
            <a:ext cx="746144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8800" dirty="0"/>
              <a:t>?</a:t>
            </a:r>
            <a:endParaRPr lang="es-CO" sz="8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9" name="Google Shape;5979;p50"/>
          <p:cNvSpPr txBox="1">
            <a:spLocks noGrp="1"/>
          </p:cNvSpPr>
          <p:nvPr>
            <p:ph type="title"/>
          </p:nvPr>
        </p:nvSpPr>
        <p:spPr>
          <a:xfrm>
            <a:off x="1363" y="349922"/>
            <a:ext cx="6452830" cy="1208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SUMA EN JS</a:t>
            </a:r>
            <a:endParaRPr sz="4000" dirty="0"/>
          </a:p>
        </p:txBody>
      </p:sp>
      <p:grpSp>
        <p:nvGrpSpPr>
          <p:cNvPr id="5980" name="Google Shape;5980;p50"/>
          <p:cNvGrpSpPr/>
          <p:nvPr/>
        </p:nvGrpSpPr>
        <p:grpSpPr>
          <a:xfrm>
            <a:off x="6455555" y="-6"/>
            <a:ext cx="2154325" cy="511200"/>
            <a:chOff x="6455555" y="-6"/>
            <a:chExt cx="2154325" cy="511200"/>
          </a:xfrm>
        </p:grpSpPr>
        <p:sp>
          <p:nvSpPr>
            <p:cNvPr id="5981" name="Google Shape;5981;p50"/>
            <p:cNvSpPr/>
            <p:nvPr/>
          </p:nvSpPr>
          <p:spPr>
            <a:xfrm>
              <a:off x="8071980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82" name="Google Shape;5982;p50"/>
            <p:cNvSpPr/>
            <p:nvPr/>
          </p:nvSpPr>
          <p:spPr>
            <a:xfrm>
              <a:off x="699345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83" name="Google Shape;5983;p50"/>
            <p:cNvSpPr/>
            <p:nvPr/>
          </p:nvSpPr>
          <p:spPr>
            <a:xfrm>
              <a:off x="645555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84" name="Google Shape;5984;p50"/>
            <p:cNvSpPr/>
            <p:nvPr/>
          </p:nvSpPr>
          <p:spPr>
            <a:xfrm>
              <a:off x="753135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M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5985" name="Google Shape;5985;p50"/>
          <p:cNvGrpSpPr/>
          <p:nvPr/>
        </p:nvGrpSpPr>
        <p:grpSpPr>
          <a:xfrm>
            <a:off x="535015" y="4632319"/>
            <a:ext cx="2154325" cy="511200"/>
            <a:chOff x="535015" y="4632319"/>
            <a:chExt cx="2154325" cy="511200"/>
          </a:xfrm>
        </p:grpSpPr>
        <p:sp>
          <p:nvSpPr>
            <p:cNvPr id="5986" name="Google Shape;5986;p50"/>
            <p:cNvSpPr/>
            <p:nvPr/>
          </p:nvSpPr>
          <p:spPr>
            <a:xfrm>
              <a:off x="2151440" y="463231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87" name="Google Shape;5987;p50"/>
            <p:cNvSpPr/>
            <p:nvPr/>
          </p:nvSpPr>
          <p:spPr>
            <a:xfrm>
              <a:off x="1072915" y="463231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88" name="Google Shape;5988;p50"/>
            <p:cNvSpPr/>
            <p:nvPr/>
          </p:nvSpPr>
          <p:spPr>
            <a:xfrm>
              <a:off x="535015" y="463231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89" name="Google Shape;5989;p50"/>
            <p:cNvSpPr/>
            <p:nvPr/>
          </p:nvSpPr>
          <p:spPr>
            <a:xfrm>
              <a:off x="1610815" y="463231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5990" name="Google Shape;5990;p50"/>
          <p:cNvGrpSpPr/>
          <p:nvPr/>
        </p:nvGrpSpPr>
        <p:grpSpPr>
          <a:xfrm>
            <a:off x="6455555" y="1025459"/>
            <a:ext cx="2151600" cy="3603800"/>
            <a:chOff x="6455555" y="1025459"/>
            <a:chExt cx="2151600" cy="3603800"/>
          </a:xfrm>
        </p:grpSpPr>
        <p:sp>
          <p:nvSpPr>
            <p:cNvPr id="5991" name="Google Shape;5991;p50"/>
            <p:cNvSpPr/>
            <p:nvPr/>
          </p:nvSpPr>
          <p:spPr>
            <a:xfrm>
              <a:off x="6455559" y="10254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2" name="Google Shape;5992;p50"/>
            <p:cNvSpPr/>
            <p:nvPr/>
          </p:nvSpPr>
          <p:spPr>
            <a:xfrm>
              <a:off x="6455555" y="15366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3" name="Google Shape;5993;p50"/>
            <p:cNvSpPr/>
            <p:nvPr/>
          </p:nvSpPr>
          <p:spPr>
            <a:xfrm>
              <a:off x="6455555" y="20605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4" name="Google Shape;5994;p50"/>
            <p:cNvSpPr/>
            <p:nvPr/>
          </p:nvSpPr>
          <p:spPr>
            <a:xfrm>
              <a:off x="6455555" y="25844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F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5" name="Google Shape;5995;p50"/>
            <p:cNvSpPr/>
            <p:nvPr/>
          </p:nvSpPr>
          <p:spPr>
            <a:xfrm>
              <a:off x="6455555" y="30956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6" name="Google Shape;5996;p50"/>
            <p:cNvSpPr/>
            <p:nvPr/>
          </p:nvSpPr>
          <p:spPr>
            <a:xfrm>
              <a:off x="8069255" y="20605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7" name="Google Shape;5997;p50"/>
            <p:cNvSpPr/>
            <p:nvPr/>
          </p:nvSpPr>
          <p:spPr>
            <a:xfrm>
              <a:off x="6993455" y="20605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8" name="Google Shape;5998;p50"/>
            <p:cNvSpPr/>
            <p:nvPr/>
          </p:nvSpPr>
          <p:spPr>
            <a:xfrm>
              <a:off x="7531355" y="20605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99" name="Google Shape;5999;p50"/>
            <p:cNvSpPr/>
            <p:nvPr/>
          </p:nvSpPr>
          <p:spPr>
            <a:xfrm>
              <a:off x="6455555" y="36068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00" name="Google Shape;6000;p50"/>
            <p:cNvSpPr/>
            <p:nvPr/>
          </p:nvSpPr>
          <p:spPr>
            <a:xfrm>
              <a:off x="6455555" y="411805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3792AD-F792-44ED-85D4-2F410E0DEB71}"/>
              </a:ext>
            </a:extLst>
          </p:cNvPr>
          <p:cNvSpPr txBox="1"/>
          <p:nvPr/>
        </p:nvSpPr>
        <p:spPr>
          <a:xfrm>
            <a:off x="399401" y="1430872"/>
            <a:ext cx="4575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En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el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lenguaje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JavaScript, ¿Qu</a:t>
            </a: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é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devuelve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la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siguiente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expresión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?</a:t>
            </a:r>
            <a:endParaRPr lang="es-CO" sz="20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2E3EF0-EF92-453A-87D3-34F3AD855A65}"/>
              </a:ext>
            </a:extLst>
          </p:cNvPr>
          <p:cNvSpPr txBox="1"/>
          <p:nvPr/>
        </p:nvSpPr>
        <p:spPr>
          <a:xfrm>
            <a:off x="339331" y="2138758"/>
            <a:ext cx="4575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"11"</a:t>
            </a:r>
            <a:r>
              <a:rPr lang="es-CO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s-CO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000EB67-7163-4FDD-AE3E-7FEB458D38E9}"/>
              </a:ext>
            </a:extLst>
          </p:cNvPr>
          <p:cNvSpPr txBox="1"/>
          <p:nvPr/>
        </p:nvSpPr>
        <p:spPr>
          <a:xfrm>
            <a:off x="535015" y="2719518"/>
            <a:ext cx="45753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A.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B. 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C. 111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D. </a:t>
            </a:r>
            <a:r>
              <a:rPr lang="es-CO" sz="2000" dirty="0" err="1">
                <a:solidFill>
                  <a:schemeClr val="accent6"/>
                </a:solidFill>
                <a:latin typeface="Manrope" panose="020B0604020202020204" charset="0"/>
              </a:rPr>
              <a:t>None</a:t>
            </a:r>
            <a:endParaRPr lang="es-CO" sz="20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7" name="Google Shape;6007;p51"/>
          <p:cNvGrpSpPr/>
          <p:nvPr/>
        </p:nvGrpSpPr>
        <p:grpSpPr>
          <a:xfrm>
            <a:off x="3" y="1038639"/>
            <a:ext cx="2151600" cy="2581400"/>
            <a:chOff x="536128" y="1038639"/>
            <a:chExt cx="2151600" cy="2581400"/>
          </a:xfrm>
        </p:grpSpPr>
        <p:sp>
          <p:nvSpPr>
            <p:cNvPr id="6008" name="Google Shape;6008;p51"/>
            <p:cNvSpPr/>
            <p:nvPr/>
          </p:nvSpPr>
          <p:spPr>
            <a:xfrm>
              <a:off x="1074031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09" name="Google Shape;6009;p51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0" name="Google Shape;6010;p51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1" name="Google Shape;6011;p51"/>
            <p:cNvSpPr/>
            <p:nvPr/>
          </p:nvSpPr>
          <p:spPr>
            <a:xfrm>
              <a:off x="1074028" y="2597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2" name="Google Shape;6012;p51"/>
            <p:cNvSpPr/>
            <p:nvPr/>
          </p:nvSpPr>
          <p:spPr>
            <a:xfrm>
              <a:off x="1074028" y="3108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3" name="Google Shape;6013;p51"/>
            <p:cNvSpPr/>
            <p:nvPr/>
          </p:nvSpPr>
          <p:spPr>
            <a:xfrm>
              <a:off x="5361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4" name="Google Shape;6014;p51"/>
            <p:cNvSpPr/>
            <p:nvPr/>
          </p:nvSpPr>
          <p:spPr>
            <a:xfrm>
              <a:off x="16119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X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5" name="Google Shape;6015;p51"/>
            <p:cNvSpPr/>
            <p:nvPr/>
          </p:nvSpPr>
          <p:spPr>
            <a:xfrm>
              <a:off x="21498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6016" name="Google Shape;6016;p51"/>
          <p:cNvGrpSpPr/>
          <p:nvPr/>
        </p:nvGrpSpPr>
        <p:grpSpPr>
          <a:xfrm>
            <a:off x="6462553" y="4112879"/>
            <a:ext cx="2151600" cy="511200"/>
            <a:chOff x="536128" y="2073739"/>
            <a:chExt cx="2151600" cy="511200"/>
          </a:xfrm>
        </p:grpSpPr>
        <p:sp>
          <p:nvSpPr>
            <p:cNvPr id="6017" name="Google Shape;6017;p51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8" name="Google Shape;6018;p51"/>
            <p:cNvSpPr/>
            <p:nvPr/>
          </p:nvSpPr>
          <p:spPr>
            <a:xfrm>
              <a:off x="5361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19" name="Google Shape;6019;p51"/>
            <p:cNvSpPr/>
            <p:nvPr/>
          </p:nvSpPr>
          <p:spPr>
            <a:xfrm>
              <a:off x="16119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U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20" name="Google Shape;6020;p51"/>
            <p:cNvSpPr/>
            <p:nvPr/>
          </p:nvSpPr>
          <p:spPr>
            <a:xfrm>
              <a:off x="21498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6021" name="Google Shape;6021;p51"/>
          <p:cNvSpPr/>
          <p:nvPr/>
        </p:nvSpPr>
        <p:spPr>
          <a:xfrm>
            <a:off x="5924653" y="41128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B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022" name="Google Shape;6022;p51"/>
          <p:cNvSpPr/>
          <p:nvPr/>
        </p:nvSpPr>
        <p:spPr>
          <a:xfrm>
            <a:off x="8614153" y="41128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Y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4" name="Google Shape;5979;p50">
            <a:extLst>
              <a:ext uri="{FF2B5EF4-FFF2-40B4-BE49-F238E27FC236}">
                <a16:creationId xmlns:a16="http://schemas.microsoft.com/office/drawing/2014/main" id="{410FF456-2284-4154-A8FE-4DA6DE329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512" y="196410"/>
            <a:ext cx="6452830" cy="1208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RESTA EN JS</a:t>
            </a:r>
            <a:endParaRPr sz="40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9C6B6A1-1134-4197-93CD-42B026087E92}"/>
              </a:ext>
            </a:extLst>
          </p:cNvPr>
          <p:cNvSpPr txBox="1"/>
          <p:nvPr/>
        </p:nvSpPr>
        <p:spPr>
          <a:xfrm>
            <a:off x="2241550" y="1277360"/>
            <a:ext cx="4575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En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el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lenguaje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JavaScript, ¿Qu</a:t>
            </a: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é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devuelve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la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siguiente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Manrope" panose="020B0604020202020204" charset="0"/>
              </a:rPr>
              <a:t>expresión</a:t>
            </a: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?</a:t>
            </a:r>
            <a:endParaRPr lang="es-CO" sz="20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5E9F56-5219-4B8F-99E3-C7E0996906FE}"/>
              </a:ext>
            </a:extLst>
          </p:cNvPr>
          <p:cNvSpPr txBox="1"/>
          <p:nvPr/>
        </p:nvSpPr>
        <p:spPr>
          <a:xfrm>
            <a:off x="2181480" y="1985246"/>
            <a:ext cx="4575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"11"</a:t>
            </a:r>
            <a:r>
              <a:rPr lang="es-CO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E06C75"/>
                </a:solidFill>
                <a:latin typeface="Consolas" panose="020B0609020204030204" pitchFamily="49" charset="0"/>
              </a:rPr>
              <a:t>-</a:t>
            </a:r>
            <a:r>
              <a:rPr lang="es-CO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s-CO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88EF9BE-C7E6-495F-BBF0-E3BF5B8EFDD9}"/>
              </a:ext>
            </a:extLst>
          </p:cNvPr>
          <p:cNvSpPr txBox="1"/>
          <p:nvPr/>
        </p:nvSpPr>
        <p:spPr>
          <a:xfrm>
            <a:off x="2377164" y="2566006"/>
            <a:ext cx="45753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Manrope" panose="020B0604020202020204" charset="0"/>
              </a:rPr>
              <a:t>A.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B.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C.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6"/>
                </a:solidFill>
                <a:latin typeface="Manrope" panose="020B0604020202020204" charset="0"/>
              </a:rPr>
              <a:t>D. </a:t>
            </a:r>
            <a:r>
              <a:rPr lang="es-CO" sz="2000" dirty="0" err="1">
                <a:solidFill>
                  <a:schemeClr val="accent6"/>
                </a:solidFill>
                <a:latin typeface="Manrope" panose="020B0604020202020204" charset="0"/>
              </a:rPr>
              <a:t>None</a:t>
            </a:r>
            <a:endParaRPr lang="es-CO" sz="20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3" name="Google Shape;6033;p53"/>
          <p:cNvSpPr txBox="1">
            <a:spLocks noGrp="1"/>
          </p:cNvSpPr>
          <p:nvPr>
            <p:ph type="title"/>
          </p:nvPr>
        </p:nvSpPr>
        <p:spPr>
          <a:xfrm>
            <a:off x="1331370" y="787088"/>
            <a:ext cx="5968669" cy="624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RELLENA LA TABLA</a:t>
            </a:r>
            <a:endParaRPr sz="3600" dirty="0"/>
          </a:p>
        </p:txBody>
      </p:sp>
      <p:sp>
        <p:nvSpPr>
          <p:cNvPr id="6034" name="Google Shape;6034;p53"/>
          <p:cNvSpPr txBox="1">
            <a:spLocks noGrp="1"/>
          </p:cNvSpPr>
          <p:nvPr>
            <p:ph type="subTitle" idx="1"/>
          </p:nvPr>
        </p:nvSpPr>
        <p:spPr>
          <a:xfrm>
            <a:off x="1075791" y="1561822"/>
            <a:ext cx="6993621" cy="741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Rellena los espacios vacios con n</a:t>
            </a:r>
            <a:r>
              <a:rPr lang="es-CO" dirty="0" err="1"/>
              <a:t>úmero</a:t>
            </a:r>
            <a:r>
              <a:rPr lang="es-CO" dirty="0"/>
              <a:t> de tal forma que la suma de cada columna sea de 23.</a:t>
            </a:r>
            <a:endParaRPr dirty="0"/>
          </a:p>
        </p:txBody>
      </p:sp>
      <p:grpSp>
        <p:nvGrpSpPr>
          <p:cNvPr id="6035" name="Google Shape;6035;p53"/>
          <p:cNvGrpSpPr/>
          <p:nvPr/>
        </p:nvGrpSpPr>
        <p:grpSpPr>
          <a:xfrm>
            <a:off x="-8" y="-6"/>
            <a:ext cx="4315713" cy="511200"/>
            <a:chOff x="-8" y="-6"/>
            <a:chExt cx="4315713" cy="511200"/>
          </a:xfrm>
        </p:grpSpPr>
        <p:sp>
          <p:nvSpPr>
            <p:cNvPr id="6036" name="Google Shape;6036;p53"/>
            <p:cNvSpPr/>
            <p:nvPr/>
          </p:nvSpPr>
          <p:spPr>
            <a:xfrm>
              <a:off x="1617230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37" name="Google Shape;6037;p53"/>
            <p:cNvSpPr/>
            <p:nvPr/>
          </p:nvSpPr>
          <p:spPr>
            <a:xfrm>
              <a:off x="537892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U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38" name="Google Shape;6038;p53"/>
            <p:cNvSpPr/>
            <p:nvPr/>
          </p:nvSpPr>
          <p:spPr>
            <a:xfrm>
              <a:off x="-8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F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39" name="Google Shape;6039;p53"/>
            <p:cNvSpPr/>
            <p:nvPr/>
          </p:nvSpPr>
          <p:spPr>
            <a:xfrm>
              <a:off x="1075792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40" name="Google Shape;6040;p53"/>
            <p:cNvSpPr/>
            <p:nvPr/>
          </p:nvSpPr>
          <p:spPr>
            <a:xfrm>
              <a:off x="215240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41" name="Google Shape;6041;p53"/>
            <p:cNvSpPr/>
            <p:nvPr/>
          </p:nvSpPr>
          <p:spPr>
            <a:xfrm>
              <a:off x="269575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42" name="Google Shape;6042;p53"/>
            <p:cNvSpPr/>
            <p:nvPr/>
          </p:nvSpPr>
          <p:spPr>
            <a:xfrm>
              <a:off x="323445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O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43" name="Google Shape;6043;p53"/>
            <p:cNvSpPr/>
            <p:nvPr/>
          </p:nvSpPr>
          <p:spPr>
            <a:xfrm>
              <a:off x="377780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0BA0104-774A-4D13-AA5F-0A2A9608A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8" r="1094"/>
          <a:stretch/>
        </p:blipFill>
        <p:spPr>
          <a:xfrm>
            <a:off x="3659858" y="2571750"/>
            <a:ext cx="1431786" cy="14382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8" name="Google Shape;6048;p54"/>
          <p:cNvSpPr txBox="1">
            <a:spLocks noGrp="1"/>
          </p:cNvSpPr>
          <p:nvPr>
            <p:ph type="title"/>
          </p:nvPr>
        </p:nvSpPr>
        <p:spPr>
          <a:xfrm>
            <a:off x="758850" y="1949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3D8B30-8015-4263-8F45-3E1E5BB1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86" y="3741338"/>
            <a:ext cx="1295238" cy="1257143"/>
          </a:xfrm>
          <a:prstGeom prst="rect">
            <a:avLst/>
          </a:prstGeom>
        </p:spPr>
      </p:pic>
      <p:sp>
        <p:nvSpPr>
          <p:cNvPr id="18" name="Google Shape;5918;p47">
            <a:extLst>
              <a:ext uri="{FF2B5EF4-FFF2-40B4-BE49-F238E27FC236}">
                <a16:creationId xmlns:a16="http://schemas.microsoft.com/office/drawing/2014/main" id="{6BADE3C6-008D-4675-A0FD-AEA19CF336FB}"/>
              </a:ext>
            </a:extLst>
          </p:cNvPr>
          <p:cNvSpPr txBox="1">
            <a:spLocks/>
          </p:cNvSpPr>
          <p:nvPr/>
        </p:nvSpPr>
        <p:spPr>
          <a:xfrm>
            <a:off x="0" y="1019645"/>
            <a:ext cx="355084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Suma los lenguajes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6C71D43-A513-41C3-A084-42975FCBA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7" y="1592344"/>
            <a:ext cx="938812" cy="938812"/>
          </a:xfrm>
          <a:prstGeom prst="rect">
            <a:avLst/>
          </a:prstGeom>
        </p:spPr>
      </p:pic>
      <p:sp>
        <p:nvSpPr>
          <p:cNvPr id="20" name="Google Shape;5919;p47">
            <a:extLst>
              <a:ext uri="{FF2B5EF4-FFF2-40B4-BE49-F238E27FC236}">
                <a16:creationId xmlns:a16="http://schemas.microsoft.com/office/drawing/2014/main" id="{A4AB547C-BD8C-408F-BFDB-2427FDE63DE9}"/>
              </a:ext>
            </a:extLst>
          </p:cNvPr>
          <p:cNvSpPr txBox="1">
            <a:spLocks/>
          </p:cNvSpPr>
          <p:nvPr/>
        </p:nvSpPr>
        <p:spPr>
          <a:xfrm>
            <a:off x="1261039" y="1881301"/>
            <a:ext cx="514381" cy="36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4800" dirty="0"/>
              <a:t>=</a:t>
            </a:r>
            <a:endParaRPr lang="es-CO" sz="4800" dirty="0"/>
          </a:p>
        </p:txBody>
      </p:sp>
      <p:sp>
        <p:nvSpPr>
          <p:cNvPr id="21" name="Google Shape;5919;p47">
            <a:extLst>
              <a:ext uri="{FF2B5EF4-FFF2-40B4-BE49-F238E27FC236}">
                <a16:creationId xmlns:a16="http://schemas.microsoft.com/office/drawing/2014/main" id="{5F67D64B-72C1-46DD-8BE3-3DB9B5E40944}"/>
              </a:ext>
            </a:extLst>
          </p:cNvPr>
          <p:cNvSpPr txBox="1">
            <a:spLocks/>
          </p:cNvSpPr>
          <p:nvPr/>
        </p:nvSpPr>
        <p:spPr>
          <a:xfrm>
            <a:off x="1775420" y="1678178"/>
            <a:ext cx="1008843" cy="76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6600" dirty="0"/>
              <a:t>18</a:t>
            </a:r>
            <a:endParaRPr lang="es-CO" sz="6600" dirty="0"/>
          </a:p>
        </p:txBody>
      </p:sp>
      <p:sp>
        <p:nvSpPr>
          <p:cNvPr id="22" name="Google Shape;5918;p47">
            <a:extLst>
              <a:ext uri="{FF2B5EF4-FFF2-40B4-BE49-F238E27FC236}">
                <a16:creationId xmlns:a16="http://schemas.microsoft.com/office/drawing/2014/main" id="{7C96F559-AD49-4794-AD80-A690CFA05275}"/>
              </a:ext>
            </a:extLst>
          </p:cNvPr>
          <p:cNvSpPr txBox="1">
            <a:spLocks/>
          </p:cNvSpPr>
          <p:nvPr/>
        </p:nvSpPr>
        <p:spPr>
          <a:xfrm>
            <a:off x="4147660" y="1105479"/>
            <a:ext cx="355084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Suma en JS</a:t>
            </a:r>
          </a:p>
        </p:txBody>
      </p:sp>
      <p:sp>
        <p:nvSpPr>
          <p:cNvPr id="23" name="Google Shape;5919;p47">
            <a:extLst>
              <a:ext uri="{FF2B5EF4-FFF2-40B4-BE49-F238E27FC236}">
                <a16:creationId xmlns:a16="http://schemas.microsoft.com/office/drawing/2014/main" id="{27BEFCA2-FFD5-48A4-A4F4-DC9C0828512E}"/>
              </a:ext>
            </a:extLst>
          </p:cNvPr>
          <p:cNvSpPr txBox="1">
            <a:spLocks/>
          </p:cNvSpPr>
          <p:nvPr/>
        </p:nvSpPr>
        <p:spPr>
          <a:xfrm>
            <a:off x="5418658" y="1694417"/>
            <a:ext cx="1008843" cy="76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2400" dirty="0"/>
              <a:t>C. 111</a:t>
            </a:r>
            <a:endParaRPr lang="es-CO" sz="2400" dirty="0"/>
          </a:p>
        </p:txBody>
      </p:sp>
      <p:sp>
        <p:nvSpPr>
          <p:cNvPr id="25" name="Google Shape;5918;p47">
            <a:extLst>
              <a:ext uri="{FF2B5EF4-FFF2-40B4-BE49-F238E27FC236}">
                <a16:creationId xmlns:a16="http://schemas.microsoft.com/office/drawing/2014/main" id="{5B52EB51-DEA9-4748-957B-E6C986E6F5EB}"/>
              </a:ext>
            </a:extLst>
          </p:cNvPr>
          <p:cNvSpPr txBox="1">
            <a:spLocks/>
          </p:cNvSpPr>
          <p:nvPr/>
        </p:nvSpPr>
        <p:spPr>
          <a:xfrm>
            <a:off x="4802910" y="3051980"/>
            <a:ext cx="289559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Rellena la tabla</a:t>
            </a:r>
          </a:p>
        </p:txBody>
      </p:sp>
      <p:sp>
        <p:nvSpPr>
          <p:cNvPr id="26" name="Google Shape;5919;p47">
            <a:extLst>
              <a:ext uri="{FF2B5EF4-FFF2-40B4-BE49-F238E27FC236}">
                <a16:creationId xmlns:a16="http://schemas.microsoft.com/office/drawing/2014/main" id="{46DFC500-E6F1-4F91-89E0-EF580D45E1AD}"/>
              </a:ext>
            </a:extLst>
          </p:cNvPr>
          <p:cNvSpPr txBox="1">
            <a:spLocks/>
          </p:cNvSpPr>
          <p:nvPr/>
        </p:nvSpPr>
        <p:spPr>
          <a:xfrm>
            <a:off x="988325" y="3696926"/>
            <a:ext cx="1008843" cy="76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2400" dirty="0"/>
              <a:t>C. 10</a:t>
            </a:r>
            <a:endParaRPr lang="es-CO" sz="2400" dirty="0"/>
          </a:p>
        </p:txBody>
      </p:sp>
      <p:sp>
        <p:nvSpPr>
          <p:cNvPr id="27" name="Google Shape;5918;p47">
            <a:extLst>
              <a:ext uri="{FF2B5EF4-FFF2-40B4-BE49-F238E27FC236}">
                <a16:creationId xmlns:a16="http://schemas.microsoft.com/office/drawing/2014/main" id="{6F0CC000-1AF9-4518-8887-4D3687848D69}"/>
              </a:ext>
            </a:extLst>
          </p:cNvPr>
          <p:cNvSpPr txBox="1">
            <a:spLocks/>
          </p:cNvSpPr>
          <p:nvPr/>
        </p:nvSpPr>
        <p:spPr>
          <a:xfrm>
            <a:off x="162681" y="3124227"/>
            <a:ext cx="289559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Resta en JS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p52"/>
          <p:cNvSpPr txBox="1">
            <a:spLocks noGrp="1"/>
          </p:cNvSpPr>
          <p:nvPr>
            <p:ph type="title"/>
          </p:nvPr>
        </p:nvSpPr>
        <p:spPr>
          <a:xfrm>
            <a:off x="2835764" y="1080194"/>
            <a:ext cx="49542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DE AGILIDAD MENTAL</a:t>
            </a:r>
            <a:endParaRPr dirty="0"/>
          </a:p>
        </p:txBody>
      </p:sp>
      <p:sp>
        <p:nvSpPr>
          <p:cNvPr id="4" name="Google Shape;5934;p48">
            <a:extLst>
              <a:ext uri="{FF2B5EF4-FFF2-40B4-BE49-F238E27FC236}">
                <a16:creationId xmlns:a16="http://schemas.microsoft.com/office/drawing/2014/main" id="{41930C47-19AB-4A01-ABA8-1ACB4095BF6A}"/>
              </a:ext>
            </a:extLst>
          </p:cNvPr>
          <p:cNvSpPr/>
          <p:nvPr/>
        </p:nvSpPr>
        <p:spPr>
          <a:xfrm>
            <a:off x="1839158" y="1080194"/>
            <a:ext cx="1076700" cy="102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" name="Google Shape;5936;p48">
            <a:extLst>
              <a:ext uri="{FF2B5EF4-FFF2-40B4-BE49-F238E27FC236}">
                <a16:creationId xmlns:a16="http://schemas.microsoft.com/office/drawing/2014/main" id="{5F959E23-2686-4953-96FC-9B288B55C003}"/>
              </a:ext>
            </a:extLst>
          </p:cNvPr>
          <p:cNvSpPr txBox="1">
            <a:spLocks/>
          </p:cNvSpPr>
          <p:nvPr/>
        </p:nvSpPr>
        <p:spPr>
          <a:xfrm>
            <a:off x="1813354" y="1218927"/>
            <a:ext cx="1151455" cy="73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partan" panose="020B0604020202020204" charset="0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6" name="Google Shape;6066;p55"/>
          <p:cNvSpPr txBox="1">
            <a:spLocks noGrp="1"/>
          </p:cNvSpPr>
          <p:nvPr>
            <p:ph type="title"/>
          </p:nvPr>
        </p:nvSpPr>
        <p:spPr>
          <a:xfrm>
            <a:off x="2029391" y="511194"/>
            <a:ext cx="4678434" cy="735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SOPA DE LETRAS</a:t>
            </a:r>
            <a:endParaRPr sz="3600" dirty="0"/>
          </a:p>
        </p:txBody>
      </p:sp>
      <p:grpSp>
        <p:nvGrpSpPr>
          <p:cNvPr id="6068" name="Google Shape;6068;p55"/>
          <p:cNvGrpSpPr/>
          <p:nvPr/>
        </p:nvGrpSpPr>
        <p:grpSpPr>
          <a:xfrm>
            <a:off x="1609060" y="3597200"/>
            <a:ext cx="537903" cy="1546300"/>
            <a:chOff x="1074028" y="1038639"/>
            <a:chExt cx="537903" cy="1546300"/>
          </a:xfrm>
        </p:grpSpPr>
        <p:sp>
          <p:nvSpPr>
            <p:cNvPr id="6069" name="Google Shape;6069;p55"/>
            <p:cNvSpPr/>
            <p:nvPr/>
          </p:nvSpPr>
          <p:spPr>
            <a:xfrm>
              <a:off x="1074031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B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70" name="Google Shape;6070;p55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71" name="Google Shape;6071;p55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6072" name="Google Shape;6072;p55"/>
          <p:cNvGrpSpPr/>
          <p:nvPr/>
        </p:nvGrpSpPr>
        <p:grpSpPr>
          <a:xfrm>
            <a:off x="0" y="3597200"/>
            <a:ext cx="3233663" cy="511200"/>
            <a:chOff x="1071092" y="4125794"/>
            <a:chExt cx="3233663" cy="511200"/>
          </a:xfrm>
        </p:grpSpPr>
        <p:sp>
          <p:nvSpPr>
            <p:cNvPr id="6073" name="Google Shape;6073;p55"/>
            <p:cNvSpPr/>
            <p:nvPr/>
          </p:nvSpPr>
          <p:spPr>
            <a:xfrm>
              <a:off x="2688330" y="41257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B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74" name="Google Shape;6074;p55"/>
            <p:cNvSpPr/>
            <p:nvPr/>
          </p:nvSpPr>
          <p:spPr>
            <a:xfrm>
              <a:off x="1608992" y="41257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U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75" name="Google Shape;6075;p55"/>
            <p:cNvSpPr/>
            <p:nvPr/>
          </p:nvSpPr>
          <p:spPr>
            <a:xfrm>
              <a:off x="1071092" y="41257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76" name="Google Shape;6076;p55"/>
            <p:cNvSpPr/>
            <p:nvPr/>
          </p:nvSpPr>
          <p:spPr>
            <a:xfrm>
              <a:off x="2146892" y="41257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M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77" name="Google Shape;6077;p55"/>
            <p:cNvSpPr/>
            <p:nvPr/>
          </p:nvSpPr>
          <p:spPr>
            <a:xfrm>
              <a:off x="3223505" y="41257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78" name="Google Shape;6078;p55"/>
            <p:cNvSpPr/>
            <p:nvPr/>
          </p:nvSpPr>
          <p:spPr>
            <a:xfrm>
              <a:off x="3766855" y="41257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6079" name="Google Shape;6079;p55"/>
          <p:cNvGrpSpPr/>
          <p:nvPr/>
        </p:nvGrpSpPr>
        <p:grpSpPr>
          <a:xfrm>
            <a:off x="6989680" y="-6"/>
            <a:ext cx="2154325" cy="511200"/>
            <a:chOff x="6989680" y="-6"/>
            <a:chExt cx="2154325" cy="511200"/>
          </a:xfrm>
        </p:grpSpPr>
        <p:sp>
          <p:nvSpPr>
            <p:cNvPr id="6080" name="Google Shape;6080;p55"/>
            <p:cNvSpPr/>
            <p:nvPr/>
          </p:nvSpPr>
          <p:spPr>
            <a:xfrm>
              <a:off x="860610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81" name="Google Shape;6081;p55"/>
            <p:cNvSpPr/>
            <p:nvPr/>
          </p:nvSpPr>
          <p:spPr>
            <a:xfrm>
              <a:off x="7527580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O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82" name="Google Shape;6082;p55"/>
            <p:cNvSpPr/>
            <p:nvPr/>
          </p:nvSpPr>
          <p:spPr>
            <a:xfrm>
              <a:off x="6989680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83" name="Google Shape;6083;p55"/>
            <p:cNvSpPr/>
            <p:nvPr/>
          </p:nvSpPr>
          <p:spPr>
            <a:xfrm>
              <a:off x="8065480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A0D0C32-5BD6-4625-87BB-9418A5588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3" t="1630" r="1971" b="2548"/>
          <a:stretch/>
        </p:blipFill>
        <p:spPr>
          <a:xfrm>
            <a:off x="4451860" y="1308193"/>
            <a:ext cx="3664274" cy="3637576"/>
          </a:xfrm>
          <a:prstGeom prst="rect">
            <a:avLst/>
          </a:prstGeom>
        </p:spPr>
      </p:pic>
      <p:sp>
        <p:nvSpPr>
          <p:cNvPr id="26" name="Google Shape;5919;p47">
            <a:extLst>
              <a:ext uri="{FF2B5EF4-FFF2-40B4-BE49-F238E27FC236}">
                <a16:creationId xmlns:a16="http://schemas.microsoft.com/office/drawing/2014/main" id="{F1964EE8-9ED6-4B8B-9202-E79D2EF70660}"/>
              </a:ext>
            </a:extLst>
          </p:cNvPr>
          <p:cNvSpPr txBox="1">
            <a:spLocks/>
          </p:cNvSpPr>
          <p:nvPr/>
        </p:nvSpPr>
        <p:spPr>
          <a:xfrm>
            <a:off x="398675" y="1128580"/>
            <a:ext cx="1210385" cy="198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2400" dirty="0"/>
              <a:t>Csharp</a:t>
            </a:r>
          </a:p>
          <a:p>
            <a:pPr algn="l"/>
            <a:r>
              <a:rPr lang="en-US" sz="2400" dirty="0"/>
              <a:t>Java</a:t>
            </a:r>
          </a:p>
          <a:p>
            <a:pPr algn="l"/>
            <a:r>
              <a:rPr lang="en-US" sz="2400" dirty="0"/>
              <a:t>Kotlin</a:t>
            </a:r>
          </a:p>
          <a:p>
            <a:pPr algn="l"/>
            <a:r>
              <a:rPr lang="en-US" sz="2400" dirty="0"/>
              <a:t>Python</a:t>
            </a:r>
          </a:p>
          <a:p>
            <a:pPr algn="l"/>
            <a:r>
              <a:rPr lang="en-US" sz="2400" dirty="0"/>
              <a:t>Rust</a:t>
            </a:r>
            <a:endParaRPr lang="es-CO" sz="2400" dirty="0"/>
          </a:p>
        </p:txBody>
      </p:sp>
      <p:sp>
        <p:nvSpPr>
          <p:cNvPr id="27" name="Google Shape;5919;p47">
            <a:extLst>
              <a:ext uri="{FF2B5EF4-FFF2-40B4-BE49-F238E27FC236}">
                <a16:creationId xmlns:a16="http://schemas.microsoft.com/office/drawing/2014/main" id="{A7D8042E-B9B4-45C0-BF4B-C9F67DB95185}"/>
              </a:ext>
            </a:extLst>
          </p:cNvPr>
          <p:cNvSpPr txBox="1">
            <a:spLocks/>
          </p:cNvSpPr>
          <p:nvPr/>
        </p:nvSpPr>
        <p:spPr>
          <a:xfrm>
            <a:off x="1747536" y="1115829"/>
            <a:ext cx="1730194" cy="198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2400" dirty="0"/>
              <a:t>Go</a:t>
            </a:r>
          </a:p>
          <a:p>
            <a:pPr algn="l"/>
            <a:r>
              <a:rPr lang="en-US" sz="2400" dirty="0"/>
              <a:t>JavaScript</a:t>
            </a:r>
          </a:p>
          <a:p>
            <a:pPr algn="l"/>
            <a:r>
              <a:rPr lang="en-US" sz="2400" dirty="0"/>
              <a:t>Lua</a:t>
            </a:r>
          </a:p>
          <a:p>
            <a:pPr algn="l"/>
            <a:r>
              <a:rPr lang="en-US" sz="2400" dirty="0"/>
              <a:t>Ruby</a:t>
            </a:r>
          </a:p>
          <a:p>
            <a:pPr algn="l"/>
            <a:r>
              <a:rPr lang="en-US" sz="2400" dirty="0"/>
              <a:t>Swift</a:t>
            </a:r>
            <a:endParaRPr lang="es-CO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6" name="Google Shape;6096;p56"/>
          <p:cNvGrpSpPr/>
          <p:nvPr/>
        </p:nvGrpSpPr>
        <p:grpSpPr>
          <a:xfrm>
            <a:off x="8606092" y="507285"/>
            <a:ext cx="537903" cy="2070200"/>
            <a:chOff x="1074028" y="1038639"/>
            <a:chExt cx="537903" cy="2070200"/>
          </a:xfrm>
        </p:grpSpPr>
        <p:sp>
          <p:nvSpPr>
            <p:cNvPr id="6097" name="Google Shape;6097;p56"/>
            <p:cNvSpPr/>
            <p:nvPr/>
          </p:nvSpPr>
          <p:spPr>
            <a:xfrm>
              <a:off x="1074031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98" name="Google Shape;6098;p56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099" name="Google Shape;6099;p56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F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0" name="Google Shape;6100;p56"/>
            <p:cNvSpPr/>
            <p:nvPr/>
          </p:nvSpPr>
          <p:spPr>
            <a:xfrm>
              <a:off x="1074028" y="2597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O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6101" name="Google Shape;6101;p56"/>
          <p:cNvGrpSpPr/>
          <p:nvPr/>
        </p:nvGrpSpPr>
        <p:grpSpPr>
          <a:xfrm>
            <a:off x="1071092" y="-6"/>
            <a:ext cx="4844675" cy="511200"/>
            <a:chOff x="1071092" y="-6"/>
            <a:chExt cx="4844675" cy="511200"/>
          </a:xfrm>
        </p:grpSpPr>
        <p:sp>
          <p:nvSpPr>
            <p:cNvPr id="6102" name="Google Shape;6102;p56"/>
            <p:cNvSpPr/>
            <p:nvPr/>
          </p:nvSpPr>
          <p:spPr>
            <a:xfrm>
              <a:off x="2688330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3" name="Google Shape;6103;p56"/>
            <p:cNvSpPr/>
            <p:nvPr/>
          </p:nvSpPr>
          <p:spPr>
            <a:xfrm>
              <a:off x="1608992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4" name="Google Shape;6104;p56"/>
            <p:cNvSpPr/>
            <p:nvPr/>
          </p:nvSpPr>
          <p:spPr>
            <a:xfrm>
              <a:off x="1071092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H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5" name="Google Shape;6105;p56"/>
            <p:cNvSpPr/>
            <p:nvPr/>
          </p:nvSpPr>
          <p:spPr>
            <a:xfrm>
              <a:off x="2146892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6" name="Google Shape;6106;p56"/>
            <p:cNvSpPr/>
            <p:nvPr/>
          </p:nvSpPr>
          <p:spPr>
            <a:xfrm>
              <a:off x="322350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7" name="Google Shape;6107;p56"/>
            <p:cNvSpPr/>
            <p:nvPr/>
          </p:nvSpPr>
          <p:spPr>
            <a:xfrm>
              <a:off x="3766855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8" name="Google Shape;6108;p56"/>
            <p:cNvSpPr/>
            <p:nvPr/>
          </p:nvSpPr>
          <p:spPr>
            <a:xfrm>
              <a:off x="4299342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09" name="Google Shape;6109;p56"/>
            <p:cNvSpPr/>
            <p:nvPr/>
          </p:nvSpPr>
          <p:spPr>
            <a:xfrm>
              <a:off x="4834517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10" name="Google Shape;6110;p56"/>
            <p:cNvSpPr/>
            <p:nvPr/>
          </p:nvSpPr>
          <p:spPr>
            <a:xfrm>
              <a:off x="5377867" y="-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2A7AEB4E-936E-423B-86BC-2B70B732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09" y="645700"/>
            <a:ext cx="4390678" cy="4238188"/>
          </a:xfrm>
          <a:prstGeom prst="rect">
            <a:avLst/>
          </a:prstGeom>
        </p:spPr>
      </p:pic>
      <p:sp>
        <p:nvSpPr>
          <p:cNvPr id="43" name="Google Shape;6066;p55">
            <a:extLst>
              <a:ext uri="{FF2B5EF4-FFF2-40B4-BE49-F238E27FC236}">
                <a16:creationId xmlns:a16="http://schemas.microsoft.com/office/drawing/2014/main" id="{8B3693CB-EB44-45C0-92E8-02AF5BFB05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10" y="2397239"/>
            <a:ext cx="3381045" cy="735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Crucigrama</a:t>
            </a:r>
            <a:endParaRPr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5" name="Google Shape;6115;p57"/>
          <p:cNvSpPr txBox="1">
            <a:spLocks noGrp="1"/>
          </p:cNvSpPr>
          <p:nvPr>
            <p:ph type="title"/>
          </p:nvPr>
        </p:nvSpPr>
        <p:spPr>
          <a:xfrm>
            <a:off x="758850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LABERINTO</a:t>
            </a:r>
            <a:endParaRPr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63ADBD9-3585-48CA-AA40-11F81D07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23" y="1167665"/>
            <a:ext cx="3621846" cy="36218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63DD783-8B56-44B4-9088-1604F4337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26" y="898165"/>
            <a:ext cx="239120" cy="23912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6D88A3A-E3A5-4E1F-88FC-5D97BAFF7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713" y="4789511"/>
            <a:ext cx="292574" cy="2925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2" name="Google Shape;5752;p40"/>
          <p:cNvSpPr txBox="1">
            <a:spLocks noGrp="1"/>
          </p:cNvSpPr>
          <p:nvPr>
            <p:ph type="title"/>
          </p:nvPr>
        </p:nvSpPr>
        <p:spPr>
          <a:xfrm>
            <a:off x="659086" y="1819448"/>
            <a:ext cx="6160520" cy="8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solidFill>
                  <a:schemeClr val="accent6"/>
                </a:solidFill>
              </a:rPr>
              <a:t>Alejandro Giraldo Herrera</a:t>
            </a:r>
          </a:p>
        </p:txBody>
      </p:sp>
      <p:grpSp>
        <p:nvGrpSpPr>
          <p:cNvPr id="5753" name="Google Shape;5753;p40"/>
          <p:cNvGrpSpPr/>
          <p:nvPr/>
        </p:nvGrpSpPr>
        <p:grpSpPr>
          <a:xfrm>
            <a:off x="1726696" y="4141787"/>
            <a:ext cx="4303200" cy="511200"/>
            <a:chOff x="1613230" y="4112894"/>
            <a:chExt cx="4303200" cy="511200"/>
          </a:xfrm>
        </p:grpSpPr>
        <p:grpSp>
          <p:nvGrpSpPr>
            <p:cNvPr id="5754" name="Google Shape;5754;p40"/>
            <p:cNvGrpSpPr/>
            <p:nvPr/>
          </p:nvGrpSpPr>
          <p:grpSpPr>
            <a:xfrm>
              <a:off x="1613230" y="4112894"/>
              <a:ext cx="1613700" cy="511200"/>
              <a:chOff x="6981553" y="3612779"/>
              <a:chExt cx="1613700" cy="511200"/>
            </a:xfrm>
          </p:grpSpPr>
          <p:sp>
            <p:nvSpPr>
              <p:cNvPr id="5755" name="Google Shape;5755;p40"/>
              <p:cNvSpPr/>
              <p:nvPr/>
            </p:nvSpPr>
            <p:spPr>
              <a:xfrm>
                <a:off x="75194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C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5756" name="Google Shape;5756;p40"/>
              <p:cNvSpPr/>
              <p:nvPr/>
            </p:nvSpPr>
            <p:spPr>
              <a:xfrm>
                <a:off x="69815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A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5757" name="Google Shape;5757;p40"/>
              <p:cNvSpPr/>
              <p:nvPr/>
            </p:nvSpPr>
            <p:spPr>
              <a:xfrm>
                <a:off x="80573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T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</p:grpSp>
        <p:grpSp>
          <p:nvGrpSpPr>
            <p:cNvPr id="5758" name="Google Shape;5758;p40"/>
            <p:cNvGrpSpPr/>
            <p:nvPr/>
          </p:nvGrpSpPr>
          <p:grpSpPr>
            <a:xfrm>
              <a:off x="3226930" y="4112894"/>
              <a:ext cx="1613700" cy="511200"/>
              <a:chOff x="6981553" y="3612779"/>
              <a:chExt cx="1613700" cy="511200"/>
            </a:xfrm>
          </p:grpSpPr>
          <p:sp>
            <p:nvSpPr>
              <p:cNvPr id="5759" name="Google Shape;5759;p40"/>
              <p:cNvSpPr/>
              <p:nvPr/>
            </p:nvSpPr>
            <p:spPr>
              <a:xfrm>
                <a:off x="75194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V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5760" name="Google Shape;5760;p40"/>
              <p:cNvSpPr/>
              <p:nvPr/>
            </p:nvSpPr>
            <p:spPr>
              <a:xfrm>
                <a:off x="69815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I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5761" name="Google Shape;5761;p40"/>
              <p:cNvSpPr/>
              <p:nvPr/>
            </p:nvSpPr>
            <p:spPr>
              <a:xfrm>
                <a:off x="80573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I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</p:grpSp>
        <p:grpSp>
          <p:nvGrpSpPr>
            <p:cNvPr id="5762" name="Google Shape;5762;p40"/>
            <p:cNvGrpSpPr/>
            <p:nvPr/>
          </p:nvGrpSpPr>
          <p:grpSpPr>
            <a:xfrm>
              <a:off x="4840630" y="4112894"/>
              <a:ext cx="1075800" cy="511200"/>
              <a:chOff x="6981553" y="3612779"/>
              <a:chExt cx="1075800" cy="511200"/>
            </a:xfrm>
          </p:grpSpPr>
          <p:sp>
            <p:nvSpPr>
              <p:cNvPr id="5763" name="Google Shape;5763;p40"/>
              <p:cNvSpPr/>
              <p:nvPr/>
            </p:nvSpPr>
            <p:spPr>
              <a:xfrm>
                <a:off x="75194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A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5764" name="Google Shape;5764;p40"/>
              <p:cNvSpPr/>
              <p:nvPr/>
            </p:nvSpPr>
            <p:spPr>
              <a:xfrm>
                <a:off x="6981553" y="3612779"/>
                <a:ext cx="537900" cy="51120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D</a:t>
                </a:r>
                <a:r>
                  <a:rPr lang="en" sz="600" b="1" dirty="0">
                    <a:solidFill>
                      <a:schemeClr val="accent2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1</a:t>
                </a:r>
                <a:endParaRPr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</p:grpSp>
      </p:grpSp>
      <p:grpSp>
        <p:nvGrpSpPr>
          <p:cNvPr id="5765" name="Google Shape;5765;p40"/>
          <p:cNvGrpSpPr/>
          <p:nvPr/>
        </p:nvGrpSpPr>
        <p:grpSpPr>
          <a:xfrm>
            <a:off x="8069898" y="1210597"/>
            <a:ext cx="537909" cy="2071939"/>
            <a:chOff x="8069905" y="1027814"/>
            <a:chExt cx="537909" cy="2057500"/>
          </a:xfrm>
        </p:grpSpPr>
        <p:sp>
          <p:nvSpPr>
            <p:cNvPr id="5766" name="Google Shape;5766;p40"/>
            <p:cNvSpPr/>
            <p:nvPr/>
          </p:nvSpPr>
          <p:spPr>
            <a:xfrm>
              <a:off x="8069908" y="153901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67" name="Google Shape;5767;p40"/>
            <p:cNvSpPr/>
            <p:nvPr/>
          </p:nvSpPr>
          <p:spPr>
            <a:xfrm>
              <a:off x="8069914" y="102781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68" name="Google Shape;5768;p40"/>
            <p:cNvSpPr/>
            <p:nvPr/>
          </p:nvSpPr>
          <p:spPr>
            <a:xfrm>
              <a:off x="8069905" y="205021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69" name="Google Shape;5769;p40"/>
            <p:cNvSpPr/>
            <p:nvPr/>
          </p:nvSpPr>
          <p:spPr>
            <a:xfrm>
              <a:off x="8069905" y="257411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27" name="Google Shape;5769;p40">
            <a:extLst>
              <a:ext uri="{FF2B5EF4-FFF2-40B4-BE49-F238E27FC236}">
                <a16:creationId xmlns:a16="http://schemas.microsoft.com/office/drawing/2014/main" id="{F0F2EA68-9A50-48CE-9F04-CDC448637191}"/>
              </a:ext>
            </a:extLst>
          </p:cNvPr>
          <p:cNvSpPr/>
          <p:nvPr/>
        </p:nvSpPr>
        <p:spPr>
          <a:xfrm>
            <a:off x="8069898" y="3295326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C</a:t>
            </a:r>
            <a:r>
              <a:rPr lang="en"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8" name="Google Shape;5769;p40">
            <a:extLst>
              <a:ext uri="{FF2B5EF4-FFF2-40B4-BE49-F238E27FC236}">
                <a16:creationId xmlns:a16="http://schemas.microsoft.com/office/drawing/2014/main" id="{36CBA78E-496D-464C-BF0A-8A16FBC40557}"/>
              </a:ext>
            </a:extLst>
          </p:cNvPr>
          <p:cNvSpPr/>
          <p:nvPr/>
        </p:nvSpPr>
        <p:spPr>
          <a:xfrm>
            <a:off x="8069898" y="3807618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C</a:t>
            </a:r>
            <a:r>
              <a:rPr lang="en"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9" name="Google Shape;5769;p40">
            <a:extLst>
              <a:ext uri="{FF2B5EF4-FFF2-40B4-BE49-F238E27FC236}">
                <a16:creationId xmlns:a16="http://schemas.microsoft.com/office/drawing/2014/main" id="{67F877A6-8A16-42DC-B471-BC5223678563}"/>
              </a:ext>
            </a:extLst>
          </p:cNvPr>
          <p:cNvSpPr/>
          <p:nvPr/>
        </p:nvSpPr>
        <p:spPr>
          <a:xfrm>
            <a:off x="8069898" y="4318818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T</a:t>
            </a:r>
            <a:r>
              <a:rPr lang="en"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30" name="Google Shape;5764;p40">
            <a:extLst>
              <a:ext uri="{FF2B5EF4-FFF2-40B4-BE49-F238E27FC236}">
                <a16:creationId xmlns:a16="http://schemas.microsoft.com/office/drawing/2014/main" id="{5DA9AACC-224B-4CB7-8031-FF6319926CD3}"/>
              </a:ext>
            </a:extLst>
          </p:cNvPr>
          <p:cNvSpPr/>
          <p:nvPr/>
        </p:nvSpPr>
        <p:spPr>
          <a:xfrm>
            <a:off x="6029896" y="4141787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D</a:t>
            </a:r>
            <a:r>
              <a:rPr lang="en"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5" name="Google Shape;6135;p58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SUDOKU</a:t>
            </a:r>
            <a:endParaRPr dirty="0"/>
          </a:p>
        </p:txBody>
      </p:sp>
      <p:grpSp>
        <p:nvGrpSpPr>
          <p:cNvPr id="6141" name="Google Shape;6141;p58"/>
          <p:cNvGrpSpPr/>
          <p:nvPr/>
        </p:nvGrpSpPr>
        <p:grpSpPr>
          <a:xfrm>
            <a:off x="3" y="1038639"/>
            <a:ext cx="2151600" cy="2581400"/>
            <a:chOff x="536128" y="1038639"/>
            <a:chExt cx="2151600" cy="2581400"/>
          </a:xfrm>
        </p:grpSpPr>
        <p:sp>
          <p:nvSpPr>
            <p:cNvPr id="6142" name="Google Shape;6142;p58"/>
            <p:cNvSpPr/>
            <p:nvPr/>
          </p:nvSpPr>
          <p:spPr>
            <a:xfrm>
              <a:off x="1074031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43" name="Google Shape;6143;p58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X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44" name="Google Shape;6144;p58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45" name="Google Shape;6145;p58"/>
            <p:cNvSpPr/>
            <p:nvPr/>
          </p:nvSpPr>
          <p:spPr>
            <a:xfrm>
              <a:off x="1074028" y="2597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46" name="Google Shape;6146;p58"/>
            <p:cNvSpPr/>
            <p:nvPr/>
          </p:nvSpPr>
          <p:spPr>
            <a:xfrm>
              <a:off x="1074028" y="3108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47" name="Google Shape;6147;p58"/>
            <p:cNvSpPr/>
            <p:nvPr/>
          </p:nvSpPr>
          <p:spPr>
            <a:xfrm>
              <a:off x="536128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48" name="Google Shape;6148;p58"/>
            <p:cNvSpPr/>
            <p:nvPr/>
          </p:nvSpPr>
          <p:spPr>
            <a:xfrm>
              <a:off x="1611928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X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49" name="Google Shape;6149;p58"/>
            <p:cNvSpPr/>
            <p:nvPr/>
          </p:nvSpPr>
          <p:spPr>
            <a:xfrm>
              <a:off x="2149828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35536EC-1F27-40F0-8C4D-9508F70B7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" b="1790"/>
          <a:stretch/>
        </p:blipFill>
        <p:spPr>
          <a:xfrm>
            <a:off x="3282286" y="1436459"/>
            <a:ext cx="2747790" cy="27124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Google Shape;6155;p59"/>
          <p:cNvSpPr txBox="1">
            <a:spLocks noGrp="1"/>
          </p:cNvSpPr>
          <p:nvPr>
            <p:ph type="title"/>
          </p:nvPr>
        </p:nvSpPr>
        <p:spPr>
          <a:xfrm>
            <a:off x="268953" y="22460"/>
            <a:ext cx="324671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</a:t>
            </a:r>
            <a:endParaRPr dirty="0"/>
          </a:p>
        </p:txBody>
      </p:sp>
      <p:grpSp>
        <p:nvGrpSpPr>
          <p:cNvPr id="6159" name="Google Shape;6159;p59"/>
          <p:cNvGrpSpPr/>
          <p:nvPr/>
        </p:nvGrpSpPr>
        <p:grpSpPr>
          <a:xfrm>
            <a:off x="3" y="2562089"/>
            <a:ext cx="1613700" cy="2581400"/>
            <a:chOff x="536128" y="1038639"/>
            <a:chExt cx="1613700" cy="2581400"/>
          </a:xfrm>
        </p:grpSpPr>
        <p:sp>
          <p:nvSpPr>
            <p:cNvPr id="6160" name="Google Shape;6160;p59"/>
            <p:cNvSpPr/>
            <p:nvPr/>
          </p:nvSpPr>
          <p:spPr>
            <a:xfrm>
              <a:off x="1074031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61" name="Google Shape;6161;p59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62" name="Google Shape;6162;p59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63" name="Google Shape;6163;p59"/>
            <p:cNvSpPr/>
            <p:nvPr/>
          </p:nvSpPr>
          <p:spPr>
            <a:xfrm>
              <a:off x="1074028" y="2597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64" name="Google Shape;6164;p59"/>
            <p:cNvSpPr/>
            <p:nvPr/>
          </p:nvSpPr>
          <p:spPr>
            <a:xfrm>
              <a:off x="1074028" y="3108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O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65" name="Google Shape;6165;p59"/>
            <p:cNvSpPr/>
            <p:nvPr/>
          </p:nvSpPr>
          <p:spPr>
            <a:xfrm>
              <a:off x="536128" y="259128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66" name="Google Shape;6166;p59"/>
            <p:cNvSpPr/>
            <p:nvPr/>
          </p:nvSpPr>
          <p:spPr>
            <a:xfrm>
              <a:off x="1611928" y="259128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341C685-10D2-4454-899D-00C1FC1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8" y="1268251"/>
            <a:ext cx="1726278" cy="1728851"/>
          </a:xfrm>
          <a:prstGeom prst="rect">
            <a:avLst/>
          </a:prstGeom>
        </p:spPr>
      </p:pic>
      <p:sp>
        <p:nvSpPr>
          <p:cNvPr id="17" name="Google Shape;5918;p47">
            <a:extLst>
              <a:ext uri="{FF2B5EF4-FFF2-40B4-BE49-F238E27FC236}">
                <a16:creationId xmlns:a16="http://schemas.microsoft.com/office/drawing/2014/main" id="{14B7055F-AB6C-4E06-9CD4-4EF836A924C4}"/>
              </a:ext>
            </a:extLst>
          </p:cNvPr>
          <p:cNvSpPr txBox="1">
            <a:spLocks/>
          </p:cNvSpPr>
          <p:nvPr/>
        </p:nvSpPr>
        <p:spPr>
          <a:xfrm>
            <a:off x="0" y="643207"/>
            <a:ext cx="2650208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Sopa de letras</a:t>
            </a:r>
          </a:p>
        </p:txBody>
      </p:sp>
      <p:sp>
        <p:nvSpPr>
          <p:cNvPr id="18" name="Google Shape;5918;p47">
            <a:extLst>
              <a:ext uri="{FF2B5EF4-FFF2-40B4-BE49-F238E27FC236}">
                <a16:creationId xmlns:a16="http://schemas.microsoft.com/office/drawing/2014/main" id="{3AD8AFE1-19B1-45D5-88F1-9236BE29A2DC}"/>
              </a:ext>
            </a:extLst>
          </p:cNvPr>
          <p:cNvSpPr txBox="1">
            <a:spLocks/>
          </p:cNvSpPr>
          <p:nvPr/>
        </p:nvSpPr>
        <p:spPr>
          <a:xfrm>
            <a:off x="3378645" y="403951"/>
            <a:ext cx="2546990" cy="332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Crucigrama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C3415D-0146-45A8-AA9F-D6522770B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185" y="948215"/>
            <a:ext cx="2234795" cy="1986484"/>
          </a:xfrm>
          <a:prstGeom prst="rect">
            <a:avLst/>
          </a:prstGeom>
        </p:spPr>
      </p:pic>
      <p:sp>
        <p:nvSpPr>
          <p:cNvPr id="21" name="Google Shape;5918;p47">
            <a:extLst>
              <a:ext uri="{FF2B5EF4-FFF2-40B4-BE49-F238E27FC236}">
                <a16:creationId xmlns:a16="http://schemas.microsoft.com/office/drawing/2014/main" id="{ABC2E4A2-143E-4EF3-AEC4-6AE4B945A447}"/>
              </a:ext>
            </a:extLst>
          </p:cNvPr>
          <p:cNvSpPr txBox="1">
            <a:spLocks/>
          </p:cNvSpPr>
          <p:nvPr/>
        </p:nvSpPr>
        <p:spPr>
          <a:xfrm>
            <a:off x="5906940" y="274044"/>
            <a:ext cx="2546990" cy="332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Laberinto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E7B560-5325-4C29-A745-CC3023594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829" y="567638"/>
            <a:ext cx="190067" cy="19006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3C6DF00-5923-4F66-BD50-A7C842DEA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670" y="3270282"/>
            <a:ext cx="229794" cy="2297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FB5EFD-3558-4140-96D7-58DA9C716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291" y="792366"/>
            <a:ext cx="2443254" cy="2443254"/>
          </a:xfrm>
          <a:prstGeom prst="rect">
            <a:avLst/>
          </a:prstGeom>
        </p:spPr>
      </p:pic>
      <p:sp>
        <p:nvSpPr>
          <p:cNvPr id="31" name="Google Shape;5918;p47">
            <a:extLst>
              <a:ext uri="{FF2B5EF4-FFF2-40B4-BE49-F238E27FC236}">
                <a16:creationId xmlns:a16="http://schemas.microsoft.com/office/drawing/2014/main" id="{ECA0E3DE-7336-45C6-9A23-BD76FBC96895}"/>
              </a:ext>
            </a:extLst>
          </p:cNvPr>
          <p:cNvSpPr txBox="1">
            <a:spLocks/>
          </p:cNvSpPr>
          <p:nvPr/>
        </p:nvSpPr>
        <p:spPr>
          <a:xfrm>
            <a:off x="1819969" y="4149587"/>
            <a:ext cx="1776216" cy="332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Spartan" panose="020B0604020202020204" charset="0"/>
              </a:rPr>
              <a:t>Sudoku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DD7B77-490B-4DD4-977F-57102F0B55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5713" y="3073289"/>
            <a:ext cx="1972574" cy="19725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4" name="Google Shape;6194;p61"/>
          <p:cNvGrpSpPr/>
          <p:nvPr/>
        </p:nvGrpSpPr>
        <p:grpSpPr>
          <a:xfrm>
            <a:off x="3" y="1038639"/>
            <a:ext cx="1075803" cy="3629200"/>
            <a:chOff x="536128" y="1038639"/>
            <a:chExt cx="1075803" cy="3629200"/>
          </a:xfrm>
        </p:grpSpPr>
        <p:sp>
          <p:nvSpPr>
            <p:cNvPr id="6195" name="Google Shape;6195;p61"/>
            <p:cNvSpPr/>
            <p:nvPr/>
          </p:nvSpPr>
          <p:spPr>
            <a:xfrm>
              <a:off x="1074031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96" name="Google Shape;6196;p61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U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97" name="Google Shape;6197;p61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98" name="Google Shape;6198;p61"/>
            <p:cNvSpPr/>
            <p:nvPr/>
          </p:nvSpPr>
          <p:spPr>
            <a:xfrm>
              <a:off x="1074028" y="2597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99" name="Google Shape;6199;p61"/>
            <p:cNvSpPr/>
            <p:nvPr/>
          </p:nvSpPr>
          <p:spPr>
            <a:xfrm>
              <a:off x="536128" y="4156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6200" name="Google Shape;6200;p61"/>
          <p:cNvGrpSpPr/>
          <p:nvPr/>
        </p:nvGrpSpPr>
        <p:grpSpPr>
          <a:xfrm>
            <a:off x="537903" y="3108839"/>
            <a:ext cx="537900" cy="1559000"/>
            <a:chOff x="1074028" y="1549839"/>
            <a:chExt cx="537900" cy="1559000"/>
          </a:xfrm>
        </p:grpSpPr>
        <p:sp>
          <p:nvSpPr>
            <p:cNvPr id="6201" name="Google Shape;6201;p61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202" name="Google Shape;6202;p61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203" name="Google Shape;6203;p61"/>
            <p:cNvSpPr/>
            <p:nvPr/>
          </p:nvSpPr>
          <p:spPr>
            <a:xfrm>
              <a:off x="1074028" y="2597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29" name="Google Shape;6027;p52">
            <a:extLst>
              <a:ext uri="{FF2B5EF4-FFF2-40B4-BE49-F238E27FC236}">
                <a16:creationId xmlns:a16="http://schemas.microsoft.com/office/drawing/2014/main" id="{5201725B-E755-48E6-ACA7-19CC0439A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995" y="2016740"/>
            <a:ext cx="5467255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DE INTELIGENCIA VERBAL</a:t>
            </a:r>
            <a:endParaRPr dirty="0"/>
          </a:p>
        </p:txBody>
      </p:sp>
      <p:sp>
        <p:nvSpPr>
          <p:cNvPr id="30" name="Google Shape;5934;p48">
            <a:extLst>
              <a:ext uri="{FF2B5EF4-FFF2-40B4-BE49-F238E27FC236}">
                <a16:creationId xmlns:a16="http://schemas.microsoft.com/office/drawing/2014/main" id="{23464C4C-8285-42E0-8D5A-2B03F4819926}"/>
              </a:ext>
            </a:extLst>
          </p:cNvPr>
          <p:cNvSpPr/>
          <p:nvPr/>
        </p:nvSpPr>
        <p:spPr>
          <a:xfrm>
            <a:off x="1752390" y="2016740"/>
            <a:ext cx="1076700" cy="102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31" name="Google Shape;5936;p48">
            <a:extLst>
              <a:ext uri="{FF2B5EF4-FFF2-40B4-BE49-F238E27FC236}">
                <a16:creationId xmlns:a16="http://schemas.microsoft.com/office/drawing/2014/main" id="{1301DB98-3D08-45CC-8B2E-C75CC7D74569}"/>
              </a:ext>
            </a:extLst>
          </p:cNvPr>
          <p:cNvSpPr txBox="1">
            <a:spLocks/>
          </p:cNvSpPr>
          <p:nvPr/>
        </p:nvSpPr>
        <p:spPr>
          <a:xfrm>
            <a:off x="1726586" y="2155473"/>
            <a:ext cx="1151455" cy="73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partan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Google Shape;6172;p60"/>
          <p:cNvSpPr txBox="1">
            <a:spLocks noGrp="1"/>
          </p:cNvSpPr>
          <p:nvPr>
            <p:ph type="title"/>
          </p:nvPr>
        </p:nvSpPr>
        <p:spPr>
          <a:xfrm>
            <a:off x="107082" y="1072423"/>
            <a:ext cx="301229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Palindromos</a:t>
            </a:r>
            <a:endParaRPr dirty="0"/>
          </a:p>
        </p:txBody>
      </p:sp>
      <p:grpSp>
        <p:nvGrpSpPr>
          <p:cNvPr id="6178" name="Google Shape;6178;p60"/>
          <p:cNvGrpSpPr/>
          <p:nvPr/>
        </p:nvGrpSpPr>
        <p:grpSpPr>
          <a:xfrm>
            <a:off x="3926" y="4632300"/>
            <a:ext cx="2151600" cy="511200"/>
            <a:chOff x="536128" y="2073739"/>
            <a:chExt cx="2151600" cy="511200"/>
          </a:xfrm>
        </p:grpSpPr>
        <p:sp>
          <p:nvSpPr>
            <p:cNvPr id="6179" name="Google Shape;6179;p60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U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80" name="Google Shape;6180;p60"/>
            <p:cNvSpPr/>
            <p:nvPr/>
          </p:nvSpPr>
          <p:spPr>
            <a:xfrm>
              <a:off x="5361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81" name="Google Shape;6181;p60"/>
            <p:cNvSpPr/>
            <p:nvPr/>
          </p:nvSpPr>
          <p:spPr>
            <a:xfrm>
              <a:off x="16119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82" name="Google Shape;6182;p60"/>
            <p:cNvSpPr/>
            <p:nvPr/>
          </p:nvSpPr>
          <p:spPr>
            <a:xfrm>
              <a:off x="21498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K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16" name="Google Shape;6034;p53">
            <a:extLst>
              <a:ext uri="{FF2B5EF4-FFF2-40B4-BE49-F238E27FC236}">
                <a16:creationId xmlns:a16="http://schemas.microsoft.com/office/drawing/2014/main" id="{7D00AE03-8B0A-4040-BA3A-5C9AC9C60C5A}"/>
              </a:ext>
            </a:extLst>
          </p:cNvPr>
          <p:cNvSpPr txBox="1">
            <a:spLocks/>
          </p:cNvSpPr>
          <p:nvPr/>
        </p:nvSpPr>
        <p:spPr>
          <a:xfrm>
            <a:off x="287861" y="1575170"/>
            <a:ext cx="2094574" cy="154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s-ES" dirty="0"/>
              <a:t>Elabora un programa en cualquier lenguaje que diga si una palabra es </a:t>
            </a:r>
            <a:r>
              <a:rPr lang="es-ES" dirty="0" err="1"/>
              <a:t>palindroma</a:t>
            </a:r>
            <a:r>
              <a:rPr lang="es-ES" dirty="0"/>
              <a:t> o no.</a:t>
            </a:r>
          </a:p>
        </p:txBody>
      </p:sp>
      <p:sp>
        <p:nvSpPr>
          <p:cNvPr id="19" name="Google Shape;6172;p60">
            <a:extLst>
              <a:ext uri="{FF2B5EF4-FFF2-40B4-BE49-F238E27FC236}">
                <a16:creationId xmlns:a16="http://schemas.microsoft.com/office/drawing/2014/main" id="{8CC126E3-A1CF-4E94-965F-A1D6DF7CFE64}"/>
              </a:ext>
            </a:extLst>
          </p:cNvPr>
          <p:cNvSpPr txBox="1">
            <a:spLocks/>
          </p:cNvSpPr>
          <p:nvPr/>
        </p:nvSpPr>
        <p:spPr>
          <a:xfrm>
            <a:off x="3400269" y="6674"/>
            <a:ext cx="24807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s-CO" dirty="0"/>
              <a:t>Anagrama</a:t>
            </a:r>
          </a:p>
        </p:txBody>
      </p:sp>
      <p:sp>
        <p:nvSpPr>
          <p:cNvPr id="20" name="Google Shape;6034;p53">
            <a:extLst>
              <a:ext uri="{FF2B5EF4-FFF2-40B4-BE49-F238E27FC236}">
                <a16:creationId xmlns:a16="http://schemas.microsoft.com/office/drawing/2014/main" id="{E47387FD-3FD2-4CF2-81D6-50FC1C95D970}"/>
              </a:ext>
            </a:extLst>
          </p:cNvPr>
          <p:cNvSpPr txBox="1">
            <a:spLocks/>
          </p:cNvSpPr>
          <p:nvPr/>
        </p:nvSpPr>
        <p:spPr>
          <a:xfrm>
            <a:off x="3400269" y="516086"/>
            <a:ext cx="2094574" cy="154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s-ES" dirty="0"/>
              <a:t>Elabora un programa en cualquier lenguaje que genera un anagrama.</a:t>
            </a:r>
          </a:p>
        </p:txBody>
      </p:sp>
      <p:sp>
        <p:nvSpPr>
          <p:cNvPr id="21" name="Google Shape;6172;p60">
            <a:extLst>
              <a:ext uri="{FF2B5EF4-FFF2-40B4-BE49-F238E27FC236}">
                <a16:creationId xmlns:a16="http://schemas.microsoft.com/office/drawing/2014/main" id="{A4936DB2-99A4-42E6-B706-4B2FD79AAA30}"/>
              </a:ext>
            </a:extLst>
          </p:cNvPr>
          <p:cNvSpPr txBox="1">
            <a:spLocks/>
          </p:cNvSpPr>
          <p:nvPr/>
        </p:nvSpPr>
        <p:spPr>
          <a:xfrm>
            <a:off x="4503101" y="1358773"/>
            <a:ext cx="46113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s-CO" dirty="0"/>
              <a:t>Cantidad de consonantes y </a:t>
            </a:r>
            <a:r>
              <a:rPr lang="es-CO" dirty="0" err="1"/>
              <a:t>voales</a:t>
            </a:r>
            <a:endParaRPr lang="es-CO" dirty="0"/>
          </a:p>
        </p:txBody>
      </p:sp>
      <p:sp>
        <p:nvSpPr>
          <p:cNvPr id="22" name="Google Shape;6034;p53">
            <a:extLst>
              <a:ext uri="{FF2B5EF4-FFF2-40B4-BE49-F238E27FC236}">
                <a16:creationId xmlns:a16="http://schemas.microsoft.com/office/drawing/2014/main" id="{63EA3B18-660F-4FEB-B421-B7FFBA1D0F36}"/>
              </a:ext>
            </a:extLst>
          </p:cNvPr>
          <p:cNvSpPr txBox="1">
            <a:spLocks/>
          </p:cNvSpPr>
          <p:nvPr/>
        </p:nvSpPr>
        <p:spPr>
          <a:xfrm>
            <a:off x="5062689" y="2304705"/>
            <a:ext cx="4051732" cy="154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s-ES" dirty="0"/>
              <a:t>Elabora un programa en cualquier lenguaje que diga cuantas letras consonantes y vocales hay en una palabra.</a:t>
            </a:r>
          </a:p>
        </p:txBody>
      </p:sp>
      <p:sp>
        <p:nvSpPr>
          <p:cNvPr id="23" name="Google Shape;6172;p60">
            <a:extLst>
              <a:ext uri="{FF2B5EF4-FFF2-40B4-BE49-F238E27FC236}">
                <a16:creationId xmlns:a16="http://schemas.microsoft.com/office/drawing/2014/main" id="{93C90F58-F78D-4756-8543-62574171693E}"/>
              </a:ext>
            </a:extLst>
          </p:cNvPr>
          <p:cNvSpPr txBox="1">
            <a:spLocks/>
          </p:cNvSpPr>
          <p:nvPr/>
        </p:nvSpPr>
        <p:spPr>
          <a:xfrm>
            <a:off x="2300621" y="2857317"/>
            <a:ext cx="24807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s-CO" dirty="0"/>
              <a:t>Encriptado</a:t>
            </a:r>
          </a:p>
        </p:txBody>
      </p:sp>
      <p:sp>
        <p:nvSpPr>
          <p:cNvPr id="24" name="Google Shape;6034;p53">
            <a:extLst>
              <a:ext uri="{FF2B5EF4-FFF2-40B4-BE49-F238E27FC236}">
                <a16:creationId xmlns:a16="http://schemas.microsoft.com/office/drawing/2014/main" id="{91DF37E4-3138-459F-9F4D-DBECBBBBB19A}"/>
              </a:ext>
            </a:extLst>
          </p:cNvPr>
          <p:cNvSpPr txBox="1">
            <a:spLocks/>
          </p:cNvSpPr>
          <p:nvPr/>
        </p:nvSpPr>
        <p:spPr>
          <a:xfrm>
            <a:off x="2382435" y="3402119"/>
            <a:ext cx="2317110" cy="154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s-ES" dirty="0"/>
              <a:t>Elabora un programa en cualquier lenguaje </a:t>
            </a:r>
            <a:r>
              <a:rPr lang="es-ES" dirty="0" err="1"/>
              <a:t>reemplaze</a:t>
            </a:r>
            <a:r>
              <a:rPr lang="es-ES" dirty="0"/>
              <a:t> las vocales por 4, 3, 1, 0, 9 </a:t>
            </a:r>
            <a:r>
              <a:rPr lang="es-ES" dirty="0" err="1"/>
              <a:t>respcto</a:t>
            </a:r>
            <a:r>
              <a:rPr lang="es-ES" dirty="0"/>
              <a:t> a la A, E, I, O, 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8" name="Google Shape;6208;p62"/>
          <p:cNvSpPr txBox="1">
            <a:spLocks noGrp="1"/>
          </p:cNvSpPr>
          <p:nvPr>
            <p:ph type="title"/>
          </p:nvPr>
        </p:nvSpPr>
        <p:spPr>
          <a:xfrm>
            <a:off x="758850" y="131326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 POSIBLES</a:t>
            </a:r>
            <a:endParaRPr dirty="0"/>
          </a:p>
        </p:txBody>
      </p:sp>
      <p:sp>
        <p:nvSpPr>
          <p:cNvPr id="6220" name="Google Shape;6220;p62"/>
          <p:cNvSpPr/>
          <p:nvPr/>
        </p:nvSpPr>
        <p:spPr>
          <a:xfrm>
            <a:off x="6731142" y="1136438"/>
            <a:ext cx="261300" cy="24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6232" name="Google Shape;6232;p62"/>
          <p:cNvGrpSpPr/>
          <p:nvPr/>
        </p:nvGrpSpPr>
        <p:grpSpPr>
          <a:xfrm>
            <a:off x="1609958" y="4632289"/>
            <a:ext cx="1613700" cy="511200"/>
            <a:chOff x="536128" y="1038639"/>
            <a:chExt cx="1613700" cy="511200"/>
          </a:xfrm>
        </p:grpSpPr>
        <p:sp>
          <p:nvSpPr>
            <p:cNvPr id="6233" name="Google Shape;6233;p62"/>
            <p:cNvSpPr/>
            <p:nvPr/>
          </p:nvSpPr>
          <p:spPr>
            <a:xfrm>
              <a:off x="1074031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234" name="Google Shape;6234;p62"/>
            <p:cNvSpPr/>
            <p:nvPr/>
          </p:nvSpPr>
          <p:spPr>
            <a:xfrm>
              <a:off x="536128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M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235" name="Google Shape;6235;p62"/>
            <p:cNvSpPr/>
            <p:nvPr/>
          </p:nvSpPr>
          <p:spPr>
            <a:xfrm>
              <a:off x="1611928" y="1038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39" name="Google Shape;6172;p60">
            <a:extLst>
              <a:ext uri="{FF2B5EF4-FFF2-40B4-BE49-F238E27FC236}">
                <a16:creationId xmlns:a16="http://schemas.microsoft.com/office/drawing/2014/main" id="{597DAF20-5BCC-4D10-8025-7C9DDB672E65}"/>
              </a:ext>
            </a:extLst>
          </p:cNvPr>
          <p:cNvSpPr txBox="1">
            <a:spLocks/>
          </p:cNvSpPr>
          <p:nvPr/>
        </p:nvSpPr>
        <p:spPr>
          <a:xfrm>
            <a:off x="-45426" y="1745783"/>
            <a:ext cx="30122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s-CO" dirty="0" err="1"/>
              <a:t>Palindromos</a:t>
            </a:r>
            <a:endParaRPr lang="es-CO" dirty="0"/>
          </a:p>
        </p:txBody>
      </p:sp>
      <p:sp>
        <p:nvSpPr>
          <p:cNvPr id="43" name="Google Shape;6034;p53">
            <a:extLst>
              <a:ext uri="{FF2B5EF4-FFF2-40B4-BE49-F238E27FC236}">
                <a16:creationId xmlns:a16="http://schemas.microsoft.com/office/drawing/2014/main" id="{A17E2957-B7C2-473E-A3FB-2E30AF090742}"/>
              </a:ext>
            </a:extLst>
          </p:cNvPr>
          <p:cNvSpPr txBox="1">
            <a:spLocks/>
          </p:cNvSpPr>
          <p:nvPr/>
        </p:nvSpPr>
        <p:spPr>
          <a:xfrm>
            <a:off x="0" y="2318483"/>
            <a:ext cx="9108691" cy="121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palindromos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"Palíndromo"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"No Palíndromo"</a:t>
            </a:r>
            <a:endParaRPr lang="pt-B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palindromos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oso</a:t>
            </a:r>
            <a:r>
              <a:rPr lang="pt-BR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9" name="Google Shape;6259;p63"/>
          <p:cNvGrpSpPr/>
          <p:nvPr/>
        </p:nvGrpSpPr>
        <p:grpSpPr>
          <a:xfrm>
            <a:off x="8606100" y="0"/>
            <a:ext cx="537900" cy="2070200"/>
            <a:chOff x="1074028" y="1549839"/>
            <a:chExt cx="537900" cy="2070200"/>
          </a:xfrm>
        </p:grpSpPr>
        <p:sp>
          <p:nvSpPr>
            <p:cNvPr id="6260" name="Google Shape;6260;p63"/>
            <p:cNvSpPr/>
            <p:nvPr/>
          </p:nvSpPr>
          <p:spPr>
            <a:xfrm>
              <a:off x="1074028" y="1549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W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261" name="Google Shape;6261;p63"/>
            <p:cNvSpPr/>
            <p:nvPr/>
          </p:nvSpPr>
          <p:spPr>
            <a:xfrm>
              <a:off x="1074028" y="20737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O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262" name="Google Shape;6262;p63"/>
            <p:cNvSpPr/>
            <p:nvPr/>
          </p:nvSpPr>
          <p:spPr>
            <a:xfrm>
              <a:off x="1074028" y="25976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263" name="Google Shape;6263;p63"/>
            <p:cNvSpPr/>
            <p:nvPr/>
          </p:nvSpPr>
          <p:spPr>
            <a:xfrm>
              <a:off x="1074028" y="310883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D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25" name="Google Shape;6172;p60">
            <a:extLst>
              <a:ext uri="{FF2B5EF4-FFF2-40B4-BE49-F238E27FC236}">
                <a16:creationId xmlns:a16="http://schemas.microsoft.com/office/drawing/2014/main" id="{BAD2BBC0-D968-490F-94DB-7593B937D929}"/>
              </a:ext>
            </a:extLst>
          </p:cNvPr>
          <p:cNvSpPr txBox="1">
            <a:spLocks/>
          </p:cNvSpPr>
          <p:nvPr/>
        </p:nvSpPr>
        <p:spPr>
          <a:xfrm>
            <a:off x="3250508" y="898142"/>
            <a:ext cx="30122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s-CO" dirty="0"/>
              <a:t>Anagramas</a:t>
            </a:r>
          </a:p>
        </p:txBody>
      </p:sp>
      <p:sp>
        <p:nvSpPr>
          <p:cNvPr id="26" name="Google Shape;6034;p53">
            <a:extLst>
              <a:ext uri="{FF2B5EF4-FFF2-40B4-BE49-F238E27FC236}">
                <a16:creationId xmlns:a16="http://schemas.microsoft.com/office/drawing/2014/main" id="{FD699D8A-D459-4734-8625-6936C5AAE4FA}"/>
              </a:ext>
            </a:extLst>
          </p:cNvPr>
          <p:cNvSpPr txBox="1">
            <a:spLocks/>
          </p:cNvSpPr>
          <p:nvPr/>
        </p:nvSpPr>
        <p:spPr>
          <a:xfrm>
            <a:off x="0" y="1489935"/>
            <a:ext cx="9334127" cy="313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rPr lang="es-E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anagrama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palabra1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palabra2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palabra1 </a:t>
            </a:r>
            <a:r>
              <a:rPr lang="es-E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palabra1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lower()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palabra2 </a:t>
            </a:r>
            <a:r>
              <a:rPr lang="es-E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palabra2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lower()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palabra1_arreglo </a:t>
            </a:r>
            <a:r>
              <a:rPr lang="es-E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(palabra1)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palabra2_arreglo </a:t>
            </a:r>
            <a:r>
              <a:rPr lang="es-E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(palabra2)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palabra1_arreglo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sort()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palabra2_arreglo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sort()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palabra1_ordenada </a:t>
            </a:r>
            <a:r>
              <a:rPr lang="es-E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(palabra1_arreglo)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palabra2_ordenada </a:t>
            </a:r>
            <a:r>
              <a:rPr lang="es-E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(palabra2_arreglo)</a:t>
            </a:r>
          </a:p>
          <a:p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E5C07B"/>
                </a:solidFill>
                <a:latin typeface="Consolas" panose="020B0609020204030204" pitchFamily="49" charset="0"/>
              </a:rPr>
              <a:t>“</a:t>
            </a:r>
            <a:r>
              <a:rPr lang="es-E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Anagramas</a:t>
            </a:r>
            <a:r>
              <a:rPr lang="es-ES" dirty="0">
                <a:solidFill>
                  <a:srgbClr val="E5C07B"/>
                </a:solidFill>
                <a:latin typeface="Consolas" panose="020B0609020204030204" pitchFamily="49" charset="0"/>
              </a:rPr>
              <a:t>”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palabra1_ordenada </a:t>
            </a:r>
            <a:r>
              <a:rPr lang="es-E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palabra2_ordenada </a:t>
            </a:r>
            <a:r>
              <a:rPr lang="es-E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“No anagramas”</a:t>
            </a:r>
          </a:p>
          <a:p>
            <a:endParaRPr lang="es-E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(anagrama(</a:t>
            </a:r>
            <a:r>
              <a:rPr lang="es-E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"oso"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soo</a:t>
            </a:r>
            <a:r>
              <a:rPr lang="es-E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7" name="Google Shape;6208;p62">
            <a:extLst>
              <a:ext uri="{FF2B5EF4-FFF2-40B4-BE49-F238E27FC236}">
                <a16:creationId xmlns:a16="http://schemas.microsoft.com/office/drawing/2014/main" id="{6159C2C4-C448-48E4-B63F-97AF19487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850" y="131326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 POSIBLES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208;p62">
            <a:extLst>
              <a:ext uri="{FF2B5EF4-FFF2-40B4-BE49-F238E27FC236}">
                <a16:creationId xmlns:a16="http://schemas.microsoft.com/office/drawing/2014/main" id="{E2D59F2D-4119-447C-A482-66CF39674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850" y="131326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 POSIBLES</a:t>
            </a:r>
            <a:endParaRPr dirty="0"/>
          </a:p>
        </p:txBody>
      </p:sp>
      <p:sp>
        <p:nvSpPr>
          <p:cNvPr id="19" name="Google Shape;6172;p60">
            <a:extLst>
              <a:ext uri="{FF2B5EF4-FFF2-40B4-BE49-F238E27FC236}">
                <a16:creationId xmlns:a16="http://schemas.microsoft.com/office/drawing/2014/main" id="{085F46C0-8433-4E31-8193-02FDFB189783}"/>
              </a:ext>
            </a:extLst>
          </p:cNvPr>
          <p:cNvSpPr txBox="1">
            <a:spLocks/>
          </p:cNvSpPr>
          <p:nvPr/>
        </p:nvSpPr>
        <p:spPr>
          <a:xfrm>
            <a:off x="0" y="2560788"/>
            <a:ext cx="25104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s-CO" dirty="0"/>
              <a:t>Encriptado</a:t>
            </a:r>
          </a:p>
        </p:txBody>
      </p:sp>
      <p:sp>
        <p:nvSpPr>
          <p:cNvPr id="20" name="Google Shape;6034;p53">
            <a:extLst>
              <a:ext uri="{FF2B5EF4-FFF2-40B4-BE49-F238E27FC236}">
                <a16:creationId xmlns:a16="http://schemas.microsoft.com/office/drawing/2014/main" id="{E45C7061-89EE-48A6-A593-8614AC97A3AB}"/>
              </a:ext>
            </a:extLst>
          </p:cNvPr>
          <p:cNvSpPr txBox="1">
            <a:spLocks/>
          </p:cNvSpPr>
          <p:nvPr/>
        </p:nvSpPr>
        <p:spPr>
          <a:xfrm>
            <a:off x="2698642" y="805559"/>
            <a:ext cx="6183786" cy="313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rPr lang="es-CO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encriptado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CO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palabra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(palabra)</a:t>
            </a: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(palabra))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"4"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"3"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"1"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"0"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palabra[i]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"9"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(palabra)</a:t>
            </a:r>
          </a:p>
          <a:p>
            <a:endParaRPr lang="es-CO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CO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(encriptado(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murcielago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08;p62">
            <a:extLst>
              <a:ext uri="{FF2B5EF4-FFF2-40B4-BE49-F238E27FC236}">
                <a16:creationId xmlns:a16="http://schemas.microsoft.com/office/drawing/2014/main" id="{3244B195-56E7-48EC-BBDD-A9C1EA257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850" y="131326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 POSIBLES</a:t>
            </a:r>
            <a:endParaRPr dirty="0"/>
          </a:p>
        </p:txBody>
      </p:sp>
      <p:sp>
        <p:nvSpPr>
          <p:cNvPr id="29" name="Google Shape;6034;p53">
            <a:extLst>
              <a:ext uri="{FF2B5EF4-FFF2-40B4-BE49-F238E27FC236}">
                <a16:creationId xmlns:a16="http://schemas.microsoft.com/office/drawing/2014/main" id="{C678FEAE-4837-4565-A68A-E2E80EC3F7A5}"/>
              </a:ext>
            </a:extLst>
          </p:cNvPr>
          <p:cNvSpPr txBox="1">
            <a:spLocks/>
          </p:cNvSpPr>
          <p:nvPr/>
        </p:nvSpPr>
        <p:spPr>
          <a:xfrm>
            <a:off x="1584008" y="1655263"/>
            <a:ext cx="6183786" cy="295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5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rPr lang="es-CO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cantidad_vocales_consonantes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vocales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consonantes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CO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vocales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consonantes </a:t>
            </a:r>
            <a:r>
              <a:rPr lang="es-C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CO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"Consonantes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consonantes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}\</a:t>
            </a:r>
            <a:r>
              <a:rPr lang="es-CO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CO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Vocales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vocales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s-CO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CO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cantidad_vocales_consonantes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ejempolo</a:t>
            </a:r>
            <a:r>
              <a:rPr lang="es-C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s-CO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Google Shape;6172;p60">
            <a:extLst>
              <a:ext uri="{FF2B5EF4-FFF2-40B4-BE49-F238E27FC236}">
                <a16:creationId xmlns:a16="http://schemas.microsoft.com/office/drawing/2014/main" id="{034CAF57-F555-459B-9353-5CD9D421A0A4}"/>
              </a:ext>
            </a:extLst>
          </p:cNvPr>
          <p:cNvSpPr txBox="1">
            <a:spLocks/>
          </p:cNvSpPr>
          <p:nvPr/>
        </p:nvSpPr>
        <p:spPr>
          <a:xfrm>
            <a:off x="977309" y="1023446"/>
            <a:ext cx="76262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s-CO" dirty="0"/>
              <a:t>Cantidad de consonantes y vocales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" name="Google Shape;6420;p72"/>
          <p:cNvSpPr txBox="1">
            <a:spLocks noGrp="1"/>
          </p:cNvSpPr>
          <p:nvPr>
            <p:ph type="ctrTitle"/>
          </p:nvPr>
        </p:nvSpPr>
        <p:spPr>
          <a:xfrm>
            <a:off x="1869165" y="1824129"/>
            <a:ext cx="5424300" cy="9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¡</a:t>
            </a:r>
            <a:r>
              <a:rPr lang="en" dirty="0"/>
              <a:t>GRACIAS!</a:t>
            </a:r>
            <a:endParaRPr dirty="0"/>
          </a:p>
        </p:txBody>
      </p:sp>
      <p:sp>
        <p:nvSpPr>
          <p:cNvPr id="6437" name="Google Shape;6437;p72"/>
          <p:cNvSpPr/>
          <p:nvPr/>
        </p:nvSpPr>
        <p:spPr>
          <a:xfrm>
            <a:off x="1067256" y="20537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H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38" name="Google Shape;6438;p72"/>
          <p:cNvSpPr/>
          <p:nvPr/>
        </p:nvSpPr>
        <p:spPr>
          <a:xfrm>
            <a:off x="1067253" y="25649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E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39" name="Google Shape;6439;p72"/>
          <p:cNvSpPr/>
          <p:nvPr/>
        </p:nvSpPr>
        <p:spPr>
          <a:xfrm>
            <a:off x="1067253" y="30888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L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0" name="Google Shape;6440;p72"/>
          <p:cNvSpPr/>
          <p:nvPr/>
        </p:nvSpPr>
        <p:spPr>
          <a:xfrm>
            <a:off x="1067253" y="36127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L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1" name="Google Shape;6441;p72"/>
          <p:cNvSpPr/>
          <p:nvPr/>
        </p:nvSpPr>
        <p:spPr>
          <a:xfrm>
            <a:off x="1067253" y="41239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O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2" name="Google Shape;6442;p72"/>
          <p:cNvSpPr/>
          <p:nvPr/>
        </p:nvSpPr>
        <p:spPr>
          <a:xfrm>
            <a:off x="527528" y="41239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H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3" name="Google Shape;6443;p72"/>
          <p:cNvSpPr/>
          <p:nvPr/>
        </p:nvSpPr>
        <p:spPr>
          <a:xfrm>
            <a:off x="1600215" y="41239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T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4" name="Google Shape;6444;p72"/>
          <p:cNvSpPr/>
          <p:nvPr/>
        </p:nvSpPr>
        <p:spPr>
          <a:xfrm>
            <a:off x="7538818" y="359925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Y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5" name="Google Shape;6445;p72"/>
          <p:cNvSpPr/>
          <p:nvPr/>
        </p:nvSpPr>
        <p:spPr>
          <a:xfrm>
            <a:off x="6999093" y="359925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B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6" name="Google Shape;6446;p72"/>
          <p:cNvSpPr/>
          <p:nvPr/>
        </p:nvSpPr>
        <p:spPr>
          <a:xfrm>
            <a:off x="8071780" y="359925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E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7" name="Google Shape;6447;p72"/>
          <p:cNvSpPr/>
          <p:nvPr/>
        </p:nvSpPr>
        <p:spPr>
          <a:xfrm>
            <a:off x="8071765" y="15425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8" name="Google Shape;6448;p72"/>
          <p:cNvSpPr/>
          <p:nvPr/>
        </p:nvSpPr>
        <p:spPr>
          <a:xfrm>
            <a:off x="8071765" y="20664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L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49" name="Google Shape;6449;p72"/>
          <p:cNvSpPr/>
          <p:nvPr/>
        </p:nvSpPr>
        <p:spPr>
          <a:xfrm>
            <a:off x="8071765" y="25903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I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450" name="Google Shape;6450;p72"/>
          <p:cNvSpPr/>
          <p:nvPr/>
        </p:nvSpPr>
        <p:spPr>
          <a:xfrm>
            <a:off x="8071765" y="31015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D</a:t>
            </a:r>
            <a:r>
              <a:rPr lang="en" sz="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7" name="Google Shape;5777;p41"/>
          <p:cNvSpPr/>
          <p:nvPr/>
        </p:nvSpPr>
        <p:spPr>
          <a:xfrm>
            <a:off x="1075382" y="3087416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778" name="Google Shape;5778;p41"/>
          <p:cNvSpPr/>
          <p:nvPr/>
        </p:nvSpPr>
        <p:spPr>
          <a:xfrm>
            <a:off x="4842534" y="15453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779" name="Google Shape;5779;p41"/>
          <p:cNvSpPr/>
          <p:nvPr/>
        </p:nvSpPr>
        <p:spPr>
          <a:xfrm>
            <a:off x="4842534" y="3087416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780" name="Google Shape;5780;p4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5781" name="Google Shape;5781;p41"/>
          <p:cNvSpPr txBox="1">
            <a:spLocks noGrp="1"/>
          </p:cNvSpPr>
          <p:nvPr>
            <p:ph type="title" idx="3"/>
          </p:nvPr>
        </p:nvSpPr>
        <p:spPr>
          <a:xfrm>
            <a:off x="1689474" y="1648498"/>
            <a:ext cx="3000657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de </a:t>
            </a:r>
            <a:r>
              <a:rPr lang="es-CO" dirty="0"/>
              <a:t>memoria</a:t>
            </a:r>
            <a:endParaRPr dirty="0"/>
          </a:p>
        </p:txBody>
      </p:sp>
      <p:sp>
        <p:nvSpPr>
          <p:cNvPr id="5783" name="Google Shape;5783;p41"/>
          <p:cNvSpPr txBox="1">
            <a:spLocks noGrp="1"/>
          </p:cNvSpPr>
          <p:nvPr>
            <p:ph type="title" idx="5"/>
          </p:nvPr>
        </p:nvSpPr>
        <p:spPr>
          <a:xfrm>
            <a:off x="476632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5784" name="Google Shape;5784;p41"/>
          <p:cNvSpPr txBox="1">
            <a:spLocks noGrp="1"/>
          </p:cNvSpPr>
          <p:nvPr>
            <p:ph type="title" idx="6"/>
          </p:nvPr>
        </p:nvSpPr>
        <p:spPr>
          <a:xfrm>
            <a:off x="5456625" y="1648498"/>
            <a:ext cx="292845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de </a:t>
            </a:r>
            <a:r>
              <a:rPr lang="es-CO" dirty="0"/>
              <a:t>cálculo</a:t>
            </a:r>
            <a:endParaRPr dirty="0"/>
          </a:p>
        </p:txBody>
      </p:sp>
      <p:sp>
        <p:nvSpPr>
          <p:cNvPr id="5786" name="Google Shape;5786;p41"/>
          <p:cNvSpPr txBox="1">
            <a:spLocks noGrp="1"/>
          </p:cNvSpPr>
          <p:nvPr>
            <p:ph type="title" idx="8"/>
          </p:nvPr>
        </p:nvSpPr>
        <p:spPr>
          <a:xfrm>
            <a:off x="999175" y="3192325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5787" name="Google Shape;5787;p41"/>
          <p:cNvSpPr txBox="1">
            <a:spLocks noGrp="1"/>
          </p:cNvSpPr>
          <p:nvPr>
            <p:ph type="title" idx="9"/>
          </p:nvPr>
        </p:nvSpPr>
        <p:spPr>
          <a:xfrm>
            <a:off x="1651371" y="3204303"/>
            <a:ext cx="3229252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de agilidad mental</a:t>
            </a:r>
            <a:endParaRPr dirty="0"/>
          </a:p>
        </p:txBody>
      </p:sp>
      <p:sp>
        <p:nvSpPr>
          <p:cNvPr id="5789" name="Google Shape;5789;p41"/>
          <p:cNvSpPr txBox="1">
            <a:spLocks noGrp="1"/>
          </p:cNvSpPr>
          <p:nvPr>
            <p:ph type="title" idx="14"/>
          </p:nvPr>
        </p:nvSpPr>
        <p:spPr>
          <a:xfrm>
            <a:off x="4766325" y="3192327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5790" name="Google Shape;5790;p41"/>
          <p:cNvSpPr txBox="1">
            <a:spLocks noGrp="1"/>
          </p:cNvSpPr>
          <p:nvPr>
            <p:ph type="title" idx="15"/>
          </p:nvPr>
        </p:nvSpPr>
        <p:spPr>
          <a:xfrm>
            <a:off x="5456587" y="3204303"/>
            <a:ext cx="25476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Ejercicios de inteligencia verbal</a:t>
            </a:r>
            <a:endParaRPr dirty="0"/>
          </a:p>
        </p:txBody>
      </p:sp>
      <p:sp>
        <p:nvSpPr>
          <p:cNvPr id="5792" name="Google Shape;5792;p41"/>
          <p:cNvSpPr/>
          <p:nvPr/>
        </p:nvSpPr>
        <p:spPr>
          <a:xfrm>
            <a:off x="1075382" y="15453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793" name="Google Shape;5793;p41"/>
          <p:cNvSpPr txBox="1">
            <a:spLocks noGrp="1"/>
          </p:cNvSpPr>
          <p:nvPr>
            <p:ph type="title" idx="2"/>
          </p:nvPr>
        </p:nvSpPr>
        <p:spPr>
          <a:xfrm>
            <a:off x="99917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8" name="Google Shape;5798;p42"/>
          <p:cNvSpPr txBox="1">
            <a:spLocks noGrp="1"/>
          </p:cNvSpPr>
          <p:nvPr>
            <p:ph type="title"/>
          </p:nvPr>
        </p:nvSpPr>
        <p:spPr>
          <a:xfrm>
            <a:off x="70941" y="2460379"/>
            <a:ext cx="7462038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de memoria</a:t>
            </a:r>
            <a:endParaRPr dirty="0"/>
          </a:p>
        </p:txBody>
      </p:sp>
      <p:sp>
        <p:nvSpPr>
          <p:cNvPr id="5800" name="Google Shape;5800;p42"/>
          <p:cNvSpPr/>
          <p:nvPr/>
        </p:nvSpPr>
        <p:spPr>
          <a:xfrm>
            <a:off x="1621980" y="1032532"/>
            <a:ext cx="1055400" cy="1002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801" name="Google Shape;5801;p42"/>
          <p:cNvSpPr txBox="1">
            <a:spLocks noGrp="1"/>
          </p:cNvSpPr>
          <p:nvPr>
            <p:ph type="title" idx="2"/>
          </p:nvPr>
        </p:nvSpPr>
        <p:spPr>
          <a:xfrm>
            <a:off x="1694210" y="1091926"/>
            <a:ext cx="9111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grpSp>
        <p:nvGrpSpPr>
          <p:cNvPr id="18" name="Google Shape;5802;p42">
            <a:extLst>
              <a:ext uri="{FF2B5EF4-FFF2-40B4-BE49-F238E27FC236}">
                <a16:creationId xmlns:a16="http://schemas.microsoft.com/office/drawing/2014/main" id="{1B1F1BDB-E751-4F14-8486-900F41753DF8}"/>
              </a:ext>
            </a:extLst>
          </p:cNvPr>
          <p:cNvGrpSpPr/>
          <p:nvPr/>
        </p:nvGrpSpPr>
        <p:grpSpPr>
          <a:xfrm>
            <a:off x="6995080" y="1542579"/>
            <a:ext cx="1613700" cy="2581400"/>
            <a:chOff x="6981553" y="1542579"/>
            <a:chExt cx="1613700" cy="2581400"/>
          </a:xfrm>
        </p:grpSpPr>
        <p:sp>
          <p:nvSpPr>
            <p:cNvPr id="19" name="Google Shape;5803;p42">
              <a:extLst>
                <a:ext uri="{FF2B5EF4-FFF2-40B4-BE49-F238E27FC236}">
                  <a16:creationId xmlns:a16="http://schemas.microsoft.com/office/drawing/2014/main" id="{0352CF26-C875-49E1-8739-D96A207163C2}"/>
                </a:ext>
              </a:extLst>
            </p:cNvPr>
            <p:cNvSpPr/>
            <p:nvPr/>
          </p:nvSpPr>
          <p:spPr>
            <a:xfrm>
              <a:off x="7519456" y="2053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O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0" name="Google Shape;5804;p42">
              <a:extLst>
                <a:ext uri="{FF2B5EF4-FFF2-40B4-BE49-F238E27FC236}">
                  <a16:creationId xmlns:a16="http://schemas.microsoft.com/office/drawing/2014/main" id="{51910EBC-3226-4B43-9F78-4573D03CB6EE}"/>
                </a:ext>
              </a:extLst>
            </p:cNvPr>
            <p:cNvSpPr/>
            <p:nvPr/>
          </p:nvSpPr>
          <p:spPr>
            <a:xfrm>
              <a:off x="7519462" y="15425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W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1" name="Google Shape;5805;p42">
              <a:extLst>
                <a:ext uri="{FF2B5EF4-FFF2-40B4-BE49-F238E27FC236}">
                  <a16:creationId xmlns:a16="http://schemas.microsoft.com/office/drawing/2014/main" id="{F0C52EAE-B0FC-4DE1-B58D-69051A1C203B}"/>
                </a:ext>
              </a:extLst>
            </p:cNvPr>
            <p:cNvSpPr/>
            <p:nvPr/>
          </p:nvSpPr>
          <p:spPr>
            <a:xfrm>
              <a:off x="7519453" y="2564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2" name="Google Shape;5806;p42">
              <a:extLst>
                <a:ext uri="{FF2B5EF4-FFF2-40B4-BE49-F238E27FC236}">
                  <a16:creationId xmlns:a16="http://schemas.microsoft.com/office/drawing/2014/main" id="{F5726273-AC52-46C6-AA1E-27A7E8590098}"/>
                </a:ext>
              </a:extLst>
            </p:cNvPr>
            <p:cNvSpPr/>
            <p:nvPr/>
          </p:nvSpPr>
          <p:spPr>
            <a:xfrm>
              <a:off x="7519453" y="30888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D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3" name="Google Shape;5807;p42">
              <a:extLst>
                <a:ext uri="{FF2B5EF4-FFF2-40B4-BE49-F238E27FC236}">
                  <a16:creationId xmlns:a16="http://schemas.microsoft.com/office/drawing/2014/main" id="{F7890E23-7574-4EB1-B780-9617DDC3607A}"/>
                </a:ext>
              </a:extLst>
            </p:cNvPr>
            <p:cNvSpPr/>
            <p:nvPr/>
          </p:nvSpPr>
          <p:spPr>
            <a:xfrm>
              <a:off x="7519453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4" name="Google Shape;5808;p42">
              <a:extLst>
                <a:ext uri="{FF2B5EF4-FFF2-40B4-BE49-F238E27FC236}">
                  <a16:creationId xmlns:a16="http://schemas.microsoft.com/office/drawing/2014/main" id="{8AE0E3B9-AF50-4483-B0C1-6061AAEB1DCB}"/>
                </a:ext>
              </a:extLst>
            </p:cNvPr>
            <p:cNvSpPr/>
            <p:nvPr/>
          </p:nvSpPr>
          <p:spPr>
            <a:xfrm>
              <a:off x="6981553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5" name="Google Shape;5809;p42">
              <a:extLst>
                <a:ext uri="{FF2B5EF4-FFF2-40B4-BE49-F238E27FC236}">
                  <a16:creationId xmlns:a16="http://schemas.microsoft.com/office/drawing/2014/main" id="{13B46A5A-1531-43ED-9017-098683C81CEB}"/>
                </a:ext>
              </a:extLst>
            </p:cNvPr>
            <p:cNvSpPr/>
            <p:nvPr/>
          </p:nvSpPr>
          <p:spPr>
            <a:xfrm>
              <a:off x="8057353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K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4" name="Google Shape;5814;p43"/>
          <p:cNvSpPr txBox="1">
            <a:spLocks noGrp="1"/>
          </p:cNvSpPr>
          <p:nvPr>
            <p:ph type="title"/>
          </p:nvPr>
        </p:nvSpPr>
        <p:spPr>
          <a:xfrm>
            <a:off x="0" y="81678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Instrucciones</a:t>
            </a:r>
          </a:p>
        </p:txBody>
      </p:sp>
      <p:sp>
        <p:nvSpPr>
          <p:cNvPr id="5815" name="Google Shape;5815;p43"/>
          <p:cNvSpPr txBox="1">
            <a:spLocks noGrp="1"/>
          </p:cNvSpPr>
          <p:nvPr>
            <p:ph type="subTitle" idx="1"/>
          </p:nvPr>
        </p:nvSpPr>
        <p:spPr>
          <a:xfrm>
            <a:off x="2031667" y="519547"/>
            <a:ext cx="5080666" cy="4623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Siguiendo las siguietes construcciones, elabora la figura.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Los </a:t>
            </a:r>
            <a:r>
              <a:rPr lang="es-CO" sz="1400" dirty="0"/>
              <a:t>números se encuentran encerrados en cuadrados, de la siguiente manera.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1. Dibuja un 1, dibuja una linea hacia la derecha y dibuja un 2.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2. Del 2 dibuja una linea hacia abajo y dibuja un 3.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3. Del 3 dibuja una linea hacia abajo con inclinacion de 45 grados hacia la izquierda, luego dibuja una linea  hacia abajo y luego hacia la izquierda, despues dibuja un 4.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4. Del 4 dibuja una linea hacia la izquierda, luego dibuja una linea hacia arriba y dibuja un 5.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5. Del 5 dibuja hacia arriba una linea, luego dibuja una linea hacia arriba con una inclinacion de 45 grados hacia la derecha, luego dibuja una linea hacia arriba y luego dibuja una linea a la derecha para terminar de nuevo en el 1.</a:t>
            </a:r>
          </a:p>
        </p:txBody>
      </p:sp>
      <p:grpSp>
        <p:nvGrpSpPr>
          <p:cNvPr id="5817" name="Google Shape;5817;p43"/>
          <p:cNvGrpSpPr/>
          <p:nvPr/>
        </p:nvGrpSpPr>
        <p:grpSpPr>
          <a:xfrm>
            <a:off x="7333481" y="2918167"/>
            <a:ext cx="1613700" cy="511200"/>
            <a:chOff x="6981553" y="3612779"/>
            <a:chExt cx="1613700" cy="511200"/>
          </a:xfrm>
        </p:grpSpPr>
        <p:sp>
          <p:nvSpPr>
            <p:cNvPr id="5818" name="Google Shape;5818;p43"/>
            <p:cNvSpPr/>
            <p:nvPr/>
          </p:nvSpPr>
          <p:spPr>
            <a:xfrm>
              <a:off x="7519453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19" name="Google Shape;5819;p43"/>
            <p:cNvSpPr/>
            <p:nvPr/>
          </p:nvSpPr>
          <p:spPr>
            <a:xfrm>
              <a:off x="6981553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20" name="Google Shape;5820;p43"/>
            <p:cNvSpPr/>
            <p:nvPr/>
          </p:nvSpPr>
          <p:spPr>
            <a:xfrm>
              <a:off x="8057353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Y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DE3B776-CF66-4189-BF6E-7BEEBCC007C2}"/>
              </a:ext>
            </a:extLst>
          </p:cNvPr>
          <p:cNvSpPr txBox="1"/>
          <p:nvPr/>
        </p:nvSpPr>
        <p:spPr>
          <a:xfrm>
            <a:off x="3704320" y="1060861"/>
            <a:ext cx="23034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es-CO" sz="1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5" name="Google Shape;5825;p44"/>
          <p:cNvSpPr txBox="1">
            <a:spLocks noGrp="1"/>
          </p:cNvSpPr>
          <p:nvPr>
            <p:ph type="title"/>
          </p:nvPr>
        </p:nvSpPr>
        <p:spPr>
          <a:xfrm>
            <a:off x="1042712" y="493281"/>
            <a:ext cx="5084436" cy="561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Frameworks / </a:t>
            </a:r>
            <a:r>
              <a:rPr lang="es-CO" dirty="0"/>
              <a:t>Librerías</a:t>
            </a:r>
            <a:endParaRPr dirty="0"/>
          </a:p>
        </p:txBody>
      </p:sp>
      <p:sp>
        <p:nvSpPr>
          <p:cNvPr id="5826" name="Google Shape;5826;p44"/>
          <p:cNvSpPr txBox="1">
            <a:spLocks noGrp="1"/>
          </p:cNvSpPr>
          <p:nvPr>
            <p:ph type="body" idx="1"/>
          </p:nvPr>
        </p:nvSpPr>
        <p:spPr>
          <a:xfrm>
            <a:off x="1042695" y="1054563"/>
            <a:ext cx="3263808" cy="397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1.  </a:t>
            </a:r>
            <a:r>
              <a:rPr lang="es-CO" sz="1400" dirty="0"/>
              <a:t>¿En qué casilla hay un </a:t>
            </a:r>
            <a:r>
              <a:rPr lang="es-CO" sz="1400" dirty="0" err="1"/>
              <a:t>framework</a:t>
            </a:r>
            <a:r>
              <a:rPr lang="es-CO" sz="1400" dirty="0"/>
              <a:t> o librería de </a:t>
            </a:r>
            <a:r>
              <a:rPr lang="es-CO" sz="1400" dirty="0" err="1"/>
              <a:t>frontend</a:t>
            </a:r>
            <a:r>
              <a:rPr lang="es-CO" sz="1400" dirty="0"/>
              <a:t> justo encima de otro?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dirty="0"/>
              <a:t>2. ¿En que casillas juntas hay un </a:t>
            </a:r>
            <a:r>
              <a:rPr lang="es-CO" sz="1400" dirty="0" err="1"/>
              <a:t>framework</a:t>
            </a:r>
            <a:r>
              <a:rPr lang="es-CO" sz="1400" dirty="0"/>
              <a:t> o librería del mismo lenguaje pero para un tipo de desarrollo diferente?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CO" sz="1400" dirty="0"/>
              <a:t>2. ¿En que casilla hay un </a:t>
            </a:r>
            <a:r>
              <a:rPr lang="es-CO" sz="1400" dirty="0" err="1"/>
              <a:t>framework</a:t>
            </a:r>
            <a:r>
              <a:rPr lang="es-CO" sz="1400" dirty="0"/>
              <a:t> o librería del mismo lenguaje para un mismo tipo de desarrollo?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CO" sz="1400" dirty="0"/>
              <a:t>3. ¿Qué columna esta compuesta por el mismo lenguaje de programación?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CO" sz="1400" dirty="0"/>
              <a:t>4. ¿Cuántos </a:t>
            </a:r>
            <a:r>
              <a:rPr lang="es-CO" sz="1400" dirty="0" err="1"/>
              <a:t>frameworks</a:t>
            </a:r>
            <a:r>
              <a:rPr lang="es-CO" sz="1400" dirty="0"/>
              <a:t> o librerías de </a:t>
            </a:r>
            <a:r>
              <a:rPr lang="es-CO" sz="1400" dirty="0" err="1"/>
              <a:t>frontend</a:t>
            </a:r>
            <a:r>
              <a:rPr lang="es-CO" sz="1400" dirty="0"/>
              <a:t> hay?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CO" sz="1400" dirty="0"/>
              <a:t>5. ¿Cuántos </a:t>
            </a:r>
            <a:r>
              <a:rPr lang="es-CO" sz="1400" dirty="0" err="1"/>
              <a:t>frameworks</a:t>
            </a:r>
            <a:r>
              <a:rPr lang="es-CO" sz="1400" dirty="0"/>
              <a:t> o librerías de </a:t>
            </a:r>
            <a:r>
              <a:rPr lang="es-CO" sz="1400" dirty="0" err="1"/>
              <a:t>backend</a:t>
            </a:r>
            <a:r>
              <a:rPr lang="es-CO" sz="1400" dirty="0"/>
              <a:t> hay?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CO" dirty="0"/>
          </a:p>
        </p:txBody>
      </p:sp>
      <p:grpSp>
        <p:nvGrpSpPr>
          <p:cNvPr id="5827" name="Google Shape;5827;p44"/>
          <p:cNvGrpSpPr/>
          <p:nvPr/>
        </p:nvGrpSpPr>
        <p:grpSpPr>
          <a:xfrm>
            <a:off x="6995080" y="1542579"/>
            <a:ext cx="1613700" cy="3092600"/>
            <a:chOff x="6995080" y="1542579"/>
            <a:chExt cx="1613700" cy="3092600"/>
          </a:xfrm>
        </p:grpSpPr>
        <p:sp>
          <p:nvSpPr>
            <p:cNvPr id="5828" name="Google Shape;5828;p44"/>
            <p:cNvSpPr/>
            <p:nvPr/>
          </p:nvSpPr>
          <p:spPr>
            <a:xfrm>
              <a:off x="7532983" y="2053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29" name="Google Shape;5829;p44"/>
            <p:cNvSpPr/>
            <p:nvPr/>
          </p:nvSpPr>
          <p:spPr>
            <a:xfrm>
              <a:off x="7532989" y="15425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30" name="Google Shape;5830;p44"/>
            <p:cNvSpPr/>
            <p:nvPr/>
          </p:nvSpPr>
          <p:spPr>
            <a:xfrm>
              <a:off x="7532980" y="2564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31" name="Google Shape;5831;p44"/>
            <p:cNvSpPr/>
            <p:nvPr/>
          </p:nvSpPr>
          <p:spPr>
            <a:xfrm>
              <a:off x="7532980" y="30888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32" name="Google Shape;5832;p44"/>
            <p:cNvSpPr/>
            <p:nvPr/>
          </p:nvSpPr>
          <p:spPr>
            <a:xfrm>
              <a:off x="7532980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33" name="Google Shape;5833;p44"/>
            <p:cNvSpPr/>
            <p:nvPr/>
          </p:nvSpPr>
          <p:spPr>
            <a:xfrm>
              <a:off x="6995080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B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34" name="Google Shape;5834;p44"/>
            <p:cNvSpPr/>
            <p:nvPr/>
          </p:nvSpPr>
          <p:spPr>
            <a:xfrm>
              <a:off x="8070880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D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35" name="Google Shape;5835;p44"/>
            <p:cNvSpPr/>
            <p:nvPr/>
          </p:nvSpPr>
          <p:spPr>
            <a:xfrm>
              <a:off x="7532980" y="4123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11543CC4-CB23-425F-84C2-EF0087505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4307"/>
              </p:ext>
            </p:extLst>
          </p:nvPr>
        </p:nvGraphicFramePr>
        <p:xfrm>
          <a:off x="4405394" y="1576577"/>
          <a:ext cx="3028704" cy="1990345"/>
        </p:xfrm>
        <a:graphic>
          <a:graphicData uri="http://schemas.openxmlformats.org/drawingml/2006/table">
            <a:tbl>
              <a:tblPr firstRow="1" bandRow="1">
                <a:tableStyleId>{3BCE71BF-3EF4-41CF-86BE-8CB85766835D}</a:tableStyleId>
              </a:tblPr>
              <a:tblGrid>
                <a:gridCol w="1009568">
                  <a:extLst>
                    <a:ext uri="{9D8B030D-6E8A-4147-A177-3AD203B41FA5}">
                      <a16:colId xmlns:a16="http://schemas.microsoft.com/office/drawing/2014/main" val="1649080104"/>
                    </a:ext>
                  </a:extLst>
                </a:gridCol>
                <a:gridCol w="1009568">
                  <a:extLst>
                    <a:ext uri="{9D8B030D-6E8A-4147-A177-3AD203B41FA5}">
                      <a16:colId xmlns:a16="http://schemas.microsoft.com/office/drawing/2014/main" val="84170466"/>
                    </a:ext>
                  </a:extLst>
                </a:gridCol>
                <a:gridCol w="1009568">
                  <a:extLst>
                    <a:ext uri="{9D8B030D-6E8A-4147-A177-3AD203B41FA5}">
                      <a16:colId xmlns:a16="http://schemas.microsoft.com/office/drawing/2014/main" val="2511374610"/>
                    </a:ext>
                  </a:extLst>
                </a:gridCol>
              </a:tblGrid>
              <a:tr h="6257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Manrope" panose="020B0604020202020204" charset="0"/>
                        </a:rPr>
                        <a:t>Angular</a:t>
                      </a:r>
                      <a:endParaRPr lang="es-CO" dirty="0">
                        <a:solidFill>
                          <a:srgbClr val="FF0000"/>
                        </a:solidFill>
                        <a:latin typeface="Manrop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Spring Boot</a:t>
                      </a:r>
                      <a:endParaRPr lang="es-CO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92D050"/>
                          </a:solidFill>
                        </a:rPr>
                        <a:t>React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52802"/>
                  </a:ext>
                </a:extLst>
              </a:tr>
              <a:tr h="6822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Flask</a:t>
                      </a:r>
                      <a:endParaRPr lang="es-CO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dirty="0">
                          <a:solidFill>
                            <a:srgbClr val="00B0F0"/>
                          </a:solidFill>
                        </a:rPr>
                        <a:t>JSwing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23CA0"/>
                          </a:solidFill>
                        </a:rPr>
                        <a:t>Svelte</a:t>
                      </a:r>
                      <a:endParaRPr lang="es-CO" dirty="0">
                        <a:solidFill>
                          <a:srgbClr val="323C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650187"/>
                  </a:ext>
                </a:extLst>
              </a:tr>
              <a:tr h="6822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Django</a:t>
                      </a:r>
                      <a:endParaRPr lang="es-CO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Tkinter</a:t>
                      </a:r>
                      <a:endParaRPr lang="es-CO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Express</a:t>
                      </a:r>
                      <a:endParaRPr lang="es-CO" dirty="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7869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" name="Google Shape;5840;p45"/>
          <p:cNvSpPr txBox="1">
            <a:spLocks noGrp="1"/>
          </p:cNvSpPr>
          <p:nvPr>
            <p:ph type="title"/>
          </p:nvPr>
        </p:nvSpPr>
        <p:spPr>
          <a:xfrm>
            <a:off x="2680290" y="549933"/>
            <a:ext cx="4506022" cy="10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Nombra el lenguaje de programacion</a:t>
            </a:r>
            <a:endParaRPr dirty="0"/>
          </a:p>
        </p:txBody>
      </p:sp>
      <p:grpSp>
        <p:nvGrpSpPr>
          <p:cNvPr id="5854" name="Google Shape;5854;p45"/>
          <p:cNvGrpSpPr/>
          <p:nvPr/>
        </p:nvGrpSpPr>
        <p:grpSpPr>
          <a:xfrm>
            <a:off x="6459705" y="3601694"/>
            <a:ext cx="2689500" cy="1533600"/>
            <a:chOff x="6459705" y="3601694"/>
            <a:chExt cx="2689500" cy="1533600"/>
          </a:xfrm>
        </p:grpSpPr>
        <p:sp>
          <p:nvSpPr>
            <p:cNvPr id="5855" name="Google Shape;5855;p45"/>
            <p:cNvSpPr/>
            <p:nvPr/>
          </p:nvSpPr>
          <p:spPr>
            <a:xfrm>
              <a:off x="69976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56" name="Google Shape;5856;p45"/>
            <p:cNvSpPr/>
            <p:nvPr/>
          </p:nvSpPr>
          <p:spPr>
            <a:xfrm>
              <a:off x="64597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S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57" name="Google Shape;5857;p45"/>
            <p:cNvSpPr/>
            <p:nvPr/>
          </p:nvSpPr>
          <p:spPr>
            <a:xfrm>
              <a:off x="75355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58" name="Google Shape;5858;p45"/>
            <p:cNvSpPr/>
            <p:nvPr/>
          </p:nvSpPr>
          <p:spPr>
            <a:xfrm>
              <a:off x="80734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59" name="Google Shape;5859;p45"/>
            <p:cNvSpPr/>
            <p:nvPr/>
          </p:nvSpPr>
          <p:spPr>
            <a:xfrm>
              <a:off x="86113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K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60" name="Google Shape;5860;p45"/>
            <p:cNvSpPr/>
            <p:nvPr/>
          </p:nvSpPr>
          <p:spPr>
            <a:xfrm>
              <a:off x="8073405" y="36016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F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61" name="Google Shape;5861;p45"/>
            <p:cNvSpPr/>
            <p:nvPr/>
          </p:nvSpPr>
          <p:spPr>
            <a:xfrm>
              <a:off x="8073405" y="46240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5862" name="Google Shape;5862;p45"/>
          <p:cNvGrpSpPr/>
          <p:nvPr/>
        </p:nvGrpSpPr>
        <p:grpSpPr>
          <a:xfrm>
            <a:off x="5" y="1034169"/>
            <a:ext cx="537900" cy="2044800"/>
            <a:chOff x="5" y="1034169"/>
            <a:chExt cx="537900" cy="2044800"/>
          </a:xfrm>
        </p:grpSpPr>
        <p:sp>
          <p:nvSpPr>
            <p:cNvPr id="5863" name="Google Shape;5863;p45"/>
            <p:cNvSpPr/>
            <p:nvPr/>
          </p:nvSpPr>
          <p:spPr>
            <a:xfrm>
              <a:off x="5" y="154536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2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64" name="Google Shape;5864;p45"/>
            <p:cNvSpPr/>
            <p:nvPr/>
          </p:nvSpPr>
          <p:spPr>
            <a:xfrm>
              <a:off x="5" y="103416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65" name="Google Shape;5865;p45"/>
            <p:cNvSpPr/>
            <p:nvPr/>
          </p:nvSpPr>
          <p:spPr>
            <a:xfrm>
              <a:off x="5" y="205656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3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66" name="Google Shape;5866;p45"/>
            <p:cNvSpPr/>
            <p:nvPr/>
          </p:nvSpPr>
          <p:spPr>
            <a:xfrm>
              <a:off x="5" y="256776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K</a:t>
              </a:r>
              <a:r>
                <a:rPr lang="en" sz="600" b="1" dirty="0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4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BB5FDE36-D6B5-4D7A-8217-CB549894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28" y="2205787"/>
            <a:ext cx="1339062" cy="133906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E9B9CC-0D4F-4CB1-9CF7-309AF82E3459}"/>
              </a:ext>
            </a:extLst>
          </p:cNvPr>
          <p:cNvSpPr txBox="1"/>
          <p:nvPr/>
        </p:nvSpPr>
        <p:spPr>
          <a:xfrm>
            <a:off x="1192655" y="2108518"/>
            <a:ext cx="42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sym typeface="Manrope"/>
              </a:rPr>
              <a:t>1.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D7C74C4-06B1-4372-9552-2B5524720B04}"/>
              </a:ext>
            </a:extLst>
          </p:cNvPr>
          <p:cNvSpPr txBox="1"/>
          <p:nvPr/>
        </p:nvSpPr>
        <p:spPr>
          <a:xfrm>
            <a:off x="2916709" y="2109242"/>
            <a:ext cx="42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anrope"/>
                <a:sym typeface="Manrope"/>
              </a:rPr>
              <a:t>2.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8FB89C-15BD-4536-AEC2-CBB77CDE8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142" y="2258460"/>
            <a:ext cx="1286389" cy="1286389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E3A4E05B-2C9D-49B8-9F50-7FE7B6B73627}"/>
              </a:ext>
            </a:extLst>
          </p:cNvPr>
          <p:cNvSpPr txBox="1"/>
          <p:nvPr/>
        </p:nvSpPr>
        <p:spPr>
          <a:xfrm>
            <a:off x="4794633" y="2056569"/>
            <a:ext cx="42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anrope"/>
                <a:sym typeface="Manrope"/>
              </a:rPr>
              <a:t>3.</a:t>
            </a:r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724C58B-C7ED-4260-8369-1A1BA89DC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383" y="2205787"/>
            <a:ext cx="1339062" cy="1339062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4790357E-7F9E-4033-BBC8-1C718D307C97}"/>
              </a:ext>
            </a:extLst>
          </p:cNvPr>
          <p:cNvSpPr txBox="1"/>
          <p:nvPr/>
        </p:nvSpPr>
        <p:spPr>
          <a:xfrm>
            <a:off x="6671253" y="2056569"/>
            <a:ext cx="42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anrope"/>
                <a:sym typeface="Manrope"/>
              </a:rPr>
              <a:t>4.</a:t>
            </a:r>
            <a:endParaRPr lang="es-CO" dirty="0"/>
          </a:p>
        </p:txBody>
      </p:sp>
      <p:pic>
        <p:nvPicPr>
          <p:cNvPr id="1028" name="Picture 4" descr="Kotlin Logo Icon - Download in Colored Outline Style">
            <a:extLst>
              <a:ext uri="{FF2B5EF4-FFF2-40B4-BE49-F238E27FC236}">
                <a16:creationId xmlns:a16="http://schemas.microsoft.com/office/drawing/2014/main" id="{0805607B-45A8-4F02-BBE6-22D288A1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33" y="2364118"/>
            <a:ext cx="1180731" cy="118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1" name="Google Shape;5871;p46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POO</a:t>
            </a:r>
            <a:endParaRPr dirty="0"/>
          </a:p>
        </p:txBody>
      </p:sp>
      <p:sp>
        <p:nvSpPr>
          <p:cNvPr id="5875" name="Google Shape;5875;p46"/>
          <p:cNvSpPr txBox="1">
            <a:spLocks noGrp="1"/>
          </p:cNvSpPr>
          <p:nvPr>
            <p:ph type="title" idx="5"/>
          </p:nvPr>
        </p:nvSpPr>
        <p:spPr>
          <a:xfrm>
            <a:off x="3279673" y="1203130"/>
            <a:ext cx="2583863" cy="2307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s-CO" dirty="0"/>
              <a:t>¿Qué es una clase?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2. ¿Qué es polimorfismo?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3. ¿Qué es encapsulación?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4. ¿Qué es herencia?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5 ¿Qué es una instancia?</a:t>
            </a:r>
            <a:endParaRPr dirty="0"/>
          </a:p>
        </p:txBody>
      </p:sp>
      <p:grpSp>
        <p:nvGrpSpPr>
          <p:cNvPr id="5895" name="Google Shape;5895;p46"/>
          <p:cNvGrpSpPr/>
          <p:nvPr/>
        </p:nvGrpSpPr>
        <p:grpSpPr>
          <a:xfrm>
            <a:off x="4302655" y="3601694"/>
            <a:ext cx="4846550" cy="1533600"/>
            <a:chOff x="4302655" y="3601694"/>
            <a:chExt cx="4846550" cy="1533600"/>
          </a:xfrm>
        </p:grpSpPr>
        <p:sp>
          <p:nvSpPr>
            <p:cNvPr id="5896" name="Google Shape;5896;p46"/>
            <p:cNvSpPr/>
            <p:nvPr/>
          </p:nvSpPr>
          <p:spPr>
            <a:xfrm>
              <a:off x="69976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97" name="Google Shape;5897;p46"/>
            <p:cNvSpPr/>
            <p:nvPr/>
          </p:nvSpPr>
          <p:spPr>
            <a:xfrm>
              <a:off x="64597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98" name="Google Shape;5898;p46"/>
            <p:cNvSpPr/>
            <p:nvPr/>
          </p:nvSpPr>
          <p:spPr>
            <a:xfrm>
              <a:off x="75355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99" name="Google Shape;5899;p46"/>
            <p:cNvSpPr/>
            <p:nvPr/>
          </p:nvSpPr>
          <p:spPr>
            <a:xfrm>
              <a:off x="80734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00" name="Google Shape;5900;p46"/>
            <p:cNvSpPr/>
            <p:nvPr/>
          </p:nvSpPr>
          <p:spPr>
            <a:xfrm>
              <a:off x="861130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01" name="Google Shape;5901;p46"/>
            <p:cNvSpPr/>
            <p:nvPr/>
          </p:nvSpPr>
          <p:spPr>
            <a:xfrm>
              <a:off x="5381180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02" name="Google Shape;5902;p46"/>
            <p:cNvSpPr/>
            <p:nvPr/>
          </p:nvSpPr>
          <p:spPr>
            <a:xfrm>
              <a:off x="4843280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H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03" name="Google Shape;5903;p46"/>
            <p:cNvSpPr/>
            <p:nvPr/>
          </p:nvSpPr>
          <p:spPr>
            <a:xfrm>
              <a:off x="5919080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04" name="Google Shape;5904;p46"/>
            <p:cNvSpPr/>
            <p:nvPr/>
          </p:nvSpPr>
          <p:spPr>
            <a:xfrm>
              <a:off x="4302655" y="41128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C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05" name="Google Shape;5905;p46"/>
            <p:cNvSpPr/>
            <p:nvPr/>
          </p:nvSpPr>
          <p:spPr>
            <a:xfrm>
              <a:off x="8611305" y="36016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T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06" name="Google Shape;5906;p46"/>
            <p:cNvSpPr/>
            <p:nvPr/>
          </p:nvSpPr>
          <p:spPr>
            <a:xfrm>
              <a:off x="8611305" y="46240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1" name="Google Shape;5911;p47"/>
          <p:cNvSpPr txBox="1">
            <a:spLocks noGrp="1"/>
          </p:cNvSpPr>
          <p:nvPr>
            <p:ph type="title"/>
          </p:nvPr>
        </p:nvSpPr>
        <p:spPr>
          <a:xfrm>
            <a:off x="756141" y="15013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</a:t>
            </a:r>
            <a:endParaRPr dirty="0"/>
          </a:p>
        </p:txBody>
      </p:sp>
      <p:sp>
        <p:nvSpPr>
          <p:cNvPr id="5912" name="Google Shape;5912;p47"/>
          <p:cNvSpPr txBox="1">
            <a:spLocks noGrp="1"/>
          </p:cNvSpPr>
          <p:nvPr>
            <p:ph type="title" idx="2"/>
          </p:nvPr>
        </p:nvSpPr>
        <p:spPr>
          <a:xfrm>
            <a:off x="3266579" y="823313"/>
            <a:ext cx="319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Frameworks / </a:t>
            </a:r>
            <a:r>
              <a:rPr lang="es-CO" dirty="0"/>
              <a:t>Librerías</a:t>
            </a:r>
            <a:endParaRPr dirty="0"/>
          </a:p>
        </p:txBody>
      </p:sp>
      <p:sp>
        <p:nvSpPr>
          <p:cNvPr id="5913" name="Google Shape;5913;p47"/>
          <p:cNvSpPr txBox="1">
            <a:spLocks noGrp="1"/>
          </p:cNvSpPr>
          <p:nvPr>
            <p:ph type="title" idx="3"/>
          </p:nvPr>
        </p:nvSpPr>
        <p:spPr>
          <a:xfrm>
            <a:off x="3360544" y="1241286"/>
            <a:ext cx="3196800" cy="145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1. Tercera casilla.</a:t>
            </a:r>
            <a:br>
              <a:rPr lang="es-CO" dirty="0"/>
            </a:br>
            <a:r>
              <a:rPr lang="es-CO" dirty="0"/>
              <a:t>2. Séptima y novena casilla.</a:t>
            </a:r>
            <a:br>
              <a:rPr lang="es-CO" dirty="0"/>
            </a:br>
            <a:r>
              <a:rPr lang="es-CO" dirty="0"/>
              <a:t>3. Tercera columna.</a:t>
            </a:r>
            <a:br>
              <a:rPr lang="es-CO" dirty="0"/>
            </a:br>
            <a:r>
              <a:rPr lang="es-CO" dirty="0"/>
              <a:t>4. Tres.</a:t>
            </a:r>
            <a:br>
              <a:rPr lang="es-CO" dirty="0"/>
            </a:br>
            <a:r>
              <a:rPr lang="es-CO" dirty="0"/>
              <a:t>5. Cuatro</a:t>
            </a:r>
            <a:endParaRPr dirty="0"/>
          </a:p>
        </p:txBody>
      </p:sp>
      <p:sp>
        <p:nvSpPr>
          <p:cNvPr id="5914" name="Google Shape;5914;p47"/>
          <p:cNvSpPr txBox="1">
            <a:spLocks noGrp="1"/>
          </p:cNvSpPr>
          <p:nvPr>
            <p:ph type="title" idx="4"/>
          </p:nvPr>
        </p:nvSpPr>
        <p:spPr>
          <a:xfrm>
            <a:off x="568596" y="640676"/>
            <a:ext cx="18490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Instrucciones</a:t>
            </a:r>
            <a:endParaRPr dirty="0"/>
          </a:p>
        </p:txBody>
      </p:sp>
      <p:sp>
        <p:nvSpPr>
          <p:cNvPr id="5916" name="Google Shape;5916;p47"/>
          <p:cNvSpPr txBox="1">
            <a:spLocks noGrp="1"/>
          </p:cNvSpPr>
          <p:nvPr>
            <p:ph type="title" idx="6"/>
          </p:nvPr>
        </p:nvSpPr>
        <p:spPr>
          <a:xfrm>
            <a:off x="5305550" y="2089544"/>
            <a:ext cx="319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POO</a:t>
            </a:r>
            <a:endParaRPr dirty="0"/>
          </a:p>
        </p:txBody>
      </p:sp>
      <p:sp>
        <p:nvSpPr>
          <p:cNvPr id="5917" name="Google Shape;5917;p47"/>
          <p:cNvSpPr txBox="1">
            <a:spLocks noGrp="1"/>
          </p:cNvSpPr>
          <p:nvPr>
            <p:ph type="title" idx="7"/>
          </p:nvPr>
        </p:nvSpPr>
        <p:spPr>
          <a:xfrm>
            <a:off x="4666971" y="2366685"/>
            <a:ext cx="4370238" cy="2212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Es un modelado de un objeto que consta de propiedades y comportamientos.</a:t>
            </a:r>
            <a:br>
              <a:rPr lang="en" dirty="0"/>
            </a:br>
            <a:r>
              <a:rPr lang="en" dirty="0"/>
              <a:t>2. Es la capacidad de un objeto de ser tomado como instancia de dos o mas clases.</a:t>
            </a:r>
            <a:br>
              <a:rPr lang="en" dirty="0"/>
            </a:br>
            <a:r>
              <a:rPr lang="en" dirty="0"/>
              <a:t>3.  Es la privatisacion depropiedades o comportamientos de la clase.</a:t>
            </a:r>
            <a:br>
              <a:rPr lang="en" dirty="0"/>
            </a:br>
            <a:r>
              <a:rPr lang="en" dirty="0"/>
              <a:t>4. La capacidad que tienen las clases para tener ‘padres’ o, en su defecto, ‘hijos’.</a:t>
            </a:r>
            <a:br>
              <a:rPr lang="en" dirty="0"/>
            </a:br>
            <a:r>
              <a:rPr lang="en" dirty="0"/>
              <a:t>5. Es la creacion de un objeto</a:t>
            </a:r>
            <a:r>
              <a:rPr lang="en" sz="1600" dirty="0"/>
              <a:t>.</a:t>
            </a:r>
            <a:endParaRPr dirty="0"/>
          </a:p>
        </p:txBody>
      </p:sp>
      <p:sp>
        <p:nvSpPr>
          <p:cNvPr id="5918" name="Google Shape;5918;p47"/>
          <p:cNvSpPr txBox="1">
            <a:spLocks noGrp="1"/>
          </p:cNvSpPr>
          <p:nvPr>
            <p:ph type="title" idx="8"/>
          </p:nvPr>
        </p:nvSpPr>
        <p:spPr>
          <a:xfrm>
            <a:off x="0" y="2781700"/>
            <a:ext cx="3964657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Nombra el lenguaje de programacion</a:t>
            </a:r>
            <a:endParaRPr dirty="0"/>
          </a:p>
        </p:txBody>
      </p:sp>
      <p:sp>
        <p:nvSpPr>
          <p:cNvPr id="5919" name="Google Shape;5919;p47"/>
          <p:cNvSpPr txBox="1">
            <a:spLocks noGrp="1"/>
          </p:cNvSpPr>
          <p:nvPr>
            <p:ph type="title" idx="9"/>
          </p:nvPr>
        </p:nvSpPr>
        <p:spPr>
          <a:xfrm>
            <a:off x="430993" y="3396042"/>
            <a:ext cx="3196800" cy="1068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Python</a:t>
            </a:r>
            <a:br>
              <a:rPr lang="en" dirty="0"/>
            </a:br>
            <a:r>
              <a:rPr lang="en" dirty="0"/>
              <a:t>2. Ruby</a:t>
            </a:r>
            <a:br>
              <a:rPr lang="en" dirty="0"/>
            </a:br>
            <a:r>
              <a:rPr lang="en" dirty="0"/>
              <a:t>3. Go</a:t>
            </a:r>
            <a:br>
              <a:rPr lang="en" dirty="0"/>
            </a:br>
            <a:r>
              <a:rPr lang="en" dirty="0"/>
              <a:t>4. Kotlin</a:t>
            </a:r>
            <a:endParaRPr dirty="0"/>
          </a:p>
        </p:txBody>
      </p:sp>
      <p:grpSp>
        <p:nvGrpSpPr>
          <p:cNvPr id="5920" name="Google Shape;5920;p47"/>
          <p:cNvGrpSpPr/>
          <p:nvPr/>
        </p:nvGrpSpPr>
        <p:grpSpPr>
          <a:xfrm>
            <a:off x="535041" y="4632294"/>
            <a:ext cx="2689500" cy="511200"/>
            <a:chOff x="535041" y="4632294"/>
            <a:chExt cx="2689500" cy="511200"/>
          </a:xfrm>
        </p:grpSpPr>
        <p:sp>
          <p:nvSpPr>
            <p:cNvPr id="5921" name="Google Shape;5921;p47"/>
            <p:cNvSpPr/>
            <p:nvPr/>
          </p:nvSpPr>
          <p:spPr>
            <a:xfrm>
              <a:off x="10729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O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22" name="Google Shape;5922;p47"/>
            <p:cNvSpPr/>
            <p:nvPr/>
          </p:nvSpPr>
          <p:spPr>
            <a:xfrm>
              <a:off x="5350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23" name="Google Shape;5923;p47"/>
            <p:cNvSpPr/>
            <p:nvPr/>
          </p:nvSpPr>
          <p:spPr>
            <a:xfrm>
              <a:off x="16108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W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24" name="Google Shape;5924;p47"/>
            <p:cNvSpPr/>
            <p:nvPr/>
          </p:nvSpPr>
          <p:spPr>
            <a:xfrm>
              <a:off x="21487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25" name="Google Shape;5925;p47"/>
            <p:cNvSpPr/>
            <p:nvPr/>
          </p:nvSpPr>
          <p:spPr>
            <a:xfrm>
              <a:off x="26866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R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5926" name="Google Shape;5926;p47"/>
          <p:cNvGrpSpPr/>
          <p:nvPr/>
        </p:nvGrpSpPr>
        <p:grpSpPr>
          <a:xfrm>
            <a:off x="3762441" y="4632294"/>
            <a:ext cx="1613700" cy="511200"/>
            <a:chOff x="3762441" y="4632294"/>
            <a:chExt cx="1613700" cy="511200"/>
          </a:xfrm>
        </p:grpSpPr>
        <p:sp>
          <p:nvSpPr>
            <p:cNvPr id="5927" name="Google Shape;5927;p47"/>
            <p:cNvSpPr/>
            <p:nvPr/>
          </p:nvSpPr>
          <p:spPr>
            <a:xfrm>
              <a:off x="37624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W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28" name="Google Shape;5928;p47"/>
            <p:cNvSpPr/>
            <p:nvPr/>
          </p:nvSpPr>
          <p:spPr>
            <a:xfrm>
              <a:off x="43003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I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929" name="Google Shape;5929;p47"/>
            <p:cNvSpPr/>
            <p:nvPr/>
          </p:nvSpPr>
          <p:spPr>
            <a:xfrm>
              <a:off x="4838241" y="463229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N</a:t>
              </a:r>
              <a:r>
                <a:rPr lang="en" sz="600" b="1">
                  <a:solidFill>
                    <a:schemeClr val="accent2"/>
                  </a:solidFill>
                  <a:latin typeface="Spartan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FF7BE597-9D47-48A6-A391-7BD3C554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7" y="1093510"/>
            <a:ext cx="1849095" cy="15586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nect Words Game Day by Slidesgo">
  <a:themeElements>
    <a:clrScheme name="Simple Light">
      <a:dk1>
        <a:srgbClr val="000000"/>
      </a:dk1>
      <a:lt1>
        <a:srgbClr val="252525"/>
      </a:lt1>
      <a:dk2>
        <a:srgbClr val="434343"/>
      </a:dk2>
      <a:lt2>
        <a:srgbClr val="999999"/>
      </a:lt2>
      <a:accent1>
        <a:srgbClr val="BEBEBE"/>
      </a:accent1>
      <a:accent2>
        <a:srgbClr val="DBDD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1324</Words>
  <Application>Microsoft Office PowerPoint</Application>
  <PresentationFormat>Presentación en pantalla (16:9)</PresentationFormat>
  <Paragraphs>384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Spartan</vt:lpstr>
      <vt:lpstr>Arial</vt:lpstr>
      <vt:lpstr>Manrope</vt:lpstr>
      <vt:lpstr>Nunito</vt:lpstr>
      <vt:lpstr>Consolas</vt:lpstr>
      <vt:lpstr>Connect Words Game Day by Slidesgo</vt:lpstr>
      <vt:lpstr>Juegos de atividad física</vt:lpstr>
      <vt:lpstr>Alejandro Giraldo Herrera</vt:lpstr>
      <vt:lpstr>TABLA DE CONTENIDO</vt:lpstr>
      <vt:lpstr>Ejercicios de memoria</vt:lpstr>
      <vt:lpstr>Instrucciones</vt:lpstr>
      <vt:lpstr>Frameworks / Librerías</vt:lpstr>
      <vt:lpstr>Nombra el lenguaje de programacion</vt:lpstr>
      <vt:lpstr>POO</vt:lpstr>
      <vt:lpstr>Soluciones</vt:lpstr>
      <vt:lpstr>Ejercicios de cálculo</vt:lpstr>
      <vt:lpstr>SUMA LOS LENGUAJES</vt:lpstr>
      <vt:lpstr>SUMA EN JS</vt:lpstr>
      <vt:lpstr>RESTA EN JS</vt:lpstr>
      <vt:lpstr>RELLENA LA TABLA</vt:lpstr>
      <vt:lpstr>SOLUCIONES</vt:lpstr>
      <vt:lpstr>EJERCICIOS DE AGILIDAD MENTAL</vt:lpstr>
      <vt:lpstr>SOPA DE LETRAS</vt:lpstr>
      <vt:lpstr>Crucigrama</vt:lpstr>
      <vt:lpstr>LABERINTO</vt:lpstr>
      <vt:lpstr>SUDOKU</vt:lpstr>
      <vt:lpstr>SOLUCIONES</vt:lpstr>
      <vt:lpstr>EJERCICIOS DE INTELIGENCIA VERBAL</vt:lpstr>
      <vt:lpstr>Palindromos</vt:lpstr>
      <vt:lpstr>SOLUCIONES POSIBLES</vt:lpstr>
      <vt:lpstr>SOLUCIONES POSIBLES</vt:lpstr>
      <vt:lpstr>SOLUCIONES POSIBLES</vt:lpstr>
      <vt:lpstr>SOLUCIONES POSIBLES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Juegos de atividad física</dc:title>
  <dc:creator>Alejo</dc:creator>
  <cp:lastModifiedBy>Alejo</cp:lastModifiedBy>
  <cp:revision>11</cp:revision>
  <dcterms:modified xsi:type="dcterms:W3CDTF">2022-04-04T02:45:11Z</dcterms:modified>
</cp:coreProperties>
</file>