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1" r:id="rId9"/>
    <p:sldId id="272" r:id="rId10"/>
    <p:sldId id="273" r:id="rId11"/>
    <p:sldId id="274" r:id="rId12"/>
    <p:sldId id="275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" initials="j" lastIdx="4" clrIdx="0">
    <p:extLst>
      <p:ext uri="{19B8F6BF-5375-455C-9EA6-DF929625EA0E}">
        <p15:presenceInfo xmlns:p15="http://schemas.microsoft.com/office/powerpoint/2012/main" userId="jul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9:54:47.216" idx="1">
    <p:pos x="10" y="10"/>
    <p:text>Afirmación sorprendente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9:55:20.190" idx="2">
    <p:pos x="10" y="10"/>
    <p:text>Quienes somos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20:27:28.240" idx="3">
    <p:pos x="97" y="91"/>
    <p:text>solucion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20:27:28.240" idx="3">
    <p:pos x="97" y="91"/>
    <p:text>solucion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20:27:28.240" idx="3">
    <p:pos x="97" y="91"/>
    <p:text>solucion</p:text>
    <p:extLst>
      <p:ext uri="{C676402C-5697-4E1C-873F-D02D1690AC5C}">
        <p15:threadingInfo xmlns:p15="http://schemas.microsoft.com/office/powerpoint/2012/main" timeZoneBias="300"/>
      </p:ext>
    </p:extLst>
  </p:cm>
  <p:cm authorId="1" dt="2021-11-18T21:50:48.546" idx="4">
    <p:pos x="97" y="227"/>
    <p:text>beneficio principal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20:27:28.240" idx="3">
    <p:pos x="97" y="91"/>
    <p:text>solucion</p:text>
    <p:extLst>
      <p:ext uri="{C676402C-5697-4E1C-873F-D02D1690AC5C}">
        <p15:threadingInfo xmlns:p15="http://schemas.microsoft.com/office/powerpoint/2012/main" timeZoneBias="300"/>
      </p:ext>
    </p:extLst>
  </p:cm>
  <p:cm authorId="1" dt="2021-11-18T21:50:48.546" idx="4">
    <p:pos x="97" y="227"/>
    <p:text>beneficio principal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20:27:28.240" idx="3">
    <p:pos x="97" y="91"/>
    <p:text>solucion</p:text>
    <p:extLst>
      <p:ext uri="{C676402C-5697-4E1C-873F-D02D1690AC5C}">
        <p15:threadingInfo xmlns:p15="http://schemas.microsoft.com/office/powerpoint/2012/main" timeZoneBias="300"/>
      </p:ext>
    </p:extLst>
  </p:cm>
  <p:cm authorId="1" dt="2021-11-18T21:50:48.546" idx="4">
    <p:pos x="97" y="227"/>
    <p:text>beneficio principal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C31BB-1A96-4D78-8DBD-1755B9270990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4A14-6337-453F-B640-ADE5DC9641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4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0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25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98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49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4A14-6337-453F-B640-ADE5DC9641B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49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138499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2236347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3858" y="1052615"/>
            <a:ext cx="238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FF"/>
                </a:solidFill>
              </a:rPr>
              <a:t>Diligenciar una historia clínica.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13858" y="2421096"/>
            <a:ext cx="3011299" cy="175432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Un profesional con herramientas integrales, le permiten hacer lo que mejor sabe y no enfocar sus esfuerzos en llenar y llenar formatos.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9308" y="1883612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924624"/>
            <a:ext cx="5358188" cy="35721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42026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6577" y="802170"/>
            <a:ext cx="238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FF"/>
                </a:solidFill>
              </a:rPr>
              <a:t>Diligenciar una historia clínica.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90929" y="2089120"/>
            <a:ext cx="3513602" cy="230832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Ahora bien y ¿por qué nosotros?</a:t>
            </a:r>
          </a:p>
          <a:p>
            <a:pPr algn="ctr"/>
            <a:r>
              <a:rPr lang="es-ES" dirty="0">
                <a:solidFill>
                  <a:srgbClr val="FFFFFF"/>
                </a:solidFill>
              </a:rPr>
              <a:t>Simple, </a:t>
            </a:r>
            <a:r>
              <a:rPr lang="es-CO" dirty="0">
                <a:solidFill>
                  <a:srgbClr val="FFFFFF"/>
                </a:solidFill>
              </a:rPr>
              <a:t>ofrecemos simplicidad y eficacia en el manejo de información para profesionales de la salud, con un </a:t>
            </a:r>
            <a:r>
              <a:rPr lang="es-ES" dirty="0">
                <a:solidFill>
                  <a:srgbClr val="FFFFFF"/>
                </a:solidFill>
              </a:rPr>
              <a:t>bajo costo, además de acompañamiento y mejoras para software específicos.</a:t>
            </a:r>
          </a:p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19308" y="1641779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r="21439"/>
          <a:stretch/>
        </p:blipFill>
        <p:spPr>
          <a:xfrm>
            <a:off x="4398697" y="802170"/>
            <a:ext cx="3290131" cy="38100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6511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4430" y="802170"/>
            <a:ext cx="374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FFFF"/>
                </a:solidFill>
              </a:rPr>
              <a:t>Implementación directa o en la nube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13886" y="2337960"/>
            <a:ext cx="351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Además se pueden implementar módulos adicionales en versiones posteriores.</a:t>
            </a:r>
            <a:br>
              <a:rPr lang="es-ES" dirty="0">
                <a:solidFill>
                  <a:srgbClr val="FFFFFF"/>
                </a:solidFill>
              </a:rPr>
            </a:b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Qué esperas para obtener tu prueba gratuita.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9308" y="1641779"/>
            <a:ext cx="326887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72" y="475823"/>
            <a:ext cx="4276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87511" y="908833"/>
            <a:ext cx="2756985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92" y="1862942"/>
            <a:ext cx="2807904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50693" y="302814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FAAB9B-CB19-41A9-A9EB-0FB085CA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708" y="3686489"/>
            <a:ext cx="5486400" cy="42505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aplicativo para optimizar las historias clínicas</a:t>
            </a:r>
            <a:b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CO" dirty="0"/>
          </a:p>
        </p:txBody>
      </p:sp>
      <p:pic>
        <p:nvPicPr>
          <p:cNvPr id="9" name="Marcador de posición de imagen 8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3E2D672-091B-429A-A002-BFA5ABA8B0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>
          <a:xfrm rot="560120">
            <a:off x="906466" y="748528"/>
            <a:ext cx="6537140" cy="2041970"/>
          </a:xfrm>
          <a:ln w="12700">
            <a:solidFill>
              <a:schemeClr val="tx1"/>
            </a:solidFill>
          </a:ln>
          <a:scene3d>
            <a:camera prst="isometricTopUp"/>
            <a:lightRig rig="threePt" dir="t"/>
          </a:scene3d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4183D7A-8987-4947-AC17-BF4E63D4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9846" y="3983547"/>
            <a:ext cx="5486400" cy="60364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ES" dirty="0"/>
              <a:t>Simplicidad y eficacia en el manejo de información para profesionales de la salud 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34327"/>
            <a:ext cx="474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solución integral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67" y="1209550"/>
            <a:ext cx="4764234" cy="33996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391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¿Qui</a:t>
            </a:r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s-E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nes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somos?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Somos un equipo de emprendedores y 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del Servicio Nacional de Aprendizaje SENA.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quienes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aportamos al sector salud un aplicativo funcional y eficiente de uso simple para facilitar </a:t>
            </a:r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diligenciamiento de historias clínicas en IPS enfocadas en exámenes ocupacionales.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68" y="964606"/>
            <a:ext cx="3589234" cy="358923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41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Problemas y/o necesidades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2" y="1662506"/>
            <a:ext cx="3942816" cy="258911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4" name="CuadroTexto 3"/>
          <p:cNvSpPr txBox="1"/>
          <p:nvPr/>
        </p:nvSpPr>
        <p:spPr>
          <a:xfrm>
            <a:off x="382868" y="1572426"/>
            <a:ext cx="4248953" cy="230832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Existen múltiples requerimientos en cuanto al manejo de historias clínicas, pero esto no debe ser una carga extra para el personal de la salud, quienes deberían enfocarse en la atención y diagnóstico de sus pacientes, y no en llenar interminables formatos que, de manera repetitiva, suelen causar ansiedad y agotamiento al profesional.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77834" y="464891"/>
            <a:ext cx="238938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FF"/>
                </a:solidFill>
              </a:rPr>
              <a:t>Diligenciar una historia clínica.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73988" y="2307533"/>
            <a:ext cx="2893233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Actualmente la realización de una historia clínica es poco eficiente debido al tiempo que se debe emplear para este proceso.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21095" y="1295888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9" y="991089"/>
            <a:ext cx="5306153" cy="306799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77093" y="2722581"/>
            <a:ext cx="23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Puede ser algo simple con vistas amigables, simples e intuitivas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30" y="1081435"/>
            <a:ext cx="4240076" cy="328229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73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4833" y="692178"/>
            <a:ext cx="238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 lo cual es necesario…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4833" y="1671587"/>
            <a:ext cx="291190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Un aplicativo optimo y amigable con el profesional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9308" y="1523175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3"/>
          <a:srcRect l="5677" t="8899" r="4478" b="2456"/>
          <a:stretch/>
        </p:blipFill>
        <p:spPr>
          <a:xfrm>
            <a:off x="3398476" y="1351743"/>
            <a:ext cx="2696820" cy="186018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296" y="1746491"/>
            <a:ext cx="2911909" cy="19639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79281" y="2466128"/>
            <a:ext cx="3309878" cy="211238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9" name="Imagen 8"/>
          <p:cNvPicPr/>
          <p:nvPr/>
        </p:nvPicPr>
        <p:blipFill>
          <a:blip r:embed="rId6"/>
          <a:stretch>
            <a:fillRect/>
          </a:stretch>
        </p:blipFill>
        <p:spPr>
          <a:xfrm>
            <a:off x="3717464" y="3046620"/>
            <a:ext cx="3149703" cy="188871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7908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297</Words>
  <Application>Microsoft Office PowerPoint</Application>
  <PresentationFormat>Presentación en pantalla (16:9)</PresentationFormat>
  <Paragraphs>28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Cambria</vt:lpstr>
      <vt:lpstr>Tema de Office</vt:lpstr>
      <vt:lpstr>Presentación de PowerPoint</vt:lpstr>
      <vt:lpstr>Presentación de PowerPoint</vt:lpstr>
      <vt:lpstr>Un aplicativo para optimizar las historias clínicas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Alejandro Giraldo Herrera</cp:lastModifiedBy>
  <cp:revision>34</cp:revision>
  <dcterms:created xsi:type="dcterms:W3CDTF">2019-11-27T03:16:21Z</dcterms:created>
  <dcterms:modified xsi:type="dcterms:W3CDTF">2021-12-06T13:26:56Z</dcterms:modified>
</cp:coreProperties>
</file>