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82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65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65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12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73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80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19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1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5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6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6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9537-8438-49C1-BC5A-313602CF06DE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9D79-0CE3-4907-B5B2-A0140742CD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5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22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64252" y="6154433"/>
            <a:ext cx="66895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Mi nombre es Alejandro Giraldo Herrera, nací en Armenia, Quindío y llevo viviendo aquí alrededor de 15 años.</a:t>
            </a:r>
            <a:endParaRPr lang="es-US" sz="14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68967"/>
            <a:ext cx="3112786" cy="202331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03" y="368967"/>
            <a:ext cx="3112786" cy="20233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67" y="241629"/>
            <a:ext cx="1259924" cy="8189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30" y="17040"/>
            <a:ext cx="1427746" cy="92803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691734" y="4715578"/>
            <a:ext cx="337254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 la vida me sostienen las ganas de salir adelante y convertirme algún día en la persona que siempre he querido ser.</a:t>
            </a:r>
            <a:endParaRPr lang="es-US" sz="14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422230" y="3504256"/>
            <a:ext cx="654517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Mis metas se resumen en ser un gran profesional y desenvolverme con la mayor actitud en el cargo que adquiera, aparte de ello me gustaría fundar mi propia empresa y emprender con mis conocimientos. </a:t>
            </a:r>
            <a:endParaRPr lang="es-US" sz="14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051883" y="1788402"/>
            <a:ext cx="346077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 las demás personas les puedo aportar una ayuda y un apoyo, tanto académica como emocionalmente ya que a pesar de que soy malo para hablar, me gusta escuchar e intentar ayudar en lo que mis capacidades me lo permitan . </a:t>
            </a:r>
            <a:endParaRPr lang="es-US" sz="14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153257" y="278306"/>
            <a:ext cx="240940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 mi vida cuento con personas fantásticas, como lo son mis hermanos, mis padres y algunos familiares</a:t>
            </a:r>
            <a:endParaRPr lang="es-US" sz="14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22161" y="598334"/>
            <a:ext cx="4076239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Mis logros han sido:</a:t>
            </a:r>
          </a:p>
          <a:p>
            <a:pPr marL="285750" indent="-285750">
              <a:buFontTx/>
              <a:buChar char="-"/>
            </a:pPr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Graduarme del colegio con honores académicos y ser beneficiario de una beca al 100%.</a:t>
            </a:r>
          </a:p>
          <a:p>
            <a:pPr marL="285750" indent="-285750">
              <a:buFontTx/>
              <a:buChar char="-"/>
            </a:pPr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Pasar dos veces un examen de admisión para el proyecto MinTIC2022.</a:t>
            </a:r>
          </a:p>
          <a:p>
            <a:pPr marL="285750" indent="-285750">
              <a:buFontTx/>
              <a:buChar char="-"/>
            </a:pPr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Ganar un concurso de inglés con el cual obtuve un viaje.</a:t>
            </a:r>
          </a:p>
          <a:p>
            <a:pPr marL="285750" indent="-285750">
              <a:buFontTx/>
              <a:buChar char="-"/>
            </a:pPr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Haber viajado a otro país y tener la posibilidad de conocer nuevas culturas. Aparte de conocer lugares fantásticos.</a:t>
            </a:r>
          </a:p>
          <a:p>
            <a:pPr marL="285750" indent="-285750">
              <a:buFontTx/>
              <a:buChar char="-"/>
            </a:pPr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Uno de mis proyectos en técnico de programación cuando estaba en grado 11 quedó como uno de los mejores de Armenia y salió en las noticias SENA.</a:t>
            </a:r>
          </a:p>
          <a:p>
            <a:pPr marL="285750" indent="-285750">
              <a:buFontTx/>
              <a:buChar char="-"/>
            </a:pPr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Estar ahora mismo en este tecnólogo.</a:t>
            </a:r>
            <a:endParaRPr lang="es-US" sz="14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68443" y="4684777"/>
            <a:ext cx="324808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US" sz="1400" b="1" dirty="0" smtClean="0">
                <a:ln>
                  <a:solidFill>
                    <a:schemeClr val="bg1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Debo desprenderme de mis inseguridades ya que me impiden en bastantes ocasiones limitarme a cosas que quiero, además de desprenderme de algunas actitudes que no son sanas para mi.</a:t>
            </a:r>
            <a:endParaRPr lang="es-US" sz="1400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272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</dc:creator>
  <cp:lastModifiedBy>Alejo</cp:lastModifiedBy>
  <cp:revision>5</cp:revision>
  <dcterms:created xsi:type="dcterms:W3CDTF">2021-05-04T02:53:54Z</dcterms:created>
  <dcterms:modified xsi:type="dcterms:W3CDTF">2021-05-04T03:48:32Z</dcterms:modified>
</cp:coreProperties>
</file>