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lef" panose="020B0604020202020204" charset="-79"/>
      <p:regular r:id="rId13"/>
      <p:bold r:id="rId14"/>
    </p:embeddedFont>
    <p:embeddedFont>
      <p:font typeface="Pacifico" panose="020B0604020202020204" charset="0"/>
      <p:regular r:id="rId15"/>
    </p:embeddedFont>
    <p:embeddedFont>
      <p:font typeface="Nunito Sans Black" panose="020B0604020202020204" charset="0"/>
      <p:bold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Nunito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7786FE-8714-4599-9BF9-662C9FD7F23B}">
  <a:tblStyle styleId="{377786FE-8714-4599-9BF9-662C9FD7F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6404" autoAdjust="0"/>
  </p:normalViewPr>
  <p:slideViewPr>
    <p:cSldViewPr snapToGrid="0">
      <p:cViewPr>
        <p:scale>
          <a:sx n="100" d="100"/>
          <a:sy n="100" d="100"/>
        </p:scale>
        <p:origin x="1536" y="966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da7b3e4b1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da7b3e4b1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da7b3e4b1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da7b3e4b1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c09ed3ef6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c09ed3ef6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da7b3e4b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da7b3e4b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da7b3e4b1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da7b3e4b1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da7b3e4b19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da7b3e4b19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fe5bae6e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fe5bae6e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da7b3e4b1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da7b3e4b1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5450" y="1404700"/>
            <a:ext cx="63462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5452" y="3536306"/>
            <a:ext cx="50256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4285105">
            <a:off x="2750184" y="49775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337925" y="269463"/>
            <a:ext cx="892900" cy="888725"/>
            <a:chOff x="3655725" y="3261075"/>
            <a:chExt cx="892900" cy="888725"/>
          </a:xfrm>
        </p:grpSpPr>
        <p:sp>
          <p:nvSpPr>
            <p:cNvPr id="13" name="Google Shape;13;p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5470450" y="477700"/>
            <a:ext cx="378900" cy="472250"/>
            <a:chOff x="2459875" y="3181675"/>
            <a:chExt cx="378900" cy="472250"/>
          </a:xfrm>
        </p:grpSpPr>
        <p:sp>
          <p:nvSpPr>
            <p:cNvPr id="20" name="Google Shape;20;p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-1005388">
            <a:off x="6669674" y="2166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383364" y="539488"/>
            <a:ext cx="3646522" cy="4007720"/>
            <a:chOff x="5348750" y="2347100"/>
            <a:chExt cx="1108500" cy="1218300"/>
          </a:xfrm>
        </p:grpSpPr>
        <p:sp>
          <p:nvSpPr>
            <p:cNvPr id="25" name="Google Shape;25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42" name="Google Shape;42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2"/>
          <p:cNvSpPr/>
          <p:nvPr/>
        </p:nvSpPr>
        <p:spPr>
          <a:xfrm rot="-1004951">
            <a:off x="8062589" y="4041054"/>
            <a:ext cx="296687" cy="25625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4867207" y="3738819"/>
            <a:ext cx="1253407" cy="1311078"/>
            <a:chOff x="4385625" y="4289775"/>
            <a:chExt cx="983450" cy="1028700"/>
          </a:xfrm>
        </p:grpSpPr>
        <p:sp>
          <p:nvSpPr>
            <p:cNvPr id="76" name="Google Shape;76;p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83" name="Google Shape;83;p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 rot="1265233">
            <a:off x="3649679" y="1552981"/>
            <a:ext cx="223465" cy="19326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91" name="Google Shape;91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2"/>
          <p:cNvSpPr/>
          <p:nvPr/>
        </p:nvSpPr>
        <p:spPr>
          <a:xfrm rot="4285105">
            <a:off x="296322" y="369420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3"/>
          <p:cNvSpPr txBox="1">
            <a:spLocks noGrp="1"/>
          </p:cNvSpPr>
          <p:nvPr>
            <p:ph type="subTitle" idx="1"/>
          </p:nvPr>
        </p:nvSpPr>
        <p:spPr>
          <a:xfrm>
            <a:off x="993571" y="2734056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301" name="Google Shape;1301;p23"/>
          <p:cNvSpPr txBox="1">
            <a:spLocks noGrp="1"/>
          </p:cNvSpPr>
          <p:nvPr>
            <p:ph type="subTitle" idx="2"/>
          </p:nvPr>
        </p:nvSpPr>
        <p:spPr>
          <a:xfrm>
            <a:off x="993571" y="3127253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02" name="Google Shape;1302;p23"/>
          <p:cNvSpPr txBox="1">
            <a:spLocks noGrp="1"/>
          </p:cNvSpPr>
          <p:nvPr>
            <p:ph type="subTitle" idx="3"/>
          </p:nvPr>
        </p:nvSpPr>
        <p:spPr>
          <a:xfrm>
            <a:off x="3566071" y="2734056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303" name="Google Shape;1303;p23"/>
          <p:cNvSpPr txBox="1">
            <a:spLocks noGrp="1"/>
          </p:cNvSpPr>
          <p:nvPr>
            <p:ph type="subTitle" idx="4"/>
          </p:nvPr>
        </p:nvSpPr>
        <p:spPr>
          <a:xfrm>
            <a:off x="3566071" y="3127248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04" name="Google Shape;1304;p23"/>
          <p:cNvSpPr txBox="1">
            <a:spLocks noGrp="1"/>
          </p:cNvSpPr>
          <p:nvPr>
            <p:ph type="subTitle" idx="5"/>
          </p:nvPr>
        </p:nvSpPr>
        <p:spPr>
          <a:xfrm>
            <a:off x="6138571" y="2734056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305" name="Google Shape;1305;p23"/>
          <p:cNvSpPr txBox="1">
            <a:spLocks noGrp="1"/>
          </p:cNvSpPr>
          <p:nvPr>
            <p:ph type="subTitle" idx="6"/>
          </p:nvPr>
        </p:nvSpPr>
        <p:spPr>
          <a:xfrm>
            <a:off x="5998476" y="3127250"/>
            <a:ext cx="229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06" name="Google Shape;1306;p23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307" name="Google Shape;1307;p23"/>
          <p:cNvGrpSpPr/>
          <p:nvPr/>
        </p:nvGrpSpPr>
        <p:grpSpPr>
          <a:xfrm rot="-5400000">
            <a:off x="-623125" y="-1560550"/>
            <a:ext cx="2289250" cy="3059825"/>
            <a:chOff x="2215325" y="2417050"/>
            <a:chExt cx="2289250" cy="3059825"/>
          </a:xfrm>
        </p:grpSpPr>
        <p:sp>
          <p:nvSpPr>
            <p:cNvPr id="1308" name="Google Shape;1308;p2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23"/>
          <p:cNvGrpSpPr/>
          <p:nvPr/>
        </p:nvGrpSpPr>
        <p:grpSpPr>
          <a:xfrm rot="-5400000">
            <a:off x="7454075" y="3121900"/>
            <a:ext cx="2289250" cy="3059825"/>
            <a:chOff x="2215325" y="2417050"/>
            <a:chExt cx="2289250" cy="3059825"/>
          </a:xfrm>
        </p:grpSpPr>
        <p:sp>
          <p:nvSpPr>
            <p:cNvPr id="1341" name="Google Shape;1341;p2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23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374" name="Google Shape;1374;p23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23"/>
          <p:cNvGrpSpPr/>
          <p:nvPr/>
        </p:nvGrpSpPr>
        <p:grpSpPr>
          <a:xfrm>
            <a:off x="8527475" y="1269475"/>
            <a:ext cx="481300" cy="473625"/>
            <a:chOff x="1433950" y="3130850"/>
            <a:chExt cx="481300" cy="473625"/>
          </a:xfrm>
        </p:grpSpPr>
        <p:sp>
          <p:nvSpPr>
            <p:cNvPr id="1378" name="Google Shape;1378;p23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23"/>
          <p:cNvGrpSpPr/>
          <p:nvPr/>
        </p:nvGrpSpPr>
        <p:grpSpPr>
          <a:xfrm rot="7247596">
            <a:off x="-862266" y="3756919"/>
            <a:ext cx="2012416" cy="2211751"/>
            <a:chOff x="5348750" y="2347100"/>
            <a:chExt cx="1108500" cy="1218300"/>
          </a:xfrm>
        </p:grpSpPr>
        <p:sp>
          <p:nvSpPr>
            <p:cNvPr id="1385" name="Google Shape;1385;p23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23"/>
          <p:cNvGrpSpPr/>
          <p:nvPr/>
        </p:nvGrpSpPr>
        <p:grpSpPr>
          <a:xfrm>
            <a:off x="1161982" y="4344119"/>
            <a:ext cx="1253407" cy="1311078"/>
            <a:chOff x="4385625" y="4289775"/>
            <a:chExt cx="983450" cy="1028700"/>
          </a:xfrm>
        </p:grpSpPr>
        <p:sp>
          <p:nvSpPr>
            <p:cNvPr id="1401" name="Google Shape;1401;p2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"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25"/>
          <p:cNvSpPr txBox="1">
            <a:spLocks noGrp="1"/>
          </p:cNvSpPr>
          <p:nvPr>
            <p:ph type="subTitle" idx="1"/>
          </p:nvPr>
        </p:nvSpPr>
        <p:spPr>
          <a:xfrm>
            <a:off x="5894554" y="2905200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461" name="Google Shape;1461;p25"/>
          <p:cNvSpPr txBox="1">
            <a:spLocks noGrp="1"/>
          </p:cNvSpPr>
          <p:nvPr>
            <p:ph type="subTitle" idx="2"/>
          </p:nvPr>
        </p:nvSpPr>
        <p:spPr>
          <a:xfrm>
            <a:off x="5894554" y="32289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2" name="Google Shape;1462;p25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3" name="Google Shape;1463;p25"/>
          <p:cNvSpPr txBox="1">
            <a:spLocks noGrp="1"/>
          </p:cNvSpPr>
          <p:nvPr>
            <p:ph type="subTitle" idx="3"/>
          </p:nvPr>
        </p:nvSpPr>
        <p:spPr>
          <a:xfrm>
            <a:off x="5894554" y="1457400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464" name="Google Shape;1464;p25"/>
          <p:cNvSpPr txBox="1">
            <a:spLocks noGrp="1"/>
          </p:cNvSpPr>
          <p:nvPr>
            <p:ph type="subTitle" idx="4"/>
          </p:nvPr>
        </p:nvSpPr>
        <p:spPr>
          <a:xfrm>
            <a:off x="5894554" y="17811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5" name="Google Shape;1465;p25"/>
          <p:cNvSpPr txBox="1">
            <a:spLocks noGrp="1"/>
          </p:cNvSpPr>
          <p:nvPr>
            <p:ph type="subTitle" idx="5"/>
          </p:nvPr>
        </p:nvSpPr>
        <p:spPr>
          <a:xfrm>
            <a:off x="1813946" y="1457400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466" name="Google Shape;1466;p25"/>
          <p:cNvSpPr txBox="1">
            <a:spLocks noGrp="1"/>
          </p:cNvSpPr>
          <p:nvPr>
            <p:ph type="subTitle" idx="6"/>
          </p:nvPr>
        </p:nvSpPr>
        <p:spPr>
          <a:xfrm>
            <a:off x="1557746" y="17811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7" name="Google Shape;1467;p25"/>
          <p:cNvSpPr txBox="1">
            <a:spLocks noGrp="1"/>
          </p:cNvSpPr>
          <p:nvPr>
            <p:ph type="subTitle" idx="7"/>
          </p:nvPr>
        </p:nvSpPr>
        <p:spPr>
          <a:xfrm>
            <a:off x="1813946" y="2905200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468" name="Google Shape;1468;p25"/>
          <p:cNvSpPr txBox="1">
            <a:spLocks noGrp="1"/>
          </p:cNvSpPr>
          <p:nvPr>
            <p:ph type="subTitle" idx="8"/>
          </p:nvPr>
        </p:nvSpPr>
        <p:spPr>
          <a:xfrm>
            <a:off x="1557746" y="32289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9" name="Google Shape;1469;p25"/>
          <p:cNvSpPr/>
          <p:nvPr/>
        </p:nvSpPr>
        <p:spPr>
          <a:xfrm rot="-1852365">
            <a:off x="81477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25"/>
          <p:cNvSpPr/>
          <p:nvPr/>
        </p:nvSpPr>
        <p:spPr>
          <a:xfrm rot="-1853654">
            <a:off x="88334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1" name="Google Shape;1471;p25"/>
          <p:cNvGrpSpPr/>
          <p:nvPr/>
        </p:nvGrpSpPr>
        <p:grpSpPr>
          <a:xfrm rot="-2700000">
            <a:off x="8444368" y="3232641"/>
            <a:ext cx="481295" cy="473620"/>
            <a:chOff x="1433950" y="3130850"/>
            <a:chExt cx="481300" cy="473625"/>
          </a:xfrm>
        </p:grpSpPr>
        <p:sp>
          <p:nvSpPr>
            <p:cNvPr id="1472" name="Google Shape;1472;p25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5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5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5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5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8" name="Google Shape;1478;p25"/>
          <p:cNvGrpSpPr/>
          <p:nvPr/>
        </p:nvGrpSpPr>
        <p:grpSpPr>
          <a:xfrm rot="3076494" flipH="1">
            <a:off x="8125215" y="3986395"/>
            <a:ext cx="1253395" cy="1311066"/>
            <a:chOff x="4385625" y="4289775"/>
            <a:chExt cx="983450" cy="1028700"/>
          </a:xfrm>
        </p:grpSpPr>
        <p:sp>
          <p:nvSpPr>
            <p:cNvPr id="1479" name="Google Shape;1479;p25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5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 rot="-2194524">
            <a:off x="-139849" y="3464803"/>
            <a:ext cx="2289326" cy="3059927"/>
            <a:chOff x="2215325" y="2417050"/>
            <a:chExt cx="2289250" cy="3059825"/>
          </a:xfrm>
        </p:grpSpPr>
        <p:sp>
          <p:nvSpPr>
            <p:cNvPr id="1486" name="Google Shape;1486;p2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8" name="Google Shape;1518;p25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519" name="Google Shape;1519;p25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5" name="Google Shape;1525;p25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1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1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0" name="Google Shape;1830;p31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831" name="Google Shape;1831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31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835" name="Google Shape;1835;p31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8" name="Google Shape;1838;p31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1839" name="Google Shape;1839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31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846" name="Google Shape;1846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1"/>
          <p:cNvGrpSpPr/>
          <p:nvPr/>
        </p:nvGrpSpPr>
        <p:grpSpPr>
          <a:xfrm rot="-5400000">
            <a:off x="3558350" y="-2231150"/>
            <a:ext cx="2289250" cy="3059825"/>
            <a:chOff x="2215325" y="2417050"/>
            <a:chExt cx="2289250" cy="3059825"/>
          </a:xfrm>
        </p:grpSpPr>
        <p:sp>
          <p:nvSpPr>
            <p:cNvPr id="1853" name="Google Shape;1853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31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6" name="Google Shape;1886;p31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887" name="Google Shape;1887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31"/>
          <p:cNvGrpSpPr/>
          <p:nvPr/>
        </p:nvGrpSpPr>
        <p:grpSpPr>
          <a:xfrm>
            <a:off x="131178" y="3409216"/>
            <a:ext cx="1198512" cy="1244001"/>
            <a:chOff x="238125" y="3112025"/>
            <a:chExt cx="716000" cy="743175"/>
          </a:xfrm>
        </p:grpSpPr>
        <p:sp>
          <p:nvSpPr>
            <p:cNvPr id="1894" name="Google Shape;1894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31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1898" name="Google Shape;1898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" name="Google Shape;1905;p32"/>
          <p:cNvGrpSpPr/>
          <p:nvPr/>
        </p:nvGrpSpPr>
        <p:grpSpPr>
          <a:xfrm>
            <a:off x="126425" y="247588"/>
            <a:ext cx="481300" cy="473625"/>
            <a:chOff x="1433950" y="3130850"/>
            <a:chExt cx="481300" cy="473625"/>
          </a:xfrm>
        </p:grpSpPr>
        <p:sp>
          <p:nvSpPr>
            <p:cNvPr id="1906" name="Google Shape;1906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" name="Google Shape;1912;p32"/>
          <p:cNvGrpSpPr/>
          <p:nvPr/>
        </p:nvGrpSpPr>
        <p:grpSpPr>
          <a:xfrm>
            <a:off x="551300" y="-210687"/>
            <a:ext cx="892900" cy="888725"/>
            <a:chOff x="3655725" y="3261075"/>
            <a:chExt cx="892900" cy="888725"/>
          </a:xfrm>
        </p:grpSpPr>
        <p:sp>
          <p:nvSpPr>
            <p:cNvPr id="1913" name="Google Shape;1913;p3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32"/>
          <p:cNvGrpSpPr/>
          <p:nvPr/>
        </p:nvGrpSpPr>
        <p:grpSpPr>
          <a:xfrm rot="-2085203" flipH="1">
            <a:off x="8054686" y="3848230"/>
            <a:ext cx="1198514" cy="1244002"/>
            <a:chOff x="238125" y="3112025"/>
            <a:chExt cx="716000" cy="743175"/>
          </a:xfrm>
        </p:grpSpPr>
        <p:sp>
          <p:nvSpPr>
            <p:cNvPr id="1920" name="Google Shape;1920;p32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3" name="Google Shape;1923;p32"/>
          <p:cNvSpPr/>
          <p:nvPr/>
        </p:nvSpPr>
        <p:spPr>
          <a:xfrm rot="-1005388">
            <a:off x="8279399" y="32074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4" name="Google Shape;1924;p32"/>
          <p:cNvGrpSpPr/>
          <p:nvPr/>
        </p:nvGrpSpPr>
        <p:grpSpPr>
          <a:xfrm rot="-2700000">
            <a:off x="7348993" y="4508991"/>
            <a:ext cx="481295" cy="473620"/>
            <a:chOff x="1433950" y="3130850"/>
            <a:chExt cx="481300" cy="473625"/>
          </a:xfrm>
        </p:grpSpPr>
        <p:sp>
          <p:nvSpPr>
            <p:cNvPr id="1925" name="Google Shape;1925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1" name="Google Shape;1931;p32"/>
          <p:cNvGrpSpPr/>
          <p:nvPr/>
        </p:nvGrpSpPr>
        <p:grpSpPr>
          <a:xfrm rot="3748678">
            <a:off x="3565788" y="4442589"/>
            <a:ext cx="2012425" cy="2211761"/>
            <a:chOff x="5348750" y="2347100"/>
            <a:chExt cx="1108500" cy="1218300"/>
          </a:xfrm>
        </p:grpSpPr>
        <p:sp>
          <p:nvSpPr>
            <p:cNvPr id="1932" name="Google Shape;1932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32"/>
          <p:cNvGrpSpPr/>
          <p:nvPr/>
        </p:nvGrpSpPr>
        <p:grpSpPr>
          <a:xfrm>
            <a:off x="4991032" y="4300794"/>
            <a:ext cx="1253407" cy="1311078"/>
            <a:chOff x="4385625" y="4289775"/>
            <a:chExt cx="983450" cy="1028700"/>
          </a:xfrm>
        </p:grpSpPr>
        <p:sp>
          <p:nvSpPr>
            <p:cNvPr id="1948" name="Google Shape;1948;p3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4" name="Google Shape;1954;p32"/>
          <p:cNvGrpSpPr/>
          <p:nvPr/>
        </p:nvGrpSpPr>
        <p:grpSpPr>
          <a:xfrm>
            <a:off x="8088925" y="160725"/>
            <a:ext cx="378900" cy="472250"/>
            <a:chOff x="2459875" y="3181675"/>
            <a:chExt cx="378900" cy="472250"/>
          </a:xfrm>
        </p:grpSpPr>
        <p:sp>
          <p:nvSpPr>
            <p:cNvPr id="1955" name="Google Shape;1955;p3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8" name="Google Shape;1958;p32"/>
          <p:cNvSpPr/>
          <p:nvPr/>
        </p:nvSpPr>
        <p:spPr>
          <a:xfrm rot="-1005388">
            <a:off x="8498474" y="615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9" name="Google Shape;1959;p32"/>
          <p:cNvGrpSpPr/>
          <p:nvPr/>
        </p:nvGrpSpPr>
        <p:grpSpPr>
          <a:xfrm rot="-1205478">
            <a:off x="-336245" y="3016595"/>
            <a:ext cx="2289137" cy="3059674"/>
            <a:chOff x="2215325" y="2417050"/>
            <a:chExt cx="2289250" cy="3059825"/>
          </a:xfrm>
        </p:grpSpPr>
        <p:sp>
          <p:nvSpPr>
            <p:cNvPr id="1960" name="Google Shape;1960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2057400" y="2728989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3037200" y="3339369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640631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8" name="Google Shape;128;p3"/>
          <p:cNvGrpSpPr/>
          <p:nvPr/>
        </p:nvGrpSpPr>
        <p:grpSpPr>
          <a:xfrm rot="-7723506" flipH="1">
            <a:off x="8141032" y="3154218"/>
            <a:ext cx="1253395" cy="1311066"/>
            <a:chOff x="4385625" y="4289775"/>
            <a:chExt cx="983450" cy="1028700"/>
          </a:xfrm>
        </p:grpSpPr>
        <p:sp>
          <p:nvSpPr>
            <p:cNvPr id="129" name="Google Shape;129;p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3"/>
          <p:cNvSpPr/>
          <p:nvPr/>
        </p:nvSpPr>
        <p:spPr>
          <a:xfrm rot="-9533728">
            <a:off x="7802584" y="3316759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3"/>
          <p:cNvGrpSpPr/>
          <p:nvPr/>
        </p:nvGrpSpPr>
        <p:grpSpPr>
          <a:xfrm rot="10800000">
            <a:off x="7211142" y="3672054"/>
            <a:ext cx="481300" cy="473625"/>
            <a:chOff x="1433950" y="3130850"/>
            <a:chExt cx="481300" cy="473625"/>
          </a:xfrm>
        </p:grpSpPr>
        <p:sp>
          <p:nvSpPr>
            <p:cNvPr id="137" name="Google Shape;137;p3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3"/>
          <p:cNvGrpSpPr/>
          <p:nvPr/>
        </p:nvGrpSpPr>
        <p:grpSpPr>
          <a:xfrm rot="10800000">
            <a:off x="7642642" y="4401791"/>
            <a:ext cx="892900" cy="888725"/>
            <a:chOff x="3655725" y="3261075"/>
            <a:chExt cx="892900" cy="888725"/>
          </a:xfrm>
        </p:grpSpPr>
        <p:sp>
          <p:nvSpPr>
            <p:cNvPr id="144" name="Google Shape;144;p3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3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51" name="Google Shape;151;p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3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3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59" name="Google Shape;159;p3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555350" y="-1039362"/>
            <a:ext cx="892900" cy="888725"/>
            <a:chOff x="3655725" y="3261075"/>
            <a:chExt cx="892900" cy="888725"/>
          </a:xfrm>
        </p:grpSpPr>
        <p:sp>
          <p:nvSpPr>
            <p:cNvPr id="166" name="Google Shape;166;p3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713225" y="585216"/>
            <a:ext cx="77175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4"/>
          <p:cNvSpPr txBox="1">
            <a:spLocks noGrp="1"/>
          </p:cNvSpPr>
          <p:nvPr>
            <p:ph type="body" idx="1"/>
          </p:nvPr>
        </p:nvSpPr>
        <p:spPr>
          <a:xfrm>
            <a:off x="713225" y="1021650"/>
            <a:ext cx="77175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75" name="Google Shape;175;p4"/>
          <p:cNvGrpSpPr/>
          <p:nvPr/>
        </p:nvGrpSpPr>
        <p:grpSpPr>
          <a:xfrm rot="-5400000">
            <a:off x="3558350" y="-2231150"/>
            <a:ext cx="2289250" cy="3059825"/>
            <a:chOff x="2215325" y="2417050"/>
            <a:chExt cx="2289250" cy="3059825"/>
          </a:xfrm>
        </p:grpSpPr>
        <p:sp>
          <p:nvSpPr>
            <p:cNvPr id="176" name="Google Shape;176;p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209" name="Google Shape;209;p4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4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4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215" name="Google Shape;215;p4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4"/>
          <p:cNvGrpSpPr/>
          <p:nvPr/>
        </p:nvGrpSpPr>
        <p:grpSpPr>
          <a:xfrm rot="3748678">
            <a:off x="3565788" y="4442589"/>
            <a:ext cx="2012425" cy="2211761"/>
            <a:chOff x="5348750" y="2347100"/>
            <a:chExt cx="1108500" cy="1218300"/>
          </a:xfrm>
        </p:grpSpPr>
        <p:sp>
          <p:nvSpPr>
            <p:cNvPr id="222" name="Google Shape;222;p4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4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238" name="Google Shape;238;p4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4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242" name="Google Shape;242;p4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"/>
          <p:cNvSpPr txBox="1">
            <a:spLocks noGrp="1"/>
          </p:cNvSpPr>
          <p:nvPr>
            <p:ph type="subTitle" idx="1"/>
          </p:nvPr>
        </p:nvSpPr>
        <p:spPr>
          <a:xfrm>
            <a:off x="1353375" y="2735693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251" name="Google Shape;251;p5"/>
          <p:cNvSpPr txBox="1">
            <a:spLocks noGrp="1"/>
          </p:cNvSpPr>
          <p:nvPr>
            <p:ph type="subTitle" idx="2"/>
          </p:nvPr>
        </p:nvSpPr>
        <p:spPr>
          <a:xfrm>
            <a:off x="5213625" y="2735693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252" name="Google Shape;252;p5"/>
          <p:cNvSpPr txBox="1">
            <a:spLocks noGrp="1"/>
          </p:cNvSpPr>
          <p:nvPr>
            <p:ph type="subTitle" idx="3"/>
          </p:nvPr>
        </p:nvSpPr>
        <p:spPr>
          <a:xfrm>
            <a:off x="1354875" y="3127543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subTitle" idx="4"/>
          </p:nvPr>
        </p:nvSpPr>
        <p:spPr>
          <a:xfrm>
            <a:off x="5212125" y="3129918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54" name="Google Shape;254;p5"/>
          <p:cNvGrpSpPr/>
          <p:nvPr/>
        </p:nvGrpSpPr>
        <p:grpSpPr>
          <a:xfrm>
            <a:off x="312450" y="232238"/>
            <a:ext cx="892900" cy="888725"/>
            <a:chOff x="3655725" y="3261075"/>
            <a:chExt cx="892900" cy="888725"/>
          </a:xfrm>
        </p:grpSpPr>
        <p:sp>
          <p:nvSpPr>
            <p:cNvPr id="255" name="Google Shape;255;p5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5"/>
          <p:cNvGrpSpPr/>
          <p:nvPr/>
        </p:nvGrpSpPr>
        <p:grpSpPr>
          <a:xfrm rot="-3664003">
            <a:off x="3517088" y="3337568"/>
            <a:ext cx="2289293" cy="3059882"/>
            <a:chOff x="2215325" y="2417050"/>
            <a:chExt cx="2289250" cy="3059825"/>
          </a:xfrm>
        </p:grpSpPr>
        <p:sp>
          <p:nvSpPr>
            <p:cNvPr id="262" name="Google Shape;262;p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5"/>
          <p:cNvGrpSpPr/>
          <p:nvPr/>
        </p:nvGrpSpPr>
        <p:grpSpPr>
          <a:xfrm rot="-2887425">
            <a:off x="7899145" y="-749660"/>
            <a:ext cx="2012333" cy="2211660"/>
            <a:chOff x="5348750" y="2347100"/>
            <a:chExt cx="1108500" cy="1218300"/>
          </a:xfrm>
        </p:grpSpPr>
        <p:sp>
          <p:nvSpPr>
            <p:cNvPr id="295" name="Google Shape;295;p5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8032825" y="4085075"/>
            <a:ext cx="983450" cy="1028700"/>
            <a:chOff x="4385625" y="4289775"/>
            <a:chExt cx="983450" cy="1028700"/>
          </a:xfrm>
        </p:grpSpPr>
        <p:sp>
          <p:nvSpPr>
            <p:cNvPr id="311" name="Google Shape;311;p5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>
            <a:spLocks noGrp="1"/>
          </p:cNvSpPr>
          <p:nvPr>
            <p:ph type="title"/>
          </p:nvPr>
        </p:nvSpPr>
        <p:spPr>
          <a:xfrm>
            <a:off x="2057400" y="3269611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4" name="Google Shape;384;p7"/>
          <p:cNvSpPr txBox="1">
            <a:spLocks noGrp="1"/>
          </p:cNvSpPr>
          <p:nvPr>
            <p:ph type="subTitle" idx="1"/>
          </p:nvPr>
        </p:nvSpPr>
        <p:spPr>
          <a:xfrm>
            <a:off x="2057400" y="3924785"/>
            <a:ext cx="5029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5" name="Google Shape;385;p7"/>
          <p:cNvGrpSpPr/>
          <p:nvPr/>
        </p:nvGrpSpPr>
        <p:grpSpPr>
          <a:xfrm rot="5400000">
            <a:off x="7901750" y="3445750"/>
            <a:ext cx="2289250" cy="3059825"/>
            <a:chOff x="2215325" y="2417050"/>
            <a:chExt cx="2289250" cy="3059825"/>
          </a:xfrm>
        </p:grpSpPr>
        <p:sp>
          <p:nvSpPr>
            <p:cNvPr id="386" name="Google Shape;386;p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7"/>
          <p:cNvGrpSpPr/>
          <p:nvPr/>
        </p:nvGrpSpPr>
        <p:grpSpPr>
          <a:xfrm>
            <a:off x="-296872" y="3728666"/>
            <a:ext cx="1198512" cy="1244001"/>
            <a:chOff x="238125" y="3112025"/>
            <a:chExt cx="716000" cy="743175"/>
          </a:xfrm>
        </p:grpSpPr>
        <p:sp>
          <p:nvSpPr>
            <p:cNvPr id="419" name="Google Shape;419;p7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7"/>
          <p:cNvGrpSpPr/>
          <p:nvPr/>
        </p:nvGrpSpPr>
        <p:grpSpPr>
          <a:xfrm>
            <a:off x="252650" y="4439275"/>
            <a:ext cx="378900" cy="472250"/>
            <a:chOff x="2459875" y="3181675"/>
            <a:chExt cx="378900" cy="472250"/>
          </a:xfrm>
        </p:grpSpPr>
        <p:sp>
          <p:nvSpPr>
            <p:cNvPr id="423" name="Google Shape;423;p7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7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427" name="Google Shape;427;p7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7"/>
          <p:cNvGrpSpPr/>
          <p:nvPr/>
        </p:nvGrpSpPr>
        <p:grpSpPr>
          <a:xfrm>
            <a:off x="8499400" y="1373050"/>
            <a:ext cx="378900" cy="472250"/>
            <a:chOff x="2459875" y="3181675"/>
            <a:chExt cx="378900" cy="472250"/>
          </a:xfrm>
        </p:grpSpPr>
        <p:sp>
          <p:nvSpPr>
            <p:cNvPr id="434" name="Google Shape;434;p7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"/>
          <p:cNvSpPr txBox="1">
            <a:spLocks noGrp="1"/>
          </p:cNvSpPr>
          <p:nvPr>
            <p:ph type="title"/>
          </p:nvPr>
        </p:nvSpPr>
        <p:spPr>
          <a:xfrm>
            <a:off x="2148900" y="1922516"/>
            <a:ext cx="4846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8" name="Google Shape;528;p9"/>
          <p:cNvSpPr txBox="1">
            <a:spLocks noGrp="1"/>
          </p:cNvSpPr>
          <p:nvPr>
            <p:ph type="subTitle" idx="1"/>
          </p:nvPr>
        </p:nvSpPr>
        <p:spPr>
          <a:xfrm>
            <a:off x="2148900" y="2489584"/>
            <a:ext cx="48462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29" name="Google Shape;529;p9"/>
          <p:cNvGrpSpPr/>
          <p:nvPr/>
        </p:nvGrpSpPr>
        <p:grpSpPr>
          <a:xfrm flipH="1">
            <a:off x="-1110036" y="124463"/>
            <a:ext cx="3646522" cy="4007720"/>
            <a:chOff x="5348750" y="2347100"/>
            <a:chExt cx="1108500" cy="1218300"/>
          </a:xfrm>
        </p:grpSpPr>
        <p:sp>
          <p:nvSpPr>
            <p:cNvPr id="530" name="Google Shape;530;p9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9"/>
          <p:cNvSpPr/>
          <p:nvPr/>
        </p:nvSpPr>
        <p:spPr>
          <a:xfrm rot="-1266272" flipH="1">
            <a:off x="7858638" y="316229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9"/>
          <p:cNvGrpSpPr/>
          <p:nvPr/>
        </p:nvGrpSpPr>
        <p:grpSpPr>
          <a:xfrm flipH="1">
            <a:off x="7267196" y="267400"/>
            <a:ext cx="481300" cy="473625"/>
            <a:chOff x="1433950" y="3130850"/>
            <a:chExt cx="481300" cy="473625"/>
          </a:xfrm>
        </p:grpSpPr>
        <p:sp>
          <p:nvSpPr>
            <p:cNvPr id="547" name="Google Shape;547;p9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9"/>
          <p:cNvGrpSpPr/>
          <p:nvPr/>
        </p:nvGrpSpPr>
        <p:grpSpPr>
          <a:xfrm rot="-3076494">
            <a:off x="7662243" y="3503220"/>
            <a:ext cx="1253395" cy="1311066"/>
            <a:chOff x="4385625" y="4289775"/>
            <a:chExt cx="983450" cy="1028700"/>
          </a:xfrm>
        </p:grpSpPr>
        <p:sp>
          <p:nvSpPr>
            <p:cNvPr id="554" name="Google Shape;554;p9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9"/>
          <p:cNvGrpSpPr/>
          <p:nvPr/>
        </p:nvGrpSpPr>
        <p:grpSpPr>
          <a:xfrm flipH="1">
            <a:off x="7984328" y="2646813"/>
            <a:ext cx="892900" cy="888725"/>
            <a:chOff x="3655725" y="3261075"/>
            <a:chExt cx="892900" cy="888725"/>
          </a:xfrm>
        </p:grpSpPr>
        <p:sp>
          <p:nvSpPr>
            <p:cNvPr id="561" name="Google Shape;561;p9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9"/>
          <p:cNvGrpSpPr/>
          <p:nvPr/>
        </p:nvGrpSpPr>
        <p:grpSpPr>
          <a:xfrm>
            <a:off x="1430838" y="3624241"/>
            <a:ext cx="1198512" cy="1244001"/>
            <a:chOff x="238125" y="3112025"/>
            <a:chExt cx="716000" cy="743175"/>
          </a:xfrm>
        </p:grpSpPr>
        <p:sp>
          <p:nvSpPr>
            <p:cNvPr id="568" name="Google Shape;568;p9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9"/>
          <p:cNvGrpSpPr/>
          <p:nvPr/>
        </p:nvGrpSpPr>
        <p:grpSpPr>
          <a:xfrm rot="-3648610">
            <a:off x="3634555" y="-1316569"/>
            <a:ext cx="2289227" cy="3059795"/>
            <a:chOff x="2215325" y="2417050"/>
            <a:chExt cx="2289250" cy="3059825"/>
          </a:xfrm>
        </p:grpSpPr>
        <p:sp>
          <p:nvSpPr>
            <p:cNvPr id="572" name="Google Shape;572;p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3"/>
          <p:cNvSpPr txBox="1">
            <a:spLocks noGrp="1"/>
          </p:cNvSpPr>
          <p:nvPr>
            <p:ph type="subTitle" idx="1"/>
          </p:nvPr>
        </p:nvSpPr>
        <p:spPr>
          <a:xfrm>
            <a:off x="2019213" y="1518015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13"/>
          <p:cNvSpPr txBox="1">
            <a:spLocks noGrp="1"/>
          </p:cNvSpPr>
          <p:nvPr>
            <p:ph type="subTitle" idx="2"/>
          </p:nvPr>
        </p:nvSpPr>
        <p:spPr>
          <a:xfrm>
            <a:off x="2019213" y="1885913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13"/>
          <p:cNvSpPr txBox="1">
            <a:spLocks noGrp="1"/>
          </p:cNvSpPr>
          <p:nvPr>
            <p:ph type="subTitle" idx="3"/>
          </p:nvPr>
        </p:nvSpPr>
        <p:spPr>
          <a:xfrm>
            <a:off x="2019212" y="3000028"/>
            <a:ext cx="2255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subTitle" idx="4"/>
          </p:nvPr>
        </p:nvSpPr>
        <p:spPr>
          <a:xfrm>
            <a:off x="2019213" y="3364455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13"/>
          <p:cNvSpPr txBox="1">
            <a:spLocks noGrp="1"/>
          </p:cNvSpPr>
          <p:nvPr>
            <p:ph type="title" hasCustomPrompt="1"/>
          </p:nvPr>
        </p:nvSpPr>
        <p:spPr>
          <a:xfrm>
            <a:off x="977453" y="1726588"/>
            <a:ext cx="9933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2" name="Google Shape;732;p13"/>
          <p:cNvSpPr txBox="1">
            <a:spLocks noGrp="1"/>
          </p:cNvSpPr>
          <p:nvPr>
            <p:ph type="title" idx="5" hasCustomPrompt="1"/>
          </p:nvPr>
        </p:nvSpPr>
        <p:spPr>
          <a:xfrm>
            <a:off x="1076303" y="3244690"/>
            <a:ext cx="7956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3" name="Google Shape;733;p13"/>
          <p:cNvSpPr txBox="1">
            <a:spLocks noGrp="1"/>
          </p:cNvSpPr>
          <p:nvPr>
            <p:ph type="title" idx="6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13"/>
          <p:cNvSpPr txBox="1">
            <a:spLocks noGrp="1"/>
          </p:cNvSpPr>
          <p:nvPr>
            <p:ph type="subTitle" idx="7"/>
          </p:nvPr>
        </p:nvSpPr>
        <p:spPr>
          <a:xfrm>
            <a:off x="5910839" y="1518015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13"/>
          <p:cNvSpPr txBox="1">
            <a:spLocks noGrp="1"/>
          </p:cNvSpPr>
          <p:nvPr>
            <p:ph type="subTitle" idx="8"/>
          </p:nvPr>
        </p:nvSpPr>
        <p:spPr>
          <a:xfrm>
            <a:off x="5910847" y="1885913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13"/>
          <p:cNvSpPr txBox="1">
            <a:spLocks noGrp="1"/>
          </p:cNvSpPr>
          <p:nvPr>
            <p:ph type="subTitle" idx="9"/>
          </p:nvPr>
        </p:nvSpPr>
        <p:spPr>
          <a:xfrm>
            <a:off x="5910840" y="3000020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13"/>
          <p:cNvSpPr txBox="1">
            <a:spLocks noGrp="1"/>
          </p:cNvSpPr>
          <p:nvPr>
            <p:ph type="subTitle" idx="13"/>
          </p:nvPr>
        </p:nvSpPr>
        <p:spPr>
          <a:xfrm>
            <a:off x="5910847" y="3364455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13"/>
          <p:cNvSpPr txBox="1">
            <a:spLocks noGrp="1"/>
          </p:cNvSpPr>
          <p:nvPr>
            <p:ph type="title" idx="14" hasCustomPrompt="1"/>
          </p:nvPr>
        </p:nvSpPr>
        <p:spPr>
          <a:xfrm>
            <a:off x="5067353" y="1761688"/>
            <a:ext cx="797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9" name="Google Shape;739;p13"/>
          <p:cNvSpPr txBox="1">
            <a:spLocks noGrp="1"/>
          </p:cNvSpPr>
          <p:nvPr>
            <p:ph type="title" idx="15" hasCustomPrompt="1"/>
          </p:nvPr>
        </p:nvSpPr>
        <p:spPr>
          <a:xfrm>
            <a:off x="5066453" y="3244690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grpSp>
        <p:nvGrpSpPr>
          <p:cNvPr id="740" name="Google Shape;740;p13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741" name="Google Shape;741;p1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13"/>
          <p:cNvSpPr/>
          <p:nvPr/>
        </p:nvSpPr>
        <p:spPr>
          <a:xfrm rot="4285105">
            <a:off x="8672197" y="205582"/>
            <a:ext cx="296559" cy="256335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13"/>
          <p:cNvGrpSpPr/>
          <p:nvPr/>
        </p:nvGrpSpPr>
        <p:grpSpPr>
          <a:xfrm rot="1018353">
            <a:off x="305472" y="265599"/>
            <a:ext cx="378882" cy="472228"/>
            <a:chOff x="2459875" y="3181675"/>
            <a:chExt cx="378900" cy="472250"/>
          </a:xfrm>
        </p:grpSpPr>
        <p:sp>
          <p:nvSpPr>
            <p:cNvPr id="749" name="Google Shape;749;p13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13"/>
          <p:cNvGrpSpPr/>
          <p:nvPr/>
        </p:nvGrpSpPr>
        <p:grpSpPr>
          <a:xfrm rot="4436901">
            <a:off x="153237" y="1379698"/>
            <a:ext cx="378895" cy="472244"/>
            <a:chOff x="2459875" y="3181675"/>
            <a:chExt cx="378900" cy="472250"/>
          </a:xfrm>
        </p:grpSpPr>
        <p:sp>
          <p:nvSpPr>
            <p:cNvPr id="753" name="Google Shape;753;p13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13"/>
          <p:cNvGrpSpPr/>
          <p:nvPr/>
        </p:nvGrpSpPr>
        <p:grpSpPr>
          <a:xfrm rot="6801936">
            <a:off x="3259769" y="3870542"/>
            <a:ext cx="2289268" cy="3059849"/>
            <a:chOff x="2215325" y="2417050"/>
            <a:chExt cx="2289250" cy="3059825"/>
          </a:xfrm>
        </p:grpSpPr>
        <p:sp>
          <p:nvSpPr>
            <p:cNvPr id="757" name="Google Shape;757;p1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6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8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9" name="Google Shape;959;p16"/>
          <p:cNvSpPr txBox="1">
            <a:spLocks noGrp="1"/>
          </p:cNvSpPr>
          <p:nvPr>
            <p:ph type="body" idx="1"/>
          </p:nvPr>
        </p:nvSpPr>
        <p:spPr>
          <a:xfrm>
            <a:off x="2325750" y="1428750"/>
            <a:ext cx="44925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100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960" name="Google Shape;960;p16"/>
          <p:cNvGrpSpPr/>
          <p:nvPr/>
        </p:nvGrpSpPr>
        <p:grpSpPr>
          <a:xfrm rot="7723506">
            <a:off x="-217810" y="3957805"/>
            <a:ext cx="1253395" cy="1311066"/>
            <a:chOff x="4385625" y="4289775"/>
            <a:chExt cx="983450" cy="1028700"/>
          </a:xfrm>
        </p:grpSpPr>
        <p:sp>
          <p:nvSpPr>
            <p:cNvPr id="961" name="Google Shape;961;p16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6"/>
          <p:cNvSpPr/>
          <p:nvPr/>
        </p:nvSpPr>
        <p:spPr>
          <a:xfrm rot="9533728" flipH="1">
            <a:off x="471710" y="4120346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8" name="Google Shape;968;p16"/>
          <p:cNvGrpSpPr/>
          <p:nvPr/>
        </p:nvGrpSpPr>
        <p:grpSpPr>
          <a:xfrm rot="10800000" flipH="1">
            <a:off x="1331775" y="4475641"/>
            <a:ext cx="481300" cy="473625"/>
            <a:chOff x="1433950" y="3130850"/>
            <a:chExt cx="481300" cy="473625"/>
          </a:xfrm>
        </p:grpSpPr>
        <p:sp>
          <p:nvSpPr>
            <p:cNvPr id="969" name="Google Shape;969;p1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16"/>
          <p:cNvGrpSpPr/>
          <p:nvPr/>
        </p:nvGrpSpPr>
        <p:grpSpPr>
          <a:xfrm rot="-2085203" flipH="1">
            <a:off x="7940386" y="123955"/>
            <a:ext cx="1198514" cy="1244002"/>
            <a:chOff x="238125" y="3112025"/>
            <a:chExt cx="716000" cy="743175"/>
          </a:xfrm>
        </p:grpSpPr>
        <p:sp>
          <p:nvSpPr>
            <p:cNvPr id="976" name="Google Shape;976;p16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16"/>
          <p:cNvGrpSpPr/>
          <p:nvPr/>
        </p:nvGrpSpPr>
        <p:grpSpPr>
          <a:xfrm rot="-2700000">
            <a:off x="329068" y="248416"/>
            <a:ext cx="481295" cy="473620"/>
            <a:chOff x="1433950" y="3130850"/>
            <a:chExt cx="481300" cy="473625"/>
          </a:xfrm>
        </p:grpSpPr>
        <p:sp>
          <p:nvSpPr>
            <p:cNvPr id="980" name="Google Shape;980;p1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16"/>
          <p:cNvGrpSpPr/>
          <p:nvPr/>
        </p:nvGrpSpPr>
        <p:grpSpPr>
          <a:xfrm>
            <a:off x="329063" y="899050"/>
            <a:ext cx="481300" cy="473625"/>
            <a:chOff x="1433950" y="3130850"/>
            <a:chExt cx="481300" cy="473625"/>
          </a:xfrm>
        </p:grpSpPr>
        <p:sp>
          <p:nvSpPr>
            <p:cNvPr id="987" name="Google Shape;987;p1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16"/>
          <p:cNvGrpSpPr/>
          <p:nvPr/>
        </p:nvGrpSpPr>
        <p:grpSpPr>
          <a:xfrm rot="10800000">
            <a:off x="8137250" y="4078866"/>
            <a:ext cx="892900" cy="888725"/>
            <a:chOff x="3655725" y="3261075"/>
            <a:chExt cx="892900" cy="888725"/>
          </a:xfrm>
        </p:grpSpPr>
        <p:sp>
          <p:nvSpPr>
            <p:cNvPr id="994" name="Google Shape;994;p16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57000">
              <a:srgbClr val="12243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82168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62" r:id="rId9"/>
    <p:sldLayoutId id="2147483669" r:id="rId10"/>
    <p:sldLayoutId id="2147483671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 txBox="1">
            <a:spLocks noGrp="1"/>
          </p:cNvSpPr>
          <p:nvPr>
            <p:ph type="ctrTitle"/>
          </p:nvPr>
        </p:nvSpPr>
        <p:spPr>
          <a:xfrm>
            <a:off x="735450" y="1404700"/>
            <a:ext cx="6346200" cy="191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" dirty="0" smtClean="0"/>
              <a:t> </a:t>
            </a:r>
            <a:br>
              <a:rPr lang="en" dirty="0" smtClean="0"/>
            </a:br>
            <a:r>
              <a:rPr lang="es-MX" b="1" dirty="0"/>
              <a:t>Sistema de Automatización de </a:t>
            </a:r>
            <a:r>
              <a:rPr lang="es-MX" b="1" dirty="0" smtClean="0"/>
              <a:t>Oficinas (OAS)</a:t>
            </a:r>
            <a:r>
              <a:rPr lang="es-MX" b="1" dirty="0"/>
              <a:t/>
            </a:r>
            <a:br>
              <a:rPr lang="es-MX" b="1" dirty="0"/>
            </a:br>
            <a:endParaRPr sz="40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2033;p38"/>
          <p:cNvSpPr txBox="1">
            <a:spLocks noGrp="1"/>
          </p:cNvSpPr>
          <p:nvPr>
            <p:ph type="title" idx="4294967295"/>
          </p:nvPr>
        </p:nvSpPr>
        <p:spPr>
          <a:xfrm>
            <a:off x="2161025" y="1724025"/>
            <a:ext cx="4906525" cy="10746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 dirty="0" smtClean="0">
                <a:solidFill>
                  <a:schemeClr val="bg1"/>
                </a:solidFill>
                <a:latin typeface="Nunito Sans Black" panose="020B0604020202020204" charset="0"/>
              </a:rPr>
              <a:t>GRACIAS</a:t>
            </a:r>
            <a:endParaRPr sz="8000" dirty="0">
              <a:solidFill>
                <a:schemeClr val="bg1"/>
              </a:solidFill>
              <a:latin typeface="Nunito Sans Black" panose="020B0604020202020204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49" name="Google Shape;2033;p38"/>
          <p:cNvSpPr txBox="1">
            <a:spLocks noGrp="1"/>
          </p:cNvSpPr>
          <p:nvPr>
            <p:ph type="title" idx="4294967295"/>
          </p:nvPr>
        </p:nvSpPr>
        <p:spPr>
          <a:xfrm>
            <a:off x="3008750" y="4381500"/>
            <a:ext cx="613525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 smtClean="0">
                <a:solidFill>
                  <a:schemeClr val="bg1"/>
                </a:solidFill>
                <a:latin typeface="Nunito Sans Black" panose="020B0604020202020204" charset="0"/>
              </a:rPr>
              <a:t>Hecho por Alejandro Giraldo Herrera. </a:t>
            </a:r>
            <a:endParaRPr sz="2400" dirty="0">
              <a:solidFill>
                <a:schemeClr val="bg1"/>
              </a:solidFill>
              <a:latin typeface="Nunito Sans Black" panose="020B0604020202020204" charset="0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36"/>
          <p:cNvSpPr txBox="1">
            <a:spLocks noGrp="1"/>
          </p:cNvSpPr>
          <p:nvPr>
            <p:ph type="title"/>
          </p:nvPr>
        </p:nvSpPr>
        <p:spPr>
          <a:xfrm>
            <a:off x="713225" y="585216"/>
            <a:ext cx="77175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 smtClean="0">
                <a:ea typeface="Nunito Sans"/>
                <a:cs typeface="Nunito Sans"/>
              </a:rPr>
              <a:t>¿Qué son los sistemas de automatización de oficinas?</a:t>
            </a:r>
            <a:endParaRPr sz="36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7" name="Google Shape;2007;p36"/>
          <p:cNvSpPr txBox="1">
            <a:spLocks noGrp="1"/>
          </p:cNvSpPr>
          <p:nvPr>
            <p:ph type="body" idx="1"/>
          </p:nvPr>
        </p:nvSpPr>
        <p:spPr>
          <a:xfrm>
            <a:off x="579875" y="1288349"/>
            <a:ext cx="3153925" cy="3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CO" sz="1600" dirty="0" smtClean="0"/>
              <a:t>Los sistemas de automatización de oficinas u OAS por sus siglas </a:t>
            </a:r>
            <a:r>
              <a:rPr lang="es-CO" sz="1600" dirty="0"/>
              <a:t>en inglés Office Automation </a:t>
            </a:r>
            <a:r>
              <a:rPr lang="es-CO" sz="1600" dirty="0" smtClean="0"/>
              <a:t>System, son herramientas o paquetes de software (suite ofimática) implementadas para recoger, almacenar, manipular y compartir información </a:t>
            </a:r>
            <a:r>
              <a:rPr lang="es-MX" sz="1600" dirty="0"/>
              <a:t>de las tareas básicas rutinarias de </a:t>
            </a:r>
            <a:r>
              <a:rPr lang="es-MX" sz="1600" dirty="0" smtClean="0"/>
              <a:t>oficina de una forma más ágil. </a:t>
            </a:r>
            <a:endParaRPr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30209" b="1666"/>
          <a:stretch/>
        </p:blipFill>
        <p:spPr>
          <a:xfrm>
            <a:off x="4997528" y="1461712"/>
            <a:ext cx="3366522" cy="3152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37"/>
          <p:cNvSpPr txBox="1">
            <a:spLocks noGrp="1"/>
          </p:cNvSpPr>
          <p:nvPr>
            <p:ph type="title"/>
          </p:nvPr>
        </p:nvSpPr>
        <p:spPr>
          <a:xfrm>
            <a:off x="352425" y="219075"/>
            <a:ext cx="8439150" cy="16578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Instrumentos de software más utilizados</a:t>
            </a:r>
            <a:endParaRPr dirty="0"/>
          </a:p>
        </p:txBody>
      </p:sp>
      <p:sp>
        <p:nvSpPr>
          <p:cNvPr id="2013" name="Google Shape;2013;p37"/>
          <p:cNvSpPr txBox="1">
            <a:spLocks noGrp="1"/>
          </p:cNvSpPr>
          <p:nvPr>
            <p:ph type="subTitle" idx="1"/>
          </p:nvPr>
        </p:nvSpPr>
        <p:spPr>
          <a:xfrm>
            <a:off x="819151" y="2003808"/>
            <a:ext cx="7477124" cy="29110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dirty="0" smtClean="0"/>
              <a:t>Procesadores de texto.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dirty="0" smtClean="0"/>
              <a:t>Hojas de cálculo</a:t>
            </a:r>
            <a:r>
              <a:rPr lang="es-CO" dirty="0" smtClean="0"/>
              <a:t>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dirty="0" smtClean="0"/>
              <a:t>Editor de presentaciones.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dirty="0" smtClean="0"/>
              <a:t>Clientes de correo electrónico.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dirty="0" smtClean="0"/>
              <a:t>Bases de datos.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dirty="0" smtClean="0"/>
              <a:t>Agendas.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dirty="0" smtClean="0"/>
              <a:t>Calculadoras.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s-CO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s-CO" dirty="0" smtClean="0"/>
              <a:t>Todas, y más, de estas aplicaciones son añadidas a un paquete el cual es conocido como suite ofimática.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s-CO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38"/>
          <p:cNvSpPr txBox="1">
            <a:spLocks noGrp="1"/>
          </p:cNvSpPr>
          <p:nvPr>
            <p:ph type="title" idx="6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Procesadores de texto</a:t>
            </a:r>
            <a:endParaRPr sz="36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" name="Google Shape;2013;p37"/>
          <p:cNvSpPr txBox="1">
            <a:spLocks noGrp="1"/>
          </p:cNvSpPr>
          <p:nvPr>
            <p:ph type="subTitle" idx="1"/>
          </p:nvPr>
        </p:nvSpPr>
        <p:spPr>
          <a:xfrm>
            <a:off x="338112" y="1432308"/>
            <a:ext cx="4748237" cy="3292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MX" sz="2400" b="0" dirty="0"/>
              <a:t>El procesador de texto es una aplicación informática para la creación, edición, modificación y procesamiento de documentos de texto con formato a diferencia de los editores de texto, que manejan solo texto </a:t>
            </a:r>
            <a:r>
              <a:rPr lang="es-MX" sz="2400" b="0" dirty="0" smtClean="0"/>
              <a:t>simple. Por ejemplo Word o Google Documentos.</a:t>
            </a:r>
            <a:endParaRPr lang="es-CO" sz="2400" b="0" dirty="0" smtClean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793" y="1770919"/>
            <a:ext cx="3680626" cy="2614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3" name="Google Shape;2043;p39"/>
          <p:cNvGrpSpPr/>
          <p:nvPr/>
        </p:nvGrpSpPr>
        <p:grpSpPr>
          <a:xfrm rot="-5400000">
            <a:off x="-670750" y="-1592975"/>
            <a:ext cx="2289250" cy="3059825"/>
            <a:chOff x="2215325" y="2417050"/>
            <a:chExt cx="2289250" cy="3059825"/>
          </a:xfrm>
        </p:grpSpPr>
        <p:sp>
          <p:nvSpPr>
            <p:cNvPr id="2044" name="Google Shape;2044;p3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9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9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9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9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9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9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9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9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9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9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9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39"/>
          <p:cNvGrpSpPr/>
          <p:nvPr/>
        </p:nvGrpSpPr>
        <p:grpSpPr>
          <a:xfrm>
            <a:off x="7457508" y="-182891"/>
            <a:ext cx="1929062" cy="1705296"/>
            <a:chOff x="7457508" y="-182891"/>
            <a:chExt cx="1929062" cy="1705296"/>
          </a:xfrm>
        </p:grpSpPr>
        <p:grpSp>
          <p:nvGrpSpPr>
            <p:cNvPr id="2077" name="Google Shape;2077;p39"/>
            <p:cNvGrpSpPr/>
            <p:nvPr/>
          </p:nvGrpSpPr>
          <p:grpSpPr>
            <a:xfrm rot="-2085203" flipH="1">
              <a:off x="7940386" y="47755"/>
              <a:ext cx="1198514" cy="1244002"/>
              <a:chOff x="238125" y="3112025"/>
              <a:chExt cx="716000" cy="743175"/>
            </a:xfrm>
          </p:grpSpPr>
          <p:sp>
            <p:nvSpPr>
              <p:cNvPr id="2078" name="Google Shape;2078;p39"/>
              <p:cNvSpPr/>
              <p:nvPr/>
            </p:nvSpPr>
            <p:spPr>
              <a:xfrm>
                <a:off x="238125" y="3184475"/>
                <a:ext cx="589225" cy="670725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26829" extrusionOk="0">
                    <a:moveTo>
                      <a:pt x="0" y="0"/>
                    </a:moveTo>
                    <a:lnTo>
                      <a:pt x="13790" y="26828"/>
                    </a:lnTo>
                    <a:lnTo>
                      <a:pt x="23569" y="58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9"/>
              <p:cNvSpPr/>
              <p:nvPr/>
            </p:nvSpPr>
            <p:spPr>
              <a:xfrm>
                <a:off x="238125" y="3112025"/>
                <a:ext cx="716000" cy="218025"/>
              </a:xfrm>
              <a:custGeom>
                <a:avLst/>
                <a:gdLst/>
                <a:ahLst/>
                <a:cxnLst/>
                <a:rect l="l" t="t" r="r" b="b"/>
                <a:pathLst>
                  <a:path w="28640" h="8721" extrusionOk="0">
                    <a:moveTo>
                      <a:pt x="5070" y="1"/>
                    </a:moveTo>
                    <a:lnTo>
                      <a:pt x="0" y="2898"/>
                    </a:lnTo>
                    <a:lnTo>
                      <a:pt x="23569" y="8721"/>
                    </a:lnTo>
                    <a:lnTo>
                      <a:pt x="28639" y="5823"/>
                    </a:lnTo>
                    <a:lnTo>
                      <a:pt x="50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9"/>
              <p:cNvSpPr/>
              <p:nvPr/>
            </p:nvSpPr>
            <p:spPr>
              <a:xfrm>
                <a:off x="582875" y="3257600"/>
                <a:ext cx="371250" cy="597600"/>
              </a:xfrm>
              <a:custGeom>
                <a:avLst/>
                <a:gdLst/>
                <a:ahLst/>
                <a:cxnLst/>
                <a:rect l="l" t="t" r="r" b="b"/>
                <a:pathLst>
                  <a:path w="14850" h="23904" extrusionOk="0">
                    <a:moveTo>
                      <a:pt x="14849" y="0"/>
                    </a:moveTo>
                    <a:lnTo>
                      <a:pt x="9779" y="2898"/>
                    </a:lnTo>
                    <a:lnTo>
                      <a:pt x="0" y="23903"/>
                    </a:lnTo>
                    <a:lnTo>
                      <a:pt x="5071" y="21006"/>
                    </a:lnTo>
                    <a:lnTo>
                      <a:pt x="14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1" name="Google Shape;2081;p39"/>
            <p:cNvSpPr/>
            <p:nvPr/>
          </p:nvSpPr>
          <p:spPr>
            <a:xfrm rot="-1005388">
              <a:off x="7507874" y="216622"/>
              <a:ext cx="489066" cy="422258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033;p38"/>
          <p:cNvSpPr txBox="1">
            <a:spLocks noGrp="1"/>
          </p:cNvSpPr>
          <p:nvPr>
            <p:ph type="title" idx="4294967295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bg1"/>
                </a:solidFill>
                <a:latin typeface="Nunito Sans Black" panose="020B0604020202020204" charset="0"/>
              </a:rPr>
              <a:t>Hojas de </a:t>
            </a:r>
            <a:r>
              <a:rPr lang="es-CO" sz="3600" dirty="0" smtClean="0">
                <a:solidFill>
                  <a:schemeClr val="bg1"/>
                </a:solidFill>
                <a:latin typeface="Nunito Sans Black" panose="020B0604020202020204" charset="0"/>
              </a:rPr>
              <a:t>cálculo</a:t>
            </a:r>
            <a:endParaRPr sz="3600" dirty="0">
              <a:solidFill>
                <a:schemeClr val="bg1"/>
              </a:solidFill>
              <a:latin typeface="Nunito Sans Black" panose="020B0604020202020204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56" name="Google Shape;2013;p37"/>
          <p:cNvSpPr txBox="1">
            <a:spLocks noGrp="1"/>
          </p:cNvSpPr>
          <p:nvPr>
            <p:ph type="subTitle" idx="1"/>
          </p:nvPr>
        </p:nvSpPr>
        <p:spPr>
          <a:xfrm>
            <a:off x="3913148" y="1404306"/>
            <a:ext cx="4748237" cy="3292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MX" sz="2400" dirty="0"/>
              <a:t>Una hoja de cálculo es un tipo de documento que permite manipular datos numéricos y alfanuméricos dispuestos en forma de tablas compuestas por celdas, las cuales se suelen organizar en una matriz de filas y </a:t>
            </a:r>
            <a:r>
              <a:rPr lang="es-MX" sz="2400" dirty="0" smtClean="0"/>
              <a:t>columnas. Por ejemplo Excel u Hojas de Cálculo de Google.</a:t>
            </a:r>
            <a:endParaRPr lang="es-CO" sz="2400" b="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3" y="2126143"/>
            <a:ext cx="3778250" cy="1858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33;p38"/>
          <p:cNvSpPr txBox="1">
            <a:spLocks noGrp="1"/>
          </p:cNvSpPr>
          <p:nvPr>
            <p:ph type="title" idx="4294967295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 smtClean="0">
                <a:solidFill>
                  <a:schemeClr val="bg1"/>
                </a:solidFill>
                <a:latin typeface="Nunito Sans Black" panose="020B0604020202020204" charset="0"/>
              </a:rPr>
              <a:t>Editor de presentaciones</a:t>
            </a:r>
            <a:endParaRPr sz="3600" dirty="0">
              <a:solidFill>
                <a:schemeClr val="bg1"/>
              </a:solidFill>
              <a:latin typeface="Nunito Sans Black" panose="020B0604020202020204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10" name="Google Shape;2013;p37"/>
          <p:cNvSpPr txBox="1">
            <a:spLocks noGrp="1"/>
          </p:cNvSpPr>
          <p:nvPr>
            <p:ph type="subTitle" idx="1"/>
          </p:nvPr>
        </p:nvSpPr>
        <p:spPr>
          <a:xfrm>
            <a:off x="265450" y="1613856"/>
            <a:ext cx="4439900" cy="3292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MX" sz="2400" dirty="0"/>
              <a:t>Un programa de presentación es un tipo de software o aplicación informática utilizada principalmente para mostrar o exponer información mediante un conjunto de </a:t>
            </a:r>
            <a:r>
              <a:rPr lang="es-MX" sz="2400" dirty="0" smtClean="0"/>
              <a:t>diapositivas. Por ejemplo </a:t>
            </a:r>
            <a:r>
              <a:rPr lang="es-MX" sz="2400" dirty="0" err="1" smtClean="0"/>
              <a:t>Power</a:t>
            </a:r>
            <a:r>
              <a:rPr lang="es-MX" sz="2400" dirty="0" smtClean="0"/>
              <a:t> Point o Presentaciones de Google.</a:t>
            </a:r>
            <a:endParaRPr lang="es-CO" sz="2400" b="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743" y="2038349"/>
            <a:ext cx="3954224" cy="2240727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33;p38"/>
          <p:cNvSpPr txBox="1">
            <a:spLocks noGrp="1"/>
          </p:cNvSpPr>
          <p:nvPr>
            <p:ph type="title" idx="4294967295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 smtClean="0">
                <a:solidFill>
                  <a:schemeClr val="bg1"/>
                </a:solidFill>
                <a:latin typeface="Nunito Sans Black" panose="020B0604020202020204" charset="0"/>
              </a:rPr>
              <a:t>Clientes de correo electrónico</a:t>
            </a:r>
            <a:endParaRPr sz="3600" dirty="0">
              <a:solidFill>
                <a:schemeClr val="bg1"/>
              </a:solidFill>
              <a:latin typeface="Nunito Sans Black" panose="020B0604020202020204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013;p37"/>
          <p:cNvSpPr txBox="1">
            <a:spLocks/>
          </p:cNvSpPr>
          <p:nvPr/>
        </p:nvSpPr>
        <p:spPr>
          <a:xfrm>
            <a:off x="4132600" y="1366206"/>
            <a:ext cx="4439900" cy="329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buNone/>
            </a:pPr>
            <a:r>
              <a:rPr lang="es-MX" sz="2400" dirty="0"/>
              <a:t>Un cliente de correo electrónico es un programa </a:t>
            </a:r>
            <a:r>
              <a:rPr lang="es-MX" sz="2400" dirty="0" smtClean="0"/>
              <a:t>usado </a:t>
            </a:r>
            <a:r>
              <a:rPr lang="es-MX" sz="2400" dirty="0"/>
              <a:t>para leer y enviar mensajes de correo electrónico los cuales son almacenados en la misma máquina donde se ejecuta, lo que permite leerlos e incluso redactarlos fuera de línea</a:t>
            </a:r>
            <a:r>
              <a:rPr lang="es-MX" sz="2400" dirty="0" smtClean="0"/>
              <a:t>. Por ejemplo Correo de Windows.</a:t>
            </a:r>
            <a:endParaRPr lang="es-CO" sz="24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8" y="1995352"/>
            <a:ext cx="3792047" cy="19608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033;p38"/>
          <p:cNvSpPr txBox="1">
            <a:spLocks noGrp="1"/>
          </p:cNvSpPr>
          <p:nvPr>
            <p:ph type="title" idx="4294967295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 smtClean="0">
                <a:solidFill>
                  <a:schemeClr val="bg1"/>
                </a:solidFill>
                <a:latin typeface="Nunito Sans Black" panose="020B0604020202020204" charset="0"/>
              </a:rPr>
              <a:t>Bases de datos </a:t>
            </a:r>
            <a:endParaRPr sz="3600" dirty="0">
              <a:solidFill>
                <a:schemeClr val="bg1"/>
              </a:solidFill>
              <a:latin typeface="Nunito Sans Black" panose="020B0604020202020204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38" name="Google Shape;2013;p37"/>
          <p:cNvSpPr txBox="1">
            <a:spLocks/>
          </p:cNvSpPr>
          <p:nvPr/>
        </p:nvSpPr>
        <p:spPr>
          <a:xfrm>
            <a:off x="208900" y="874668"/>
            <a:ext cx="4667900" cy="329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buNone/>
            </a:pPr>
            <a:r>
              <a:rPr lang="es-MX" sz="2400" dirty="0"/>
              <a:t>Una base de datos es un conjunto de datos pertenecientes a un mismo contexto y almacenados sistemáticamente para su posterior uso. También son ampliamente utilizadas en entornos científicos con el objeto de almacenar la información experimental</a:t>
            </a:r>
            <a:r>
              <a:rPr lang="es-MX" sz="2400" dirty="0" smtClean="0"/>
              <a:t>. Por ejemplo, Access o MySql Workbench. </a:t>
            </a:r>
            <a:endParaRPr lang="es-CO" sz="2400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1680736"/>
            <a:ext cx="3560591" cy="248602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2033;p38"/>
          <p:cNvSpPr txBox="1">
            <a:spLocks noGrp="1"/>
          </p:cNvSpPr>
          <p:nvPr>
            <p:ph type="title" idx="4294967295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 smtClean="0">
                <a:solidFill>
                  <a:schemeClr val="bg1"/>
                </a:solidFill>
                <a:latin typeface="Nunito Sans Black" panose="020B0604020202020204" charset="0"/>
              </a:rPr>
              <a:t>Suite</a:t>
            </a:r>
            <a:r>
              <a:rPr lang="es-CO" sz="3600" dirty="0" smtClean="0">
                <a:solidFill>
                  <a:schemeClr val="bg1"/>
                </a:solidFill>
                <a:latin typeface="Nunito Sans Black" panose="020B0604020202020204" charset="0"/>
              </a:rPr>
              <a:t> de ofimática</a:t>
            </a:r>
            <a:endParaRPr sz="3600" dirty="0">
              <a:solidFill>
                <a:schemeClr val="bg1"/>
              </a:solidFill>
              <a:latin typeface="Nunito Sans Black" panose="020B0604020202020204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62" name="Google Shape;2013;p37"/>
          <p:cNvSpPr txBox="1">
            <a:spLocks/>
          </p:cNvSpPr>
          <p:nvPr/>
        </p:nvSpPr>
        <p:spPr>
          <a:xfrm>
            <a:off x="371275" y="874668"/>
            <a:ext cx="8401400" cy="329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buNone/>
            </a:pPr>
            <a:r>
              <a:rPr lang="es-MX" sz="1800" dirty="0" smtClean="0"/>
              <a:t>Un suite ofimático es una aplicación o espacio de trabajo en el cual se encuentran  las aplicaciones ofimáticas mencionadas anteriormente. Las más conocidas y usadas son</a:t>
            </a:r>
            <a:r>
              <a:rPr lang="en-US" sz="1800" dirty="0" smtClean="0"/>
              <a:t>:</a:t>
            </a:r>
          </a:p>
          <a:p>
            <a:pPr indent="-457200" algn="just">
              <a:buClr>
                <a:schemeClr val="bg1"/>
              </a:buClr>
              <a:buSzPct val="131000"/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Microsoft Office.</a:t>
            </a:r>
          </a:p>
          <a:p>
            <a:pPr indent="-457200" algn="just">
              <a:buClr>
                <a:schemeClr val="bg1"/>
              </a:buClr>
              <a:buSzPct val="131000"/>
              <a:buFont typeface="+mj-lt"/>
              <a:buAutoNum type="arabicPeriod"/>
            </a:pPr>
            <a:r>
              <a:rPr lang="es-CO" sz="1800" dirty="0" smtClean="0">
                <a:solidFill>
                  <a:schemeClr val="bg1"/>
                </a:solidFill>
              </a:rPr>
              <a:t>G </a:t>
            </a:r>
            <a:r>
              <a:rPr lang="es-CO" sz="1800" dirty="0" err="1" smtClean="0">
                <a:solidFill>
                  <a:schemeClr val="bg1"/>
                </a:solidFill>
              </a:rPr>
              <a:t>Suit</a:t>
            </a:r>
            <a:r>
              <a:rPr lang="es-CO" sz="1800" dirty="0" smtClean="0">
                <a:solidFill>
                  <a:schemeClr val="bg1"/>
                </a:solidFill>
              </a:rPr>
              <a:t>. </a:t>
            </a:r>
            <a:endParaRPr lang="en-US" sz="1800" dirty="0" smtClean="0">
              <a:solidFill>
                <a:schemeClr val="bg1"/>
              </a:solidFill>
            </a:endParaRPr>
          </a:p>
          <a:p>
            <a:pPr indent="-457200" algn="just">
              <a:buClr>
                <a:schemeClr val="bg1"/>
              </a:buClr>
              <a:buSzPct val="131000"/>
              <a:buFont typeface="+mj-lt"/>
              <a:buAutoNum type="arabicPeriod"/>
            </a:pPr>
            <a:r>
              <a:rPr lang="en-US" sz="1800" dirty="0" err="1" smtClean="0">
                <a:solidFill>
                  <a:schemeClr val="bg1"/>
                </a:solidFill>
              </a:rPr>
              <a:t>StarOficce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pPr indent="-457200" algn="just">
              <a:buClr>
                <a:schemeClr val="bg1"/>
              </a:buClr>
              <a:buSzPct val="131000"/>
              <a:buFont typeface="+mj-lt"/>
              <a:buAutoNum type="arabicPeriod"/>
            </a:pPr>
            <a:r>
              <a:rPr lang="en-US" sz="1800" dirty="0" err="1" smtClean="0">
                <a:solidFill>
                  <a:schemeClr val="bg1"/>
                </a:solidFill>
              </a:rPr>
              <a:t>LibreOffice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pPr indent="-457200" algn="just">
              <a:buClr>
                <a:schemeClr val="bg1"/>
              </a:buClr>
              <a:buSzPct val="131000"/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OpenOffice.org. </a:t>
            </a:r>
          </a:p>
          <a:p>
            <a:pPr indent="-457200" algn="just">
              <a:buClr>
                <a:schemeClr val="bg1"/>
              </a:buClr>
              <a:buSzPct val="131000"/>
              <a:buFont typeface="+mj-lt"/>
              <a:buAutoNum type="arabicPeriod"/>
            </a:pPr>
            <a:r>
              <a:rPr lang="en-US" sz="1800" dirty="0" err="1" smtClean="0">
                <a:solidFill>
                  <a:schemeClr val="bg1"/>
                </a:solidFill>
              </a:rPr>
              <a:t>Koffice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pPr indent="-457200" algn="just">
              <a:buClr>
                <a:schemeClr val="bg1"/>
              </a:buClr>
              <a:buSzPct val="131000"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Gnome Office</a:t>
            </a:r>
            <a:endParaRPr lang="en-US" sz="1800" dirty="0" smtClean="0">
              <a:solidFill>
                <a:schemeClr val="bg1"/>
              </a:solidFill>
            </a:endParaRPr>
          </a:p>
          <a:p>
            <a:pPr indent="-457200" algn="just">
              <a:buClr>
                <a:schemeClr val="bg1"/>
              </a:buClr>
              <a:buSzPct val="131000"/>
              <a:buFont typeface="+mj-lt"/>
              <a:buAutoNum type="arabicPeriod"/>
            </a:pPr>
            <a:endParaRPr lang="en-US" sz="1800" dirty="0" smtClean="0">
              <a:solidFill>
                <a:schemeClr val="bg1"/>
              </a:solidFill>
            </a:endParaRPr>
          </a:p>
          <a:p>
            <a:pPr indent="-457200" algn="just">
              <a:buFont typeface="+mj-lt"/>
              <a:buAutoNum type="arabicPeriod"/>
            </a:pPr>
            <a:endParaRPr lang="es-CO" sz="1800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39" y="1733549"/>
            <a:ext cx="4676689" cy="311467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stem Administrator Appreciation Day by Slidesgo">
  <a:themeElements>
    <a:clrScheme name="Simple Light">
      <a:dk1>
        <a:srgbClr val="050A12"/>
      </a:dk1>
      <a:lt1>
        <a:srgbClr val="FFFFFF"/>
      </a:lt1>
      <a:dk2>
        <a:srgbClr val="1F3D52"/>
      </a:dk2>
      <a:lt2>
        <a:srgbClr val="2F536D"/>
      </a:lt2>
      <a:accent1>
        <a:srgbClr val="142836"/>
      </a:accent1>
      <a:accent2>
        <a:srgbClr val="0C1A23"/>
      </a:accent2>
      <a:accent3>
        <a:srgbClr val="142836"/>
      </a:accent3>
      <a:accent4>
        <a:srgbClr val="5F8195"/>
      </a:accent4>
      <a:accent5>
        <a:srgbClr val="08151E"/>
      </a:accent5>
      <a:accent6>
        <a:srgbClr val="9FC3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400</Words>
  <Application>Microsoft Office PowerPoint</Application>
  <PresentationFormat>Presentación en pantalla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Open Sans</vt:lpstr>
      <vt:lpstr>Alef</vt:lpstr>
      <vt:lpstr>Pacifico</vt:lpstr>
      <vt:lpstr>Arial</vt:lpstr>
      <vt:lpstr>Nunito Sans Black</vt:lpstr>
      <vt:lpstr>Dosis</vt:lpstr>
      <vt:lpstr>Lato</vt:lpstr>
      <vt:lpstr>Nunito Sans</vt:lpstr>
      <vt:lpstr>System Administrator Appreciation Day by Slidesgo</vt:lpstr>
      <vt:lpstr>  Sistema de Automatización de Oficinas (OAS) </vt:lpstr>
      <vt:lpstr>¿Qué son los sistemas de automatización de oficinas?</vt:lpstr>
      <vt:lpstr>Instrumentos de software más utilizados</vt:lpstr>
      <vt:lpstr>Procesadores de texto</vt:lpstr>
      <vt:lpstr>Hojas de cálculo</vt:lpstr>
      <vt:lpstr>Editor de presentaciones</vt:lpstr>
      <vt:lpstr>Clientes de correo electrónico</vt:lpstr>
      <vt:lpstr>Bases de datos </vt:lpstr>
      <vt:lpstr>Suite de ofimática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Sistema de Automatización de Oficinas (OAS) </dc:title>
  <cp:lastModifiedBy>Alejo Giraldo</cp:lastModifiedBy>
  <cp:revision>6</cp:revision>
  <dcterms:modified xsi:type="dcterms:W3CDTF">2021-06-15T12:24:52Z</dcterms:modified>
</cp:coreProperties>
</file>