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59" r:id="rId8"/>
    <p:sldId id="260" r:id="rId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3" d="100"/>
          <a:sy n="83" d="100"/>
        </p:scale>
        <p:origin x="-912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A05D-EBE3-4AD0-BB3D-1CB089612CF9}" type="datetimeFigureOut">
              <a:rPr lang="es-CO" smtClean="0"/>
              <a:t>3/03/2021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07BF-BAE4-494C-B380-2134FC417AB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A05D-EBE3-4AD0-BB3D-1CB089612CF9}" type="datetimeFigureOut">
              <a:rPr lang="es-CO" smtClean="0"/>
              <a:t>3/03/2021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07BF-BAE4-494C-B380-2134FC417AB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A05D-EBE3-4AD0-BB3D-1CB089612CF9}" type="datetimeFigureOut">
              <a:rPr lang="es-CO" smtClean="0"/>
              <a:t>3/03/2021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07BF-BAE4-494C-B380-2134FC417AB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A05D-EBE3-4AD0-BB3D-1CB089612CF9}" type="datetimeFigureOut">
              <a:rPr lang="es-CO" smtClean="0"/>
              <a:t>3/03/2021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07BF-BAE4-494C-B380-2134FC417AB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A05D-EBE3-4AD0-BB3D-1CB089612CF9}" type="datetimeFigureOut">
              <a:rPr lang="es-CO" smtClean="0"/>
              <a:t>3/03/2021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07BF-BAE4-494C-B380-2134FC417AB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A05D-EBE3-4AD0-BB3D-1CB089612CF9}" type="datetimeFigureOut">
              <a:rPr lang="es-CO" smtClean="0"/>
              <a:t>3/03/2021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07BF-BAE4-494C-B380-2134FC417AB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A05D-EBE3-4AD0-BB3D-1CB089612CF9}" type="datetimeFigureOut">
              <a:rPr lang="es-CO" smtClean="0"/>
              <a:t>3/03/2021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07BF-BAE4-494C-B380-2134FC417AB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A05D-EBE3-4AD0-BB3D-1CB089612CF9}" type="datetimeFigureOut">
              <a:rPr lang="es-CO" smtClean="0"/>
              <a:t>3/03/2021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07BF-BAE4-494C-B380-2134FC417AB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A05D-EBE3-4AD0-BB3D-1CB089612CF9}" type="datetimeFigureOut">
              <a:rPr lang="es-CO" smtClean="0"/>
              <a:t>3/03/2021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07BF-BAE4-494C-B380-2134FC417AB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A05D-EBE3-4AD0-BB3D-1CB089612CF9}" type="datetimeFigureOut">
              <a:rPr lang="es-CO" smtClean="0"/>
              <a:t>3/03/2021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07BF-BAE4-494C-B380-2134FC417AB9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A05D-EBE3-4AD0-BB3D-1CB089612CF9}" type="datetimeFigureOut">
              <a:rPr lang="es-CO" smtClean="0"/>
              <a:t>3/03/2021</a:t>
            </a:fld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E407BF-BAE4-494C-B380-2134FC417AB9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8E407BF-BAE4-494C-B380-2134FC417AB9}" type="slidenum">
              <a:rPr lang="es-CO" smtClean="0"/>
              <a:t>‹Nº›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E0CA05D-EBE3-4AD0-BB3D-1CB089612CF9}" type="datetimeFigureOut">
              <a:rPr lang="es-CO" smtClean="0"/>
              <a:t>3/03/2021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smtClean="0"/>
              <a:t>NUMBERS IN ENGLISH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414418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683568" y="1196752"/>
            <a:ext cx="777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err="1" smtClean="0"/>
              <a:t>There</a:t>
            </a:r>
            <a:r>
              <a:rPr lang="es-ES" dirty="0" smtClean="0"/>
              <a:t> are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types</a:t>
            </a:r>
            <a:r>
              <a:rPr lang="es-ES" dirty="0" smtClean="0"/>
              <a:t> of </a:t>
            </a:r>
            <a:r>
              <a:rPr lang="es-ES" dirty="0" err="1" smtClean="0"/>
              <a:t>numbers</a:t>
            </a:r>
            <a:r>
              <a:rPr lang="es-ES" dirty="0" smtClean="0"/>
              <a:t>. </a:t>
            </a:r>
            <a:r>
              <a:rPr lang="es-ES" dirty="0" err="1" smtClean="0"/>
              <a:t>They</a:t>
            </a:r>
            <a:r>
              <a:rPr lang="es-ES" dirty="0" smtClean="0"/>
              <a:t> are cardinal </a:t>
            </a:r>
            <a:r>
              <a:rPr lang="es-ES" dirty="0" err="1" smtClean="0"/>
              <a:t>numbers</a:t>
            </a:r>
            <a:r>
              <a:rPr lang="es-ES" dirty="0" smtClean="0"/>
              <a:t> and ordinal </a:t>
            </a:r>
            <a:r>
              <a:rPr lang="es-ES" dirty="0" err="1" smtClean="0"/>
              <a:t>numbers</a:t>
            </a:r>
            <a:r>
              <a:rPr lang="es-ES" dirty="0" smtClean="0"/>
              <a:t>. </a:t>
            </a:r>
            <a:r>
              <a:rPr lang="es-ES" dirty="0" err="1" smtClean="0"/>
              <a:t>Each</a:t>
            </a:r>
            <a:r>
              <a:rPr lang="es-ES" dirty="0" smtClean="0"/>
              <a:t> of </a:t>
            </a:r>
            <a:r>
              <a:rPr lang="es-ES" dirty="0" err="1" smtClean="0"/>
              <a:t>them</a:t>
            </a:r>
            <a:r>
              <a:rPr lang="es-ES" dirty="0" smtClean="0"/>
              <a:t> are </a:t>
            </a:r>
            <a:r>
              <a:rPr lang="es-ES" dirty="0" err="1" smtClean="0"/>
              <a:t>used</a:t>
            </a:r>
            <a:r>
              <a:rPr lang="es-ES" dirty="0" smtClean="0"/>
              <a:t> in </a:t>
            </a:r>
            <a:r>
              <a:rPr lang="es-ES" dirty="0" err="1" smtClean="0"/>
              <a:t>specific</a:t>
            </a:r>
            <a:r>
              <a:rPr lang="es-ES" dirty="0"/>
              <a:t> </a:t>
            </a:r>
            <a:r>
              <a:rPr lang="es-ES" dirty="0" err="1" smtClean="0"/>
              <a:t>situations</a:t>
            </a:r>
            <a:r>
              <a:rPr lang="es-ES" dirty="0" smtClean="0"/>
              <a:t>.</a:t>
            </a:r>
          </a:p>
          <a:p>
            <a:pPr>
              <a:lnSpc>
                <a:spcPct val="150000"/>
              </a:lnSpc>
            </a:pPr>
            <a:endParaRPr lang="es-ES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s-ES" dirty="0" smtClean="0"/>
              <a:t>Cardinal </a:t>
            </a:r>
            <a:r>
              <a:rPr lang="es-ES" dirty="0" err="1" smtClean="0"/>
              <a:t>numbers</a:t>
            </a:r>
            <a:r>
              <a:rPr lang="es-ES" dirty="0" smtClean="0"/>
              <a:t>:  </a:t>
            </a:r>
            <a:r>
              <a:rPr lang="es-ES" dirty="0" err="1" smtClean="0"/>
              <a:t>They</a:t>
            </a:r>
            <a:r>
              <a:rPr lang="es-ES" dirty="0" smtClean="0"/>
              <a:t> are use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say</a:t>
            </a:r>
            <a:r>
              <a:rPr lang="es-ES" dirty="0" smtClean="0"/>
              <a:t> </a:t>
            </a:r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 err="1" smtClean="0"/>
              <a:t>many</a:t>
            </a:r>
            <a:r>
              <a:rPr lang="es-ES" dirty="0" smtClean="0"/>
              <a:t> </a:t>
            </a:r>
            <a:r>
              <a:rPr lang="es-ES" dirty="0" err="1" smtClean="0"/>
              <a:t>people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things</a:t>
            </a:r>
            <a:r>
              <a:rPr lang="es-ES" dirty="0" smtClean="0"/>
              <a:t> are in place.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s-ES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s-ES" dirty="0"/>
              <a:t> </a:t>
            </a:r>
            <a:r>
              <a:rPr lang="es-ES" dirty="0" smtClean="0"/>
              <a:t>Ordinal </a:t>
            </a:r>
            <a:r>
              <a:rPr lang="es-ES" dirty="0" err="1" smtClean="0"/>
              <a:t>numbers</a:t>
            </a:r>
            <a:r>
              <a:rPr lang="es-ES" dirty="0" smtClean="0"/>
              <a:t>:  </a:t>
            </a:r>
            <a:r>
              <a:rPr lang="es-ES" dirty="0" err="1" smtClean="0"/>
              <a:t>They</a:t>
            </a:r>
            <a:r>
              <a:rPr lang="es-ES" dirty="0" smtClean="0"/>
              <a:t> are </a:t>
            </a:r>
            <a:r>
              <a:rPr lang="es-ES" dirty="0" err="1" smtClean="0"/>
              <a:t>used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indicate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position of </a:t>
            </a:r>
            <a:r>
              <a:rPr lang="es-ES" dirty="0" err="1" smtClean="0"/>
              <a:t>something</a:t>
            </a:r>
            <a:r>
              <a:rPr lang="es-ES" dirty="0" smtClean="0"/>
              <a:t> in a </a:t>
            </a:r>
            <a:r>
              <a:rPr lang="es-ES" dirty="0" err="1" smtClean="0"/>
              <a:t>list</a:t>
            </a:r>
            <a:r>
              <a:rPr lang="es-ES" dirty="0" smtClean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0394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Cardinal </a:t>
            </a:r>
            <a:r>
              <a:rPr lang="es-ES" dirty="0" err="1" smtClean="0"/>
              <a:t>numbers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611560" y="1916832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2" t="11812" r="3620" b="9595"/>
          <a:stretch/>
        </p:blipFill>
        <p:spPr bwMode="auto">
          <a:xfrm>
            <a:off x="593126" y="1412776"/>
            <a:ext cx="7255827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1403648" y="1772816"/>
            <a:ext cx="288032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159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CuadroTexto"/>
          <p:cNvSpPr txBox="1"/>
          <p:nvPr/>
        </p:nvSpPr>
        <p:spPr>
          <a:xfrm>
            <a:off x="827584" y="2204864"/>
            <a:ext cx="6696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119"/>
            </a:pPr>
            <a:r>
              <a:rPr lang="es-ES" dirty="0" smtClean="0"/>
              <a:t>  </a:t>
            </a:r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hundred</a:t>
            </a:r>
            <a:r>
              <a:rPr lang="es-ES" dirty="0" smtClean="0"/>
              <a:t> </a:t>
            </a:r>
            <a:r>
              <a:rPr lang="es-ES" dirty="0" err="1" smtClean="0"/>
              <a:t>nineteen</a:t>
            </a:r>
            <a:endParaRPr lang="es-ES" dirty="0" smtClean="0"/>
          </a:p>
          <a:p>
            <a:pPr marL="342900" indent="-342900">
              <a:buAutoNum type="arabicPlain" startAt="119"/>
            </a:pPr>
            <a:endParaRPr lang="es-ES" dirty="0"/>
          </a:p>
          <a:p>
            <a:pPr marL="342900" indent="-342900">
              <a:buAutoNum type="arabicPlain" startAt="1119"/>
            </a:pPr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thousand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hundred</a:t>
            </a:r>
            <a:r>
              <a:rPr lang="es-ES" dirty="0" smtClean="0"/>
              <a:t> </a:t>
            </a:r>
            <a:r>
              <a:rPr lang="es-ES" dirty="0" err="1" smtClean="0"/>
              <a:t>nineteen</a:t>
            </a:r>
            <a:r>
              <a:rPr lang="es-ES" dirty="0" smtClean="0"/>
              <a:t> </a:t>
            </a:r>
          </a:p>
          <a:p>
            <a:endParaRPr lang="es-ES" dirty="0" smtClean="0"/>
          </a:p>
          <a:p>
            <a:r>
              <a:rPr lang="es-ES" dirty="0" smtClean="0"/>
              <a:t>1.000.119   </a:t>
            </a:r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million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hundred</a:t>
            </a:r>
            <a:r>
              <a:rPr lang="es-ES" dirty="0" smtClean="0"/>
              <a:t> </a:t>
            </a:r>
            <a:r>
              <a:rPr lang="es-ES" dirty="0" err="1" smtClean="0"/>
              <a:t>nineteen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100.000  </a:t>
            </a:r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hundred</a:t>
            </a:r>
            <a:r>
              <a:rPr lang="es-ES" dirty="0" smtClean="0"/>
              <a:t> </a:t>
            </a:r>
            <a:r>
              <a:rPr lang="es-ES" dirty="0" err="1" smtClean="0"/>
              <a:t>thousand</a:t>
            </a:r>
            <a:r>
              <a:rPr lang="es-ES" dirty="0" smtClean="0"/>
              <a:t>  </a:t>
            </a:r>
          </a:p>
          <a:p>
            <a:pPr marL="342900" indent="-342900">
              <a:buAutoNum type="arabicPlain" startAt="119"/>
            </a:pPr>
            <a:endParaRPr lang="es-ES" dirty="0"/>
          </a:p>
          <a:p>
            <a:pPr marL="342900" indent="-342900">
              <a:buAutoNum type="arabicPlain" startAt="119"/>
            </a:pPr>
            <a:endParaRPr lang="es-ES" dirty="0" smtClean="0"/>
          </a:p>
          <a:p>
            <a:pPr marL="342900" indent="-342900">
              <a:buAutoNum type="arabicPlain" startAt="119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9253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91" y="836712"/>
            <a:ext cx="6888765" cy="5166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482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2288" y="9925"/>
            <a:ext cx="7620000" cy="1143000"/>
          </a:xfrm>
        </p:spPr>
        <p:txBody>
          <a:bodyPr/>
          <a:lstStyle/>
          <a:p>
            <a:r>
              <a:rPr lang="es-ES" dirty="0" smtClean="0"/>
              <a:t>KEY VOCABULARY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251520" y="908720"/>
            <a:ext cx="74888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s-ES" dirty="0" err="1" smtClean="0"/>
              <a:t>What</a:t>
            </a:r>
            <a:r>
              <a:rPr lang="es-ES" dirty="0" smtClean="0"/>
              <a:t> time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? = Que hora es?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s-ES" dirty="0" err="1" smtClean="0"/>
              <a:t>It´s</a:t>
            </a:r>
            <a:r>
              <a:rPr lang="es-ES" dirty="0" smtClean="0"/>
              <a:t> ….= Son las…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s-ES" dirty="0" err="1" smtClean="0"/>
              <a:t>O´clock</a:t>
            </a:r>
            <a:r>
              <a:rPr lang="es-ES" dirty="0" smtClean="0"/>
              <a:t>  = en punto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s-ES" dirty="0" err="1" smtClean="0"/>
              <a:t>quarter</a:t>
            </a:r>
            <a:r>
              <a:rPr lang="es-ES" dirty="0" smtClean="0"/>
              <a:t>  </a:t>
            </a:r>
            <a:r>
              <a:rPr lang="es-ES" dirty="0" err="1" smtClean="0"/>
              <a:t>past</a:t>
            </a:r>
            <a:r>
              <a:rPr lang="es-ES" dirty="0" smtClean="0"/>
              <a:t> = un cuarto pasadas las…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s-ES" dirty="0" err="1" smtClean="0"/>
              <a:t>quarter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= un cuarto para las …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s-ES" dirty="0" err="1" smtClean="0"/>
              <a:t>Half</a:t>
            </a:r>
            <a:r>
              <a:rPr lang="es-ES" dirty="0" smtClean="0"/>
              <a:t> </a:t>
            </a:r>
            <a:r>
              <a:rPr lang="es-ES" dirty="0" err="1" smtClean="0"/>
              <a:t>past</a:t>
            </a:r>
            <a:r>
              <a:rPr lang="es-ES" dirty="0" smtClean="0"/>
              <a:t> = media pasadas las …</a:t>
            </a:r>
          </a:p>
          <a:p>
            <a:pPr>
              <a:lnSpc>
                <a:spcPct val="200000"/>
              </a:lnSpc>
            </a:pPr>
            <a:endParaRPr lang="es-ES" dirty="0" smtClean="0"/>
          </a:p>
          <a:p>
            <a:pPr>
              <a:lnSpc>
                <a:spcPct val="200000"/>
              </a:lnSpc>
            </a:pPr>
            <a:endParaRPr lang="es-CO" dirty="0"/>
          </a:p>
        </p:txBody>
      </p:sp>
      <p:pic>
        <p:nvPicPr>
          <p:cNvPr id="4" name="Picture 2" descr="Telling the Time in English Vocabular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" t="53159" r="4497" b="23421"/>
          <a:stretch/>
        </p:blipFill>
        <p:spPr bwMode="auto">
          <a:xfrm>
            <a:off x="0" y="4221088"/>
            <a:ext cx="8341506" cy="209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517498" y="6211669"/>
            <a:ext cx="7909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 smtClean="0">
                <a:latin typeface="Arial" pitchFamily="34" charset="0"/>
                <a:cs typeface="Arial" pitchFamily="34" charset="0"/>
              </a:rPr>
              <a:t>For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 err="1" smtClean="0">
                <a:latin typeface="Arial" pitchFamily="34" charset="0"/>
                <a:cs typeface="Arial" pitchFamily="34" charset="0"/>
              </a:rPr>
              <a:t>hours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 err="1" smtClean="0">
                <a:latin typeface="Arial" pitchFamily="34" charset="0"/>
                <a:cs typeface="Arial" pitchFamily="34" charset="0"/>
              </a:rPr>
              <a:t>like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2:05 </a:t>
            </a:r>
            <a:r>
              <a:rPr lang="es-ES" b="1" dirty="0" err="1" smtClean="0">
                <a:latin typeface="Arial" pitchFamily="34" charset="0"/>
                <a:cs typeface="Arial" pitchFamily="34" charset="0"/>
              </a:rPr>
              <a:t>you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can </a:t>
            </a:r>
            <a:r>
              <a:rPr lang="es-ES" b="1" dirty="0" err="1" smtClean="0">
                <a:latin typeface="Arial" pitchFamily="34" charset="0"/>
                <a:cs typeface="Arial" pitchFamily="34" charset="0"/>
              </a:rPr>
              <a:t>also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use </a:t>
            </a:r>
            <a:r>
              <a:rPr lang="es-ES" b="1" dirty="0" err="1" smtClean="0">
                <a:latin typeface="Arial" pitchFamily="34" charset="0"/>
                <a:cs typeface="Arial" pitchFamily="34" charset="0"/>
              </a:rPr>
              <a:t>only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 err="1" smtClean="0">
                <a:latin typeface="Arial" pitchFamily="34" charset="0"/>
                <a:cs typeface="Arial" pitchFamily="34" charset="0"/>
              </a:rPr>
              <a:t>numbers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algn="ctr"/>
            <a:r>
              <a:rPr lang="es-ES" b="1" dirty="0" err="1" smtClean="0">
                <a:latin typeface="Arial" pitchFamily="34" charset="0"/>
                <a:cs typeface="Arial" pitchFamily="34" charset="0"/>
              </a:rPr>
              <a:t>Example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 err="1" smtClean="0">
                <a:latin typeface="Arial" pitchFamily="34" charset="0"/>
                <a:cs typeface="Arial" pitchFamily="34" charset="0"/>
              </a:rPr>
              <a:t>It´s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 err="1" smtClean="0">
                <a:latin typeface="Arial" pitchFamily="34" charset="0"/>
                <a:cs typeface="Arial" pitchFamily="34" charset="0"/>
              </a:rPr>
              <a:t>two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 err="1" smtClean="0">
                <a:latin typeface="Arial" pitchFamily="34" charset="0"/>
                <a:cs typeface="Arial" pitchFamily="34" charset="0"/>
              </a:rPr>
              <a:t>five</a:t>
            </a:r>
            <a:endParaRPr lang="es-CO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384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16632"/>
            <a:ext cx="7620000" cy="936104"/>
          </a:xfrm>
        </p:spPr>
        <p:txBody>
          <a:bodyPr/>
          <a:lstStyle/>
          <a:p>
            <a:r>
              <a:rPr lang="es-ES" dirty="0" smtClean="0"/>
              <a:t>Ordinal </a:t>
            </a:r>
            <a:r>
              <a:rPr lang="es-ES" dirty="0" err="1" smtClean="0"/>
              <a:t>numbers</a:t>
            </a:r>
            <a:endParaRPr lang="es-CO" dirty="0"/>
          </a:p>
        </p:txBody>
      </p:sp>
      <p:pic>
        <p:nvPicPr>
          <p:cNvPr id="2050" name="Picture 2" descr="Ordinal Number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" t="21469" r="1933" b="5504"/>
          <a:stretch/>
        </p:blipFill>
        <p:spPr bwMode="auto">
          <a:xfrm>
            <a:off x="539552" y="1340768"/>
            <a:ext cx="6264696" cy="483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14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53616"/>
            <a:ext cx="7620000" cy="1143000"/>
          </a:xfrm>
        </p:spPr>
        <p:txBody>
          <a:bodyPr/>
          <a:lstStyle/>
          <a:p>
            <a:r>
              <a:rPr lang="es-ES" dirty="0" err="1" smtClean="0"/>
              <a:t>Exercises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510177" y="1268760"/>
            <a:ext cx="70567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1. </a:t>
            </a:r>
            <a:r>
              <a:rPr lang="es-ES" b="1" dirty="0" err="1" smtClean="0"/>
              <a:t>Write</a:t>
            </a:r>
            <a:r>
              <a:rPr lang="es-ES" b="1" dirty="0" smtClean="0"/>
              <a:t> </a:t>
            </a:r>
            <a:r>
              <a:rPr lang="es-ES" b="1" dirty="0" err="1" smtClean="0"/>
              <a:t>the</a:t>
            </a:r>
            <a:r>
              <a:rPr lang="es-ES" b="1" dirty="0" smtClean="0"/>
              <a:t> </a:t>
            </a:r>
            <a:r>
              <a:rPr lang="es-ES" b="1" dirty="0" err="1" smtClean="0"/>
              <a:t>following</a:t>
            </a:r>
            <a:r>
              <a:rPr lang="es-ES" b="1" dirty="0" smtClean="0"/>
              <a:t> </a:t>
            </a:r>
            <a:r>
              <a:rPr lang="es-ES" b="1" dirty="0" err="1" smtClean="0"/>
              <a:t>numbers</a:t>
            </a:r>
            <a:r>
              <a:rPr lang="es-ES" b="1" dirty="0" smtClean="0"/>
              <a:t> in Englis</a:t>
            </a:r>
            <a:r>
              <a:rPr lang="es-ES" dirty="0" smtClean="0"/>
              <a:t>h</a:t>
            </a:r>
          </a:p>
          <a:p>
            <a:endParaRPr lang="es-ES" dirty="0" smtClean="0"/>
          </a:p>
          <a:p>
            <a:pPr>
              <a:lnSpc>
                <a:spcPct val="150000"/>
              </a:lnSpc>
            </a:pPr>
            <a:r>
              <a:rPr lang="es-ES" dirty="0" smtClean="0"/>
              <a:t>458  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3.965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145.870 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1.246.763</a:t>
            </a:r>
            <a:endParaRPr lang="es-CO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2. Complete with the correct ordinal number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1. She's </a:t>
            </a:r>
            <a:r>
              <a:rPr lang="en-US" dirty="0"/>
              <a:t>sitting in the </a:t>
            </a:r>
            <a:r>
              <a:rPr lang="en-US" dirty="0" smtClean="0"/>
              <a:t> _____</a:t>
            </a:r>
            <a:r>
              <a:rPr lang="en-US" dirty="0"/>
              <a:t> row. </a:t>
            </a:r>
            <a:r>
              <a:rPr lang="en-US" b="1" i="1" dirty="0"/>
              <a:t>(1)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2. They </a:t>
            </a:r>
            <a:r>
              <a:rPr lang="en-US" dirty="0"/>
              <a:t>are celebrating their </a:t>
            </a:r>
            <a:r>
              <a:rPr lang="en-US" dirty="0" smtClean="0"/>
              <a:t> _____</a:t>
            </a:r>
            <a:r>
              <a:rPr lang="en-US" dirty="0"/>
              <a:t> anniversary. </a:t>
            </a:r>
            <a:r>
              <a:rPr lang="en-US" b="1" i="1" dirty="0"/>
              <a:t>(25)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3. The </a:t>
            </a:r>
            <a:r>
              <a:rPr lang="en-US" dirty="0"/>
              <a:t>old man died on his </a:t>
            </a:r>
            <a:r>
              <a:rPr lang="en-US" dirty="0" smtClean="0"/>
              <a:t> ______</a:t>
            </a:r>
            <a:r>
              <a:rPr lang="en-US" dirty="0"/>
              <a:t> birthday. </a:t>
            </a:r>
            <a:r>
              <a:rPr lang="en-US" b="1" i="1" dirty="0"/>
              <a:t>(88)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4. That </a:t>
            </a:r>
            <a:r>
              <a:rPr lang="en-US" dirty="0"/>
              <a:t>was </a:t>
            </a:r>
            <a:r>
              <a:rPr lang="en-US" dirty="0" smtClean="0"/>
              <a:t>my ______</a:t>
            </a:r>
            <a:r>
              <a:rPr lang="en-US" dirty="0"/>
              <a:t>  accident this month. </a:t>
            </a:r>
            <a:r>
              <a:rPr lang="en-US" b="1" i="1" dirty="0"/>
              <a:t>(2)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5. My </a:t>
            </a:r>
            <a:r>
              <a:rPr lang="en-US" dirty="0"/>
              <a:t>house is </a:t>
            </a:r>
            <a:r>
              <a:rPr lang="en-US" dirty="0" smtClean="0"/>
              <a:t>the ______</a:t>
            </a:r>
            <a:r>
              <a:rPr lang="en-US" dirty="0"/>
              <a:t>  </a:t>
            </a:r>
            <a:r>
              <a:rPr lang="en-US" dirty="0" smtClean="0"/>
              <a:t>on </a:t>
            </a:r>
            <a:r>
              <a:rPr lang="en-US" dirty="0"/>
              <a:t>the right. </a:t>
            </a:r>
            <a:r>
              <a:rPr lang="en-US" b="1" i="1" dirty="0"/>
              <a:t>(3)</a:t>
            </a:r>
            <a:endParaRPr lang="en-U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5041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99</TotalTime>
  <Words>170</Words>
  <Application>Microsoft Office PowerPoint</Application>
  <PresentationFormat>Presentación en pantalla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Adyacencia</vt:lpstr>
      <vt:lpstr>NUMBERS IN ENGLISH</vt:lpstr>
      <vt:lpstr>Presentación de PowerPoint</vt:lpstr>
      <vt:lpstr>Cardinal numbers</vt:lpstr>
      <vt:lpstr>Presentación de PowerPoint</vt:lpstr>
      <vt:lpstr>Presentación de PowerPoint</vt:lpstr>
      <vt:lpstr>KEY VOCABULARY</vt:lpstr>
      <vt:lpstr>Ordinal numbers</vt:lpstr>
      <vt:lpstr>Exercises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NUMBERS IN ENGLISH</dc:title>
  <dc:creator>PC</dc:creator>
  <cp:lastModifiedBy>PC</cp:lastModifiedBy>
  <cp:revision>6</cp:revision>
  <dcterms:created xsi:type="dcterms:W3CDTF">2020-11-16T14:24:23Z</dcterms:created>
  <dcterms:modified xsi:type="dcterms:W3CDTF">2021-03-03T12:24:53Z</dcterms:modified>
</cp:coreProperties>
</file>