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58" r:id="rId3"/>
    <p:sldId id="259" r:id="rId4"/>
    <p:sldId id="298" r:id="rId5"/>
    <p:sldId id="260" r:id="rId6"/>
    <p:sldId id="261" r:id="rId7"/>
    <p:sldId id="262" r:id="rId8"/>
    <p:sldId id="263" r:id="rId9"/>
    <p:sldId id="264" r:id="rId10"/>
    <p:sldId id="297" r:id="rId11"/>
    <p:sldId id="299" r:id="rId12"/>
    <p:sldId id="269" r:id="rId13"/>
    <p:sldId id="270" r:id="rId14"/>
    <p:sldId id="272" r:id="rId15"/>
    <p:sldId id="300" r:id="rId16"/>
    <p:sldId id="274" r:id="rId17"/>
    <p:sldId id="276" r:id="rId18"/>
    <p:sldId id="278" r:id="rId19"/>
  </p:sldIdLst>
  <p:sldSz cx="9144000" cy="5143500" type="screen16x9"/>
  <p:notesSz cx="6858000" cy="9144000"/>
  <p:embeddedFontLst>
    <p:embeddedFont>
      <p:font typeface="Fredoka One" panose="020B0604020202020204" charset="0"/>
      <p:regular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2FDD85-7E4C-4CEE-A170-5475D03411E3}">
  <a:tblStyle styleId="{DC2FDD85-7E4C-4CEE-A170-5475D03411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6ed7cb55a0_0_25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6ed7cb55a0_0_25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477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6ee09ae0bc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6ee09ae0bc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02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6ed7cb55a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6ed7cb55a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6ed7cb55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6ed7cb55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6ed7cb55a0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6ed7cb55a0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6ee09ae0bc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6ee09ae0bc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830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6ed7cb55a0_0_25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6ed7cb55a0_0_25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6ee09ae0bc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6ee09ae0bc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6ee09ae0bc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6ee09ae0bc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6ed7cb55a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6ed7cb55a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6eb07a641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6eb07a641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6ee09ae0bc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6ee09ae0bc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50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6ee09ae0bc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6ee09ae0bc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6ee09ae0bc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6ee09ae0bc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6eb07a6410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6eb07a6410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6eb07a6410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6eb07a6410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6ed7cb55a0_0_25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6ed7cb55a0_0_25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-2062318" y="1456026"/>
            <a:ext cx="3092885" cy="3092885"/>
          </a:xfrm>
          <a:prstGeom prst="frame">
            <a:avLst>
              <a:gd name="adj1" fmla="val 18941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8100000">
            <a:off x="-2020491" y="3751056"/>
            <a:ext cx="2936484" cy="817896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8100000">
            <a:off x="-972694" y="4214166"/>
            <a:ext cx="3949041" cy="1265868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2700000">
            <a:off x="-293563" y="4769444"/>
            <a:ext cx="2308132" cy="739849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1815728" y="4794862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361325" y="4804650"/>
            <a:ext cx="85725" cy="84900"/>
          </a:xfrm>
          <a:custGeom>
            <a:avLst/>
            <a:gdLst/>
            <a:ahLst/>
            <a:cxnLst/>
            <a:rect l="l" t="t" r="r" b="b"/>
            <a:pathLst>
              <a:path w="3429" h="3396" fill="none" extrusionOk="0">
                <a:moveTo>
                  <a:pt x="3428" y="1681"/>
                </a:moveTo>
                <a:cubicBezTo>
                  <a:pt x="3428" y="2656"/>
                  <a:pt x="2655" y="3395"/>
                  <a:pt x="1714" y="3395"/>
                </a:cubicBezTo>
                <a:cubicBezTo>
                  <a:pt x="740" y="3395"/>
                  <a:pt x="1" y="2656"/>
                  <a:pt x="1" y="1681"/>
                </a:cubicBezTo>
                <a:cubicBezTo>
                  <a:pt x="1" y="740"/>
                  <a:pt x="740" y="1"/>
                  <a:pt x="1714" y="1"/>
                </a:cubicBezTo>
                <a:cubicBezTo>
                  <a:pt x="2655" y="1"/>
                  <a:pt x="3428" y="740"/>
                  <a:pt x="3428" y="1681"/>
                </a:cubicBez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456325" y="1561900"/>
            <a:ext cx="100000" cy="100000"/>
          </a:xfrm>
          <a:custGeom>
            <a:avLst/>
            <a:gdLst/>
            <a:ahLst/>
            <a:cxnLst/>
            <a:rect l="l" t="t" r="r" b="b"/>
            <a:pathLst>
              <a:path w="4000" h="4000" fill="none" extrusionOk="0">
                <a:moveTo>
                  <a:pt x="3999" y="1714"/>
                </a:moveTo>
                <a:cubicBezTo>
                  <a:pt x="3999" y="3226"/>
                  <a:pt x="2151" y="3999"/>
                  <a:pt x="1076" y="2924"/>
                </a:cubicBezTo>
                <a:cubicBezTo>
                  <a:pt x="0" y="1848"/>
                  <a:pt x="739" y="0"/>
                  <a:pt x="2285" y="0"/>
                </a:cubicBezTo>
                <a:cubicBezTo>
                  <a:pt x="3226" y="0"/>
                  <a:pt x="3999" y="773"/>
                  <a:pt x="3999" y="1714"/>
                </a:cubicBezTo>
                <a:close/>
              </a:path>
            </a:pathLst>
          </a:custGeom>
          <a:solidFill>
            <a:srgbClr val="00B8AD"/>
          </a:solidFill>
          <a:ln w="21000" cap="rnd" cmpd="sng">
            <a:solidFill>
              <a:srgbClr val="31CC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56325" y="1696563"/>
            <a:ext cx="399925" cy="349525"/>
          </a:xfrm>
          <a:custGeom>
            <a:avLst/>
            <a:gdLst/>
            <a:ahLst/>
            <a:cxnLst/>
            <a:rect l="l" t="t" r="r" b="b"/>
            <a:pathLst>
              <a:path w="15997" h="13981" fill="none" extrusionOk="0">
                <a:moveTo>
                  <a:pt x="1" y="13241"/>
                </a:moveTo>
                <a:cubicBezTo>
                  <a:pt x="1009" y="12199"/>
                  <a:pt x="2790" y="13980"/>
                  <a:pt x="3798" y="12972"/>
                </a:cubicBezTo>
                <a:cubicBezTo>
                  <a:pt x="4806" y="11964"/>
                  <a:pt x="3025" y="10183"/>
                  <a:pt x="4067" y="9175"/>
                </a:cubicBezTo>
                <a:cubicBezTo>
                  <a:pt x="5075" y="8133"/>
                  <a:pt x="6856" y="9914"/>
                  <a:pt x="7864" y="8906"/>
                </a:cubicBezTo>
                <a:cubicBezTo>
                  <a:pt x="8872" y="7898"/>
                  <a:pt x="7091" y="6117"/>
                  <a:pt x="8100" y="5109"/>
                </a:cubicBezTo>
                <a:cubicBezTo>
                  <a:pt x="9141" y="4100"/>
                  <a:pt x="10922" y="5848"/>
                  <a:pt x="11931" y="4840"/>
                </a:cubicBezTo>
                <a:cubicBezTo>
                  <a:pt x="12939" y="3832"/>
                  <a:pt x="11158" y="2050"/>
                  <a:pt x="12166" y="1042"/>
                </a:cubicBezTo>
                <a:cubicBezTo>
                  <a:pt x="13208" y="1"/>
                  <a:pt x="14989" y="1782"/>
                  <a:pt x="15997" y="773"/>
                </a:cubicBezTo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10850" y="2571750"/>
            <a:ext cx="100850" cy="100850"/>
          </a:xfrm>
          <a:custGeom>
            <a:avLst/>
            <a:gdLst/>
            <a:ahLst/>
            <a:cxnLst/>
            <a:rect l="l" t="t" r="r" b="b"/>
            <a:pathLst>
              <a:path w="4034" h="4034" fill="none" extrusionOk="0">
                <a:moveTo>
                  <a:pt x="4034" y="1748"/>
                </a:moveTo>
                <a:cubicBezTo>
                  <a:pt x="4034" y="3261"/>
                  <a:pt x="2185" y="4034"/>
                  <a:pt x="1076" y="2958"/>
                </a:cubicBezTo>
                <a:cubicBezTo>
                  <a:pt x="1" y="1849"/>
                  <a:pt x="774" y="35"/>
                  <a:pt x="2320" y="1"/>
                </a:cubicBezTo>
                <a:cubicBezTo>
                  <a:pt x="3261" y="1"/>
                  <a:pt x="4034" y="774"/>
                  <a:pt x="4034" y="1748"/>
                </a:cubicBez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64630" y="290845"/>
            <a:ext cx="1336603" cy="734539"/>
            <a:chOff x="3760525" y="2021950"/>
            <a:chExt cx="1522500" cy="836700"/>
          </a:xfrm>
        </p:grpSpPr>
        <p:sp>
          <p:nvSpPr>
            <p:cNvPr id="19" name="Google Shape;19;p2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2"/>
          <p:cNvSpPr/>
          <p:nvPr/>
        </p:nvSpPr>
        <p:spPr>
          <a:xfrm rot="2700000">
            <a:off x="7696957" y="65451"/>
            <a:ext cx="3092885" cy="3092885"/>
          </a:xfrm>
          <a:prstGeom prst="frame">
            <a:avLst>
              <a:gd name="adj1" fmla="val 18941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-2700000">
            <a:off x="6855103" y="618653"/>
            <a:ext cx="3893446" cy="1248075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 rot="8100000">
            <a:off x="8449728" y="2106787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 rot="-2700000">
            <a:off x="6668034" y="-25503"/>
            <a:ext cx="1839770" cy="469126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8345450" y="3769475"/>
            <a:ext cx="100850" cy="100850"/>
          </a:xfrm>
          <a:custGeom>
            <a:avLst/>
            <a:gdLst/>
            <a:ahLst/>
            <a:cxnLst/>
            <a:rect l="l" t="t" r="r" b="b"/>
            <a:pathLst>
              <a:path w="4034" h="4034" fill="none" extrusionOk="0">
                <a:moveTo>
                  <a:pt x="4033" y="1748"/>
                </a:moveTo>
                <a:cubicBezTo>
                  <a:pt x="4033" y="3260"/>
                  <a:pt x="2185" y="4033"/>
                  <a:pt x="1109" y="2958"/>
                </a:cubicBezTo>
                <a:cubicBezTo>
                  <a:pt x="0" y="1849"/>
                  <a:pt x="773" y="34"/>
                  <a:pt x="2319" y="34"/>
                </a:cubicBezTo>
                <a:cubicBezTo>
                  <a:pt x="3260" y="1"/>
                  <a:pt x="4033" y="774"/>
                  <a:pt x="4033" y="1748"/>
                </a:cubicBez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430850" y="424850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solidFill>
            <a:schemeClr val="accent1"/>
          </a:solidFill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771600" y="3406413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>
            <a:off x="8155286" y="4298945"/>
            <a:ext cx="383335" cy="333163"/>
            <a:chOff x="4846375" y="2021950"/>
            <a:chExt cx="436650" cy="379500"/>
          </a:xfrm>
        </p:grpSpPr>
        <p:sp>
          <p:nvSpPr>
            <p:cNvPr id="81" name="Google Shape;81;p2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311700" y="2080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16"/>
          <p:cNvSpPr txBox="1">
            <a:spLocks noGrp="1"/>
          </p:cNvSpPr>
          <p:nvPr>
            <p:ph type="subTitle" idx="1"/>
          </p:nvPr>
        </p:nvSpPr>
        <p:spPr>
          <a:xfrm>
            <a:off x="842488" y="2074174"/>
            <a:ext cx="259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7" name="Google Shape;737;p16"/>
          <p:cNvSpPr txBox="1">
            <a:spLocks noGrp="1"/>
          </p:cNvSpPr>
          <p:nvPr>
            <p:ph type="title" idx="2" hasCustomPrompt="1"/>
          </p:nvPr>
        </p:nvSpPr>
        <p:spPr>
          <a:xfrm>
            <a:off x="842488" y="1388975"/>
            <a:ext cx="1922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8" name="Google Shape;738;p16"/>
          <p:cNvSpPr txBox="1">
            <a:spLocks noGrp="1"/>
          </p:cNvSpPr>
          <p:nvPr>
            <p:ph type="subTitle" idx="3"/>
          </p:nvPr>
        </p:nvSpPr>
        <p:spPr>
          <a:xfrm>
            <a:off x="842488" y="3862599"/>
            <a:ext cx="259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9" name="Google Shape;739;p16"/>
          <p:cNvSpPr txBox="1">
            <a:spLocks noGrp="1"/>
          </p:cNvSpPr>
          <p:nvPr>
            <p:ph type="title" idx="4" hasCustomPrompt="1"/>
          </p:nvPr>
        </p:nvSpPr>
        <p:spPr>
          <a:xfrm>
            <a:off x="842488" y="3177400"/>
            <a:ext cx="1922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0" name="Google Shape;740;p16"/>
          <p:cNvSpPr txBox="1">
            <a:spLocks noGrp="1"/>
          </p:cNvSpPr>
          <p:nvPr>
            <p:ph type="subTitle" idx="5"/>
          </p:nvPr>
        </p:nvSpPr>
        <p:spPr>
          <a:xfrm>
            <a:off x="5702613" y="2074174"/>
            <a:ext cx="259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1" name="Google Shape;741;p16"/>
          <p:cNvSpPr txBox="1">
            <a:spLocks noGrp="1"/>
          </p:cNvSpPr>
          <p:nvPr>
            <p:ph type="title" idx="6" hasCustomPrompt="1"/>
          </p:nvPr>
        </p:nvSpPr>
        <p:spPr>
          <a:xfrm>
            <a:off x="6379113" y="1388975"/>
            <a:ext cx="1922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2" name="Google Shape;742;p16"/>
          <p:cNvSpPr txBox="1">
            <a:spLocks noGrp="1"/>
          </p:cNvSpPr>
          <p:nvPr>
            <p:ph type="subTitle" idx="7"/>
          </p:nvPr>
        </p:nvSpPr>
        <p:spPr>
          <a:xfrm>
            <a:off x="5702613" y="3862599"/>
            <a:ext cx="259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3" name="Google Shape;743;p16"/>
          <p:cNvSpPr txBox="1">
            <a:spLocks noGrp="1"/>
          </p:cNvSpPr>
          <p:nvPr>
            <p:ph type="title" idx="8" hasCustomPrompt="1"/>
          </p:nvPr>
        </p:nvSpPr>
        <p:spPr>
          <a:xfrm>
            <a:off x="6379113" y="3177400"/>
            <a:ext cx="1922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1_1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7"/>
          <p:cNvSpPr/>
          <p:nvPr/>
        </p:nvSpPr>
        <p:spPr>
          <a:xfrm>
            <a:off x="2495075" y="4519750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6" name="Google Shape;746;p17"/>
          <p:cNvGrpSpPr/>
          <p:nvPr/>
        </p:nvGrpSpPr>
        <p:grpSpPr>
          <a:xfrm>
            <a:off x="88301" y="4500806"/>
            <a:ext cx="978358" cy="537663"/>
            <a:chOff x="3760525" y="2021950"/>
            <a:chExt cx="1522500" cy="836700"/>
          </a:xfrm>
        </p:grpSpPr>
        <p:sp>
          <p:nvSpPr>
            <p:cNvPr id="747" name="Google Shape;747;p17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17"/>
          <p:cNvSpPr/>
          <p:nvPr/>
        </p:nvSpPr>
        <p:spPr>
          <a:xfrm rot="2699642">
            <a:off x="7188937" y="-1271003"/>
            <a:ext cx="2038801" cy="2038801"/>
          </a:xfrm>
          <a:prstGeom prst="frame">
            <a:avLst>
              <a:gd name="adj1" fmla="val 10338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7"/>
          <p:cNvSpPr/>
          <p:nvPr/>
        </p:nvSpPr>
        <p:spPr>
          <a:xfrm rot="-8100000">
            <a:off x="8324306" y="4904602"/>
            <a:ext cx="1993193" cy="638967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7"/>
          <p:cNvSpPr/>
          <p:nvPr/>
        </p:nvSpPr>
        <p:spPr>
          <a:xfrm rot="2700000">
            <a:off x="8324306" y="4450152"/>
            <a:ext cx="1993193" cy="638967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7"/>
          <p:cNvSpPr/>
          <p:nvPr/>
        </p:nvSpPr>
        <p:spPr>
          <a:xfrm>
            <a:off x="6326150" y="1378700"/>
            <a:ext cx="100850" cy="100850"/>
          </a:xfrm>
          <a:custGeom>
            <a:avLst/>
            <a:gdLst/>
            <a:ahLst/>
            <a:cxnLst/>
            <a:rect l="l" t="t" r="r" b="b"/>
            <a:pathLst>
              <a:path w="4034" h="4034" fill="none" extrusionOk="0">
                <a:moveTo>
                  <a:pt x="4033" y="1748"/>
                </a:moveTo>
                <a:cubicBezTo>
                  <a:pt x="4033" y="3260"/>
                  <a:pt x="2185" y="4033"/>
                  <a:pt x="1109" y="2958"/>
                </a:cubicBezTo>
                <a:cubicBezTo>
                  <a:pt x="0" y="1849"/>
                  <a:pt x="773" y="34"/>
                  <a:pt x="2319" y="34"/>
                </a:cubicBezTo>
                <a:cubicBezTo>
                  <a:pt x="3260" y="1"/>
                  <a:pt x="4033" y="774"/>
                  <a:pt x="4033" y="1748"/>
                </a:cubicBezTo>
                <a:close/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7"/>
          <p:cNvSpPr/>
          <p:nvPr/>
        </p:nvSpPr>
        <p:spPr>
          <a:xfrm>
            <a:off x="8099325" y="3551775"/>
            <a:ext cx="74800" cy="25"/>
          </a:xfrm>
          <a:custGeom>
            <a:avLst/>
            <a:gdLst/>
            <a:ahLst/>
            <a:cxnLst/>
            <a:rect l="l" t="t" r="r" b="b"/>
            <a:pathLst>
              <a:path w="2992" h="1" fill="none" extrusionOk="0">
                <a:moveTo>
                  <a:pt x="2991" y="1"/>
                </a:moveTo>
                <a:lnTo>
                  <a:pt x="1" y="1"/>
                </a:lnTo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7"/>
          <p:cNvSpPr/>
          <p:nvPr/>
        </p:nvSpPr>
        <p:spPr>
          <a:xfrm>
            <a:off x="950675" y="1017725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7"/>
          <p:cNvSpPr/>
          <p:nvPr/>
        </p:nvSpPr>
        <p:spPr>
          <a:xfrm>
            <a:off x="638600" y="3764450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7"/>
          <p:cNvSpPr/>
          <p:nvPr/>
        </p:nvSpPr>
        <p:spPr>
          <a:xfrm>
            <a:off x="8431525" y="1017725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7"/>
          <p:cNvSpPr txBox="1">
            <a:spLocks noGrp="1"/>
          </p:cNvSpPr>
          <p:nvPr>
            <p:ph type="title"/>
          </p:nvPr>
        </p:nvSpPr>
        <p:spPr>
          <a:xfrm>
            <a:off x="1543037" y="3037675"/>
            <a:ext cx="2347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10" name="Google Shape;810;p17"/>
          <p:cNvSpPr txBox="1">
            <a:spLocks noGrp="1"/>
          </p:cNvSpPr>
          <p:nvPr>
            <p:ph type="subTitle" idx="1"/>
          </p:nvPr>
        </p:nvSpPr>
        <p:spPr>
          <a:xfrm>
            <a:off x="1543038" y="3767075"/>
            <a:ext cx="23472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1" name="Google Shape;811;p17"/>
          <p:cNvSpPr txBox="1">
            <a:spLocks noGrp="1"/>
          </p:cNvSpPr>
          <p:nvPr>
            <p:ph type="title" idx="2"/>
          </p:nvPr>
        </p:nvSpPr>
        <p:spPr>
          <a:xfrm>
            <a:off x="5253771" y="3037675"/>
            <a:ext cx="2347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17"/>
          <p:cNvSpPr txBox="1">
            <a:spLocks noGrp="1"/>
          </p:cNvSpPr>
          <p:nvPr>
            <p:ph type="subTitle" idx="3"/>
          </p:nvPr>
        </p:nvSpPr>
        <p:spPr>
          <a:xfrm>
            <a:off x="5253766" y="3767075"/>
            <a:ext cx="23472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3" name="Google Shape;813;p17"/>
          <p:cNvSpPr txBox="1">
            <a:spLocks noGrp="1"/>
          </p:cNvSpPr>
          <p:nvPr>
            <p:ph type="title" idx="4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_ONLY_2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94" name="Google Shape;894;p19"/>
          <p:cNvGrpSpPr/>
          <p:nvPr/>
        </p:nvGrpSpPr>
        <p:grpSpPr>
          <a:xfrm rot="-5400000">
            <a:off x="8101552" y="340269"/>
            <a:ext cx="1282097" cy="704585"/>
            <a:chOff x="3760525" y="2021950"/>
            <a:chExt cx="1522500" cy="836700"/>
          </a:xfrm>
        </p:grpSpPr>
        <p:sp>
          <p:nvSpPr>
            <p:cNvPr id="895" name="Google Shape;895;p19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19"/>
          <p:cNvSpPr/>
          <p:nvPr/>
        </p:nvSpPr>
        <p:spPr>
          <a:xfrm rot="-8100000">
            <a:off x="341203" y="-71138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19"/>
          <p:cNvSpPr/>
          <p:nvPr/>
        </p:nvSpPr>
        <p:spPr>
          <a:xfrm rot="-8100000">
            <a:off x="-257694" y="134877"/>
            <a:ext cx="1993193" cy="638967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19"/>
          <p:cNvSpPr/>
          <p:nvPr/>
        </p:nvSpPr>
        <p:spPr>
          <a:xfrm rot="2699642">
            <a:off x="-1061275" y="3957872"/>
            <a:ext cx="2038801" cy="2038801"/>
          </a:xfrm>
          <a:prstGeom prst="frame">
            <a:avLst>
              <a:gd name="adj1" fmla="val 18941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19"/>
          <p:cNvSpPr/>
          <p:nvPr/>
        </p:nvSpPr>
        <p:spPr>
          <a:xfrm rot="-8100000">
            <a:off x="7648256" y="4983502"/>
            <a:ext cx="1993193" cy="638967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9"/>
          <p:cNvSpPr/>
          <p:nvPr/>
        </p:nvSpPr>
        <p:spPr>
          <a:xfrm rot="2700000">
            <a:off x="8125506" y="4763002"/>
            <a:ext cx="1993193" cy="638967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19"/>
          <p:cNvSpPr/>
          <p:nvPr/>
        </p:nvSpPr>
        <p:spPr>
          <a:xfrm>
            <a:off x="8944525" y="4247000"/>
            <a:ext cx="100850" cy="100850"/>
          </a:xfrm>
          <a:custGeom>
            <a:avLst/>
            <a:gdLst/>
            <a:ahLst/>
            <a:cxnLst/>
            <a:rect l="l" t="t" r="r" b="b"/>
            <a:pathLst>
              <a:path w="4034" h="4034" fill="none" extrusionOk="0">
                <a:moveTo>
                  <a:pt x="4033" y="1748"/>
                </a:moveTo>
                <a:cubicBezTo>
                  <a:pt x="4033" y="3260"/>
                  <a:pt x="2185" y="4033"/>
                  <a:pt x="1109" y="2958"/>
                </a:cubicBezTo>
                <a:cubicBezTo>
                  <a:pt x="0" y="1849"/>
                  <a:pt x="773" y="34"/>
                  <a:pt x="2319" y="34"/>
                </a:cubicBezTo>
                <a:cubicBezTo>
                  <a:pt x="3260" y="1"/>
                  <a:pt x="4033" y="774"/>
                  <a:pt x="4033" y="1748"/>
                </a:cubicBezTo>
                <a:close/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9"/>
          <p:cNvSpPr/>
          <p:nvPr/>
        </p:nvSpPr>
        <p:spPr>
          <a:xfrm>
            <a:off x="436225" y="854825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9"/>
          <p:cNvSpPr/>
          <p:nvPr/>
        </p:nvSpPr>
        <p:spPr>
          <a:xfrm rot="10800000">
            <a:off x="552188" y="1809875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19"/>
          <p:cNvSpPr/>
          <p:nvPr/>
        </p:nvSpPr>
        <p:spPr>
          <a:xfrm>
            <a:off x="7790725" y="1020600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1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0"/>
          <p:cNvSpPr txBox="1">
            <a:spLocks noGrp="1"/>
          </p:cNvSpPr>
          <p:nvPr>
            <p:ph type="title"/>
          </p:nvPr>
        </p:nvSpPr>
        <p:spPr>
          <a:xfrm>
            <a:off x="646688" y="28627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60" name="Google Shape;960;p20"/>
          <p:cNvSpPr txBox="1">
            <a:spLocks noGrp="1"/>
          </p:cNvSpPr>
          <p:nvPr>
            <p:ph type="subTitle" idx="1"/>
          </p:nvPr>
        </p:nvSpPr>
        <p:spPr>
          <a:xfrm>
            <a:off x="646688" y="35159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1" name="Google Shape;961;p20"/>
          <p:cNvSpPr txBox="1">
            <a:spLocks noGrp="1"/>
          </p:cNvSpPr>
          <p:nvPr>
            <p:ph type="title" idx="2"/>
          </p:nvPr>
        </p:nvSpPr>
        <p:spPr>
          <a:xfrm>
            <a:off x="2633680" y="28627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62" name="Google Shape;962;p20"/>
          <p:cNvSpPr txBox="1">
            <a:spLocks noGrp="1"/>
          </p:cNvSpPr>
          <p:nvPr>
            <p:ph type="subTitle" idx="3"/>
          </p:nvPr>
        </p:nvSpPr>
        <p:spPr>
          <a:xfrm>
            <a:off x="2633680" y="35159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3" name="Google Shape;963;p20"/>
          <p:cNvSpPr txBox="1">
            <a:spLocks noGrp="1"/>
          </p:cNvSpPr>
          <p:nvPr>
            <p:ph type="title" idx="4"/>
          </p:nvPr>
        </p:nvSpPr>
        <p:spPr>
          <a:xfrm>
            <a:off x="4659496" y="28627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64" name="Google Shape;964;p20"/>
          <p:cNvSpPr txBox="1">
            <a:spLocks noGrp="1"/>
          </p:cNvSpPr>
          <p:nvPr>
            <p:ph type="subTitle" idx="5"/>
          </p:nvPr>
        </p:nvSpPr>
        <p:spPr>
          <a:xfrm>
            <a:off x="4659496" y="35159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5" name="Google Shape;965;p20"/>
          <p:cNvSpPr txBox="1">
            <a:spLocks noGrp="1"/>
          </p:cNvSpPr>
          <p:nvPr>
            <p:ph type="title" idx="6"/>
          </p:nvPr>
        </p:nvSpPr>
        <p:spPr>
          <a:xfrm>
            <a:off x="6685311" y="28627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66" name="Google Shape;966;p20"/>
          <p:cNvSpPr txBox="1">
            <a:spLocks noGrp="1"/>
          </p:cNvSpPr>
          <p:nvPr>
            <p:ph type="subTitle" idx="7"/>
          </p:nvPr>
        </p:nvSpPr>
        <p:spPr>
          <a:xfrm>
            <a:off x="6685311" y="35159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7" name="Google Shape;967;p20"/>
          <p:cNvSpPr txBox="1">
            <a:spLocks noGrp="1"/>
          </p:cNvSpPr>
          <p:nvPr>
            <p:ph type="title" idx="8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68" name="Google Shape;968;p20"/>
          <p:cNvGrpSpPr/>
          <p:nvPr/>
        </p:nvGrpSpPr>
        <p:grpSpPr>
          <a:xfrm>
            <a:off x="8252336" y="4641311"/>
            <a:ext cx="813776" cy="447216"/>
            <a:chOff x="3760525" y="2021950"/>
            <a:chExt cx="1522500" cy="836700"/>
          </a:xfrm>
        </p:grpSpPr>
        <p:sp>
          <p:nvSpPr>
            <p:cNvPr id="969" name="Google Shape;969;p20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20"/>
          <p:cNvGrpSpPr/>
          <p:nvPr/>
        </p:nvGrpSpPr>
        <p:grpSpPr>
          <a:xfrm rot="-5400000">
            <a:off x="-205498" y="379081"/>
            <a:ext cx="1282097" cy="704585"/>
            <a:chOff x="3760525" y="2021950"/>
            <a:chExt cx="1522500" cy="836700"/>
          </a:xfrm>
        </p:grpSpPr>
        <p:sp>
          <p:nvSpPr>
            <p:cNvPr id="1024" name="Google Shape;1024;p20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20"/>
          <p:cNvSpPr/>
          <p:nvPr/>
        </p:nvSpPr>
        <p:spPr>
          <a:xfrm rot="-8100000">
            <a:off x="8390153" y="1175175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0"/>
          <p:cNvSpPr/>
          <p:nvPr/>
        </p:nvSpPr>
        <p:spPr>
          <a:xfrm rot="2699642">
            <a:off x="-1140175" y="3980872"/>
            <a:ext cx="2038801" cy="2038801"/>
          </a:xfrm>
          <a:prstGeom prst="frame">
            <a:avLst>
              <a:gd name="adj1" fmla="val 11322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0"/>
          <p:cNvSpPr/>
          <p:nvPr/>
        </p:nvSpPr>
        <p:spPr>
          <a:xfrm rot="2700000">
            <a:off x="8289728" y="606250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0"/>
          <p:cNvSpPr/>
          <p:nvPr/>
        </p:nvSpPr>
        <p:spPr>
          <a:xfrm rot="10800000">
            <a:off x="8992775" y="246000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 1">
  <p:cSld name="TITLE_ONLY_2_1"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_1"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3"/>
          <p:cNvSpPr txBox="1">
            <a:spLocks noGrp="1"/>
          </p:cNvSpPr>
          <p:nvPr>
            <p:ph type="title"/>
          </p:nvPr>
        </p:nvSpPr>
        <p:spPr>
          <a:xfrm>
            <a:off x="1006777" y="3243775"/>
            <a:ext cx="1981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03" name="Google Shape;1103;p23"/>
          <p:cNvSpPr txBox="1">
            <a:spLocks noGrp="1"/>
          </p:cNvSpPr>
          <p:nvPr>
            <p:ph type="subTitle" idx="1"/>
          </p:nvPr>
        </p:nvSpPr>
        <p:spPr>
          <a:xfrm>
            <a:off x="1006777" y="3896975"/>
            <a:ext cx="19812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4" name="Google Shape;1104;p23"/>
          <p:cNvSpPr txBox="1">
            <a:spLocks noGrp="1"/>
          </p:cNvSpPr>
          <p:nvPr>
            <p:ph type="title" idx="2"/>
          </p:nvPr>
        </p:nvSpPr>
        <p:spPr>
          <a:xfrm>
            <a:off x="3581400" y="3243775"/>
            <a:ext cx="1981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05" name="Google Shape;1105;p23"/>
          <p:cNvSpPr txBox="1">
            <a:spLocks noGrp="1"/>
          </p:cNvSpPr>
          <p:nvPr>
            <p:ph type="subTitle" idx="3"/>
          </p:nvPr>
        </p:nvSpPr>
        <p:spPr>
          <a:xfrm>
            <a:off x="3581400" y="3896975"/>
            <a:ext cx="19812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6" name="Google Shape;1106;p23"/>
          <p:cNvSpPr txBox="1">
            <a:spLocks noGrp="1"/>
          </p:cNvSpPr>
          <p:nvPr>
            <p:ph type="title" idx="4"/>
          </p:nvPr>
        </p:nvSpPr>
        <p:spPr>
          <a:xfrm>
            <a:off x="6156023" y="3243775"/>
            <a:ext cx="1981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07" name="Google Shape;1107;p23"/>
          <p:cNvSpPr txBox="1">
            <a:spLocks noGrp="1"/>
          </p:cNvSpPr>
          <p:nvPr>
            <p:ph type="subTitle" idx="5"/>
          </p:nvPr>
        </p:nvSpPr>
        <p:spPr>
          <a:xfrm>
            <a:off x="6156023" y="3896975"/>
            <a:ext cx="19812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8" name="Google Shape;1108;p23"/>
          <p:cNvSpPr txBox="1">
            <a:spLocks noGrp="1"/>
          </p:cNvSpPr>
          <p:nvPr>
            <p:ph type="title" idx="6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09" name="Google Shape;1109;p23"/>
          <p:cNvGrpSpPr/>
          <p:nvPr/>
        </p:nvGrpSpPr>
        <p:grpSpPr>
          <a:xfrm>
            <a:off x="88301" y="4500806"/>
            <a:ext cx="978358" cy="537663"/>
            <a:chOff x="3760525" y="2021950"/>
            <a:chExt cx="1522500" cy="836700"/>
          </a:xfrm>
        </p:grpSpPr>
        <p:sp>
          <p:nvSpPr>
            <p:cNvPr id="1110" name="Google Shape;1110;p23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23"/>
          <p:cNvGrpSpPr/>
          <p:nvPr/>
        </p:nvGrpSpPr>
        <p:grpSpPr>
          <a:xfrm rot="-5400000">
            <a:off x="8101552" y="340269"/>
            <a:ext cx="1282097" cy="704585"/>
            <a:chOff x="3760525" y="2021950"/>
            <a:chExt cx="1522500" cy="836700"/>
          </a:xfrm>
        </p:grpSpPr>
        <p:sp>
          <p:nvSpPr>
            <p:cNvPr id="1165" name="Google Shape;1165;p23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3"/>
          <p:cNvSpPr/>
          <p:nvPr/>
        </p:nvSpPr>
        <p:spPr>
          <a:xfrm rot="-8100000">
            <a:off x="341203" y="-71138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3"/>
          <p:cNvSpPr/>
          <p:nvPr/>
        </p:nvSpPr>
        <p:spPr>
          <a:xfrm rot="-8100000">
            <a:off x="-257694" y="134877"/>
            <a:ext cx="1993193" cy="638967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3"/>
          <p:cNvSpPr/>
          <p:nvPr/>
        </p:nvSpPr>
        <p:spPr>
          <a:xfrm rot="-8100000">
            <a:off x="-892547" y="242600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3"/>
          <p:cNvSpPr/>
          <p:nvPr/>
        </p:nvSpPr>
        <p:spPr>
          <a:xfrm rot="2699642">
            <a:off x="6127237" y="-1443178"/>
            <a:ext cx="2038801" cy="2038801"/>
          </a:xfrm>
          <a:prstGeom prst="frame">
            <a:avLst>
              <a:gd name="adj1" fmla="val 10338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3"/>
          <p:cNvSpPr/>
          <p:nvPr/>
        </p:nvSpPr>
        <p:spPr>
          <a:xfrm rot="-8100000">
            <a:off x="8324306" y="4904602"/>
            <a:ext cx="1993193" cy="638967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3"/>
          <p:cNvSpPr/>
          <p:nvPr/>
        </p:nvSpPr>
        <p:spPr>
          <a:xfrm rot="2700000">
            <a:off x="8324306" y="4450152"/>
            <a:ext cx="1993193" cy="638967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3"/>
          <p:cNvSpPr/>
          <p:nvPr/>
        </p:nvSpPr>
        <p:spPr>
          <a:xfrm>
            <a:off x="8502725" y="3507775"/>
            <a:ext cx="85725" cy="84900"/>
          </a:xfrm>
          <a:custGeom>
            <a:avLst/>
            <a:gdLst/>
            <a:ahLst/>
            <a:cxnLst/>
            <a:rect l="l" t="t" r="r" b="b"/>
            <a:pathLst>
              <a:path w="3429" h="3396" fill="none" extrusionOk="0">
                <a:moveTo>
                  <a:pt x="3428" y="1681"/>
                </a:moveTo>
                <a:cubicBezTo>
                  <a:pt x="3428" y="2656"/>
                  <a:pt x="2655" y="3395"/>
                  <a:pt x="1714" y="3395"/>
                </a:cubicBezTo>
                <a:cubicBezTo>
                  <a:pt x="740" y="3395"/>
                  <a:pt x="1" y="2656"/>
                  <a:pt x="1" y="1681"/>
                </a:cubicBezTo>
                <a:cubicBezTo>
                  <a:pt x="1" y="740"/>
                  <a:pt x="740" y="1"/>
                  <a:pt x="1714" y="1"/>
                </a:cubicBezTo>
                <a:cubicBezTo>
                  <a:pt x="2655" y="1"/>
                  <a:pt x="3428" y="740"/>
                  <a:pt x="3428" y="1681"/>
                </a:cubicBez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3"/>
          <p:cNvSpPr/>
          <p:nvPr/>
        </p:nvSpPr>
        <p:spPr>
          <a:xfrm>
            <a:off x="284950" y="1017725"/>
            <a:ext cx="100000" cy="100000"/>
          </a:xfrm>
          <a:custGeom>
            <a:avLst/>
            <a:gdLst/>
            <a:ahLst/>
            <a:cxnLst/>
            <a:rect l="l" t="t" r="r" b="b"/>
            <a:pathLst>
              <a:path w="4000" h="4000" fill="none" extrusionOk="0">
                <a:moveTo>
                  <a:pt x="3999" y="1714"/>
                </a:moveTo>
                <a:cubicBezTo>
                  <a:pt x="3999" y="3226"/>
                  <a:pt x="2151" y="3999"/>
                  <a:pt x="1076" y="2924"/>
                </a:cubicBezTo>
                <a:cubicBezTo>
                  <a:pt x="0" y="1848"/>
                  <a:pt x="739" y="0"/>
                  <a:pt x="2285" y="0"/>
                </a:cubicBezTo>
                <a:cubicBezTo>
                  <a:pt x="3226" y="0"/>
                  <a:pt x="3999" y="773"/>
                  <a:pt x="3999" y="1714"/>
                </a:cubicBezTo>
                <a:close/>
              </a:path>
            </a:pathLst>
          </a:custGeom>
          <a:solidFill>
            <a:schemeClr val="accent1"/>
          </a:solidFill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3"/>
          <p:cNvSpPr/>
          <p:nvPr/>
        </p:nvSpPr>
        <p:spPr>
          <a:xfrm>
            <a:off x="7273800" y="757488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3"/>
          <p:cNvSpPr/>
          <p:nvPr/>
        </p:nvSpPr>
        <p:spPr>
          <a:xfrm>
            <a:off x="8216625" y="3690900"/>
            <a:ext cx="349520" cy="349520"/>
          </a:xfrm>
          <a:custGeom>
            <a:avLst/>
            <a:gdLst/>
            <a:ahLst/>
            <a:cxnLst/>
            <a:rect l="l" t="t" r="r" b="b"/>
            <a:pathLst>
              <a:path w="4000" h="4000" fill="none" extrusionOk="0">
                <a:moveTo>
                  <a:pt x="3999" y="1714"/>
                </a:moveTo>
                <a:cubicBezTo>
                  <a:pt x="3999" y="3226"/>
                  <a:pt x="2151" y="3999"/>
                  <a:pt x="1076" y="2924"/>
                </a:cubicBezTo>
                <a:cubicBezTo>
                  <a:pt x="0" y="1848"/>
                  <a:pt x="739" y="0"/>
                  <a:pt x="2285" y="0"/>
                </a:cubicBezTo>
                <a:cubicBezTo>
                  <a:pt x="3226" y="0"/>
                  <a:pt x="3999" y="773"/>
                  <a:pt x="3999" y="1714"/>
                </a:cubicBezTo>
                <a:close/>
              </a:path>
            </a:pathLst>
          </a:custGeom>
          <a:solidFill>
            <a:schemeClr val="accent1"/>
          </a:solidFill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3"/>
          <p:cNvSpPr/>
          <p:nvPr/>
        </p:nvSpPr>
        <p:spPr>
          <a:xfrm>
            <a:off x="175475" y="4040413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"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26"/>
          <p:cNvSpPr txBox="1">
            <a:spLocks noGrp="1"/>
          </p:cNvSpPr>
          <p:nvPr>
            <p:ph type="title"/>
          </p:nvPr>
        </p:nvSpPr>
        <p:spPr>
          <a:xfrm>
            <a:off x="2988150" y="721675"/>
            <a:ext cx="3167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9" name="Google Shape;1439;p26"/>
          <p:cNvSpPr txBox="1">
            <a:spLocks noGrp="1"/>
          </p:cNvSpPr>
          <p:nvPr>
            <p:ph type="subTitle" idx="1"/>
          </p:nvPr>
        </p:nvSpPr>
        <p:spPr>
          <a:xfrm>
            <a:off x="2831700" y="1658025"/>
            <a:ext cx="34806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0" name="Google Shape;1440;p26"/>
          <p:cNvSpPr txBox="1"/>
          <p:nvPr/>
        </p:nvSpPr>
        <p:spPr>
          <a:xfrm>
            <a:off x="2831875" y="3650350"/>
            <a:ext cx="34806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1" name="Google Shape;1441;p26"/>
          <p:cNvSpPr/>
          <p:nvPr/>
        </p:nvSpPr>
        <p:spPr>
          <a:xfrm>
            <a:off x="3361325" y="4804650"/>
            <a:ext cx="85725" cy="84900"/>
          </a:xfrm>
          <a:custGeom>
            <a:avLst/>
            <a:gdLst/>
            <a:ahLst/>
            <a:cxnLst/>
            <a:rect l="l" t="t" r="r" b="b"/>
            <a:pathLst>
              <a:path w="3429" h="3396" fill="none" extrusionOk="0">
                <a:moveTo>
                  <a:pt x="3428" y="1681"/>
                </a:moveTo>
                <a:cubicBezTo>
                  <a:pt x="3428" y="2656"/>
                  <a:pt x="2655" y="3395"/>
                  <a:pt x="1714" y="3395"/>
                </a:cubicBezTo>
                <a:cubicBezTo>
                  <a:pt x="740" y="3395"/>
                  <a:pt x="1" y="2656"/>
                  <a:pt x="1" y="1681"/>
                </a:cubicBezTo>
                <a:cubicBezTo>
                  <a:pt x="1" y="740"/>
                  <a:pt x="740" y="1"/>
                  <a:pt x="1714" y="1"/>
                </a:cubicBezTo>
                <a:cubicBezTo>
                  <a:pt x="2655" y="1"/>
                  <a:pt x="3428" y="740"/>
                  <a:pt x="3428" y="1681"/>
                </a:cubicBez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6"/>
          <p:cNvSpPr/>
          <p:nvPr/>
        </p:nvSpPr>
        <p:spPr>
          <a:xfrm>
            <a:off x="1456325" y="1561900"/>
            <a:ext cx="100000" cy="100000"/>
          </a:xfrm>
          <a:custGeom>
            <a:avLst/>
            <a:gdLst/>
            <a:ahLst/>
            <a:cxnLst/>
            <a:rect l="l" t="t" r="r" b="b"/>
            <a:pathLst>
              <a:path w="4000" h="4000" fill="none" extrusionOk="0">
                <a:moveTo>
                  <a:pt x="3999" y="1714"/>
                </a:moveTo>
                <a:cubicBezTo>
                  <a:pt x="3999" y="3226"/>
                  <a:pt x="2151" y="3999"/>
                  <a:pt x="1076" y="2924"/>
                </a:cubicBezTo>
                <a:cubicBezTo>
                  <a:pt x="0" y="1848"/>
                  <a:pt x="739" y="0"/>
                  <a:pt x="2285" y="0"/>
                </a:cubicBezTo>
                <a:cubicBezTo>
                  <a:pt x="3226" y="0"/>
                  <a:pt x="3999" y="773"/>
                  <a:pt x="3999" y="1714"/>
                </a:cubicBezTo>
                <a:close/>
              </a:path>
            </a:pathLst>
          </a:custGeom>
          <a:solidFill>
            <a:srgbClr val="00B8AD"/>
          </a:solidFill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26"/>
          <p:cNvSpPr/>
          <p:nvPr/>
        </p:nvSpPr>
        <p:spPr>
          <a:xfrm>
            <a:off x="1556325" y="1696563"/>
            <a:ext cx="399925" cy="349525"/>
          </a:xfrm>
          <a:custGeom>
            <a:avLst/>
            <a:gdLst/>
            <a:ahLst/>
            <a:cxnLst/>
            <a:rect l="l" t="t" r="r" b="b"/>
            <a:pathLst>
              <a:path w="15997" h="13981" fill="none" extrusionOk="0">
                <a:moveTo>
                  <a:pt x="1" y="13241"/>
                </a:moveTo>
                <a:cubicBezTo>
                  <a:pt x="1009" y="12199"/>
                  <a:pt x="2790" y="13980"/>
                  <a:pt x="3798" y="12972"/>
                </a:cubicBezTo>
                <a:cubicBezTo>
                  <a:pt x="4806" y="11964"/>
                  <a:pt x="3025" y="10183"/>
                  <a:pt x="4067" y="9175"/>
                </a:cubicBezTo>
                <a:cubicBezTo>
                  <a:pt x="5075" y="8133"/>
                  <a:pt x="6856" y="9914"/>
                  <a:pt x="7864" y="8906"/>
                </a:cubicBezTo>
                <a:cubicBezTo>
                  <a:pt x="8872" y="7898"/>
                  <a:pt x="7091" y="6117"/>
                  <a:pt x="8100" y="5109"/>
                </a:cubicBezTo>
                <a:cubicBezTo>
                  <a:pt x="9141" y="4100"/>
                  <a:pt x="10922" y="5848"/>
                  <a:pt x="11931" y="4840"/>
                </a:cubicBezTo>
                <a:cubicBezTo>
                  <a:pt x="12939" y="3832"/>
                  <a:pt x="11158" y="2050"/>
                  <a:pt x="12166" y="1042"/>
                </a:cubicBezTo>
                <a:cubicBezTo>
                  <a:pt x="13208" y="1"/>
                  <a:pt x="14989" y="1782"/>
                  <a:pt x="15997" y="773"/>
                </a:cubicBezTo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26"/>
          <p:cNvSpPr/>
          <p:nvPr/>
        </p:nvSpPr>
        <p:spPr>
          <a:xfrm>
            <a:off x="210850" y="2571750"/>
            <a:ext cx="100850" cy="100850"/>
          </a:xfrm>
          <a:custGeom>
            <a:avLst/>
            <a:gdLst/>
            <a:ahLst/>
            <a:cxnLst/>
            <a:rect l="l" t="t" r="r" b="b"/>
            <a:pathLst>
              <a:path w="4034" h="4034" fill="none" extrusionOk="0">
                <a:moveTo>
                  <a:pt x="4034" y="1748"/>
                </a:moveTo>
                <a:cubicBezTo>
                  <a:pt x="4034" y="3261"/>
                  <a:pt x="2185" y="4034"/>
                  <a:pt x="1076" y="2958"/>
                </a:cubicBezTo>
                <a:cubicBezTo>
                  <a:pt x="1" y="1849"/>
                  <a:pt x="774" y="35"/>
                  <a:pt x="2320" y="1"/>
                </a:cubicBezTo>
                <a:cubicBezTo>
                  <a:pt x="3261" y="1"/>
                  <a:pt x="4034" y="774"/>
                  <a:pt x="4034" y="1748"/>
                </a:cubicBez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26"/>
          <p:cNvGrpSpPr/>
          <p:nvPr/>
        </p:nvGrpSpPr>
        <p:grpSpPr>
          <a:xfrm>
            <a:off x="364630" y="290845"/>
            <a:ext cx="1336603" cy="734539"/>
            <a:chOff x="3760525" y="2021950"/>
            <a:chExt cx="1522500" cy="836700"/>
          </a:xfrm>
        </p:grpSpPr>
        <p:sp>
          <p:nvSpPr>
            <p:cNvPr id="1446" name="Google Shape;1446;p26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6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6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6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6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6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6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26"/>
          <p:cNvSpPr/>
          <p:nvPr/>
        </p:nvSpPr>
        <p:spPr>
          <a:xfrm>
            <a:off x="8345450" y="3769475"/>
            <a:ext cx="100850" cy="100850"/>
          </a:xfrm>
          <a:custGeom>
            <a:avLst/>
            <a:gdLst/>
            <a:ahLst/>
            <a:cxnLst/>
            <a:rect l="l" t="t" r="r" b="b"/>
            <a:pathLst>
              <a:path w="4034" h="4034" fill="none" extrusionOk="0">
                <a:moveTo>
                  <a:pt x="4033" y="1748"/>
                </a:moveTo>
                <a:cubicBezTo>
                  <a:pt x="4033" y="3260"/>
                  <a:pt x="2185" y="4033"/>
                  <a:pt x="1109" y="2958"/>
                </a:cubicBezTo>
                <a:cubicBezTo>
                  <a:pt x="0" y="1849"/>
                  <a:pt x="773" y="34"/>
                  <a:pt x="2319" y="34"/>
                </a:cubicBezTo>
                <a:cubicBezTo>
                  <a:pt x="3260" y="1"/>
                  <a:pt x="4033" y="774"/>
                  <a:pt x="4033" y="1748"/>
                </a:cubicBez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26"/>
          <p:cNvSpPr/>
          <p:nvPr/>
        </p:nvSpPr>
        <p:spPr>
          <a:xfrm>
            <a:off x="6430850" y="424850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solidFill>
            <a:srgbClr val="31CCAF"/>
          </a:solidFill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26"/>
          <p:cNvSpPr/>
          <p:nvPr/>
        </p:nvSpPr>
        <p:spPr>
          <a:xfrm>
            <a:off x="6771600" y="3406413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3" name="Google Shape;1503;p26"/>
          <p:cNvGrpSpPr/>
          <p:nvPr/>
        </p:nvGrpSpPr>
        <p:grpSpPr>
          <a:xfrm>
            <a:off x="8155286" y="4298945"/>
            <a:ext cx="383335" cy="333163"/>
            <a:chOff x="4846375" y="2021950"/>
            <a:chExt cx="436650" cy="379500"/>
          </a:xfrm>
        </p:grpSpPr>
        <p:sp>
          <p:nvSpPr>
            <p:cNvPr id="1504" name="Google Shape;1504;p26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6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6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6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6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3" name="Google Shape;1513;p26"/>
          <p:cNvSpPr/>
          <p:nvPr/>
        </p:nvSpPr>
        <p:spPr>
          <a:xfrm rot="-8100000">
            <a:off x="-1186542" y="2133099"/>
            <a:ext cx="3092885" cy="3092885"/>
          </a:xfrm>
          <a:prstGeom prst="frame">
            <a:avLst>
              <a:gd name="adj1" fmla="val 18941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26"/>
          <p:cNvSpPr/>
          <p:nvPr/>
        </p:nvSpPr>
        <p:spPr>
          <a:xfrm rot="8100000">
            <a:off x="-1145248" y="3424708"/>
            <a:ext cx="3893446" cy="1248075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26"/>
          <p:cNvSpPr/>
          <p:nvPr/>
        </p:nvSpPr>
        <p:spPr>
          <a:xfrm rot="-2700000">
            <a:off x="-167662" y="2761114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26"/>
          <p:cNvSpPr/>
          <p:nvPr/>
        </p:nvSpPr>
        <p:spPr>
          <a:xfrm rot="8100000">
            <a:off x="1095497" y="4847813"/>
            <a:ext cx="1839770" cy="469126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26"/>
          <p:cNvSpPr/>
          <p:nvPr/>
        </p:nvSpPr>
        <p:spPr>
          <a:xfrm rot="8100000">
            <a:off x="7133127" y="-395742"/>
            <a:ext cx="3893446" cy="1248075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26"/>
          <p:cNvSpPr/>
          <p:nvPr/>
        </p:nvSpPr>
        <p:spPr>
          <a:xfrm rot="8100000">
            <a:off x="7068797" y="-329212"/>
            <a:ext cx="1839770" cy="469126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26"/>
          <p:cNvSpPr/>
          <p:nvPr/>
        </p:nvSpPr>
        <p:spPr>
          <a:xfrm rot="-8100000">
            <a:off x="8674733" y="910174"/>
            <a:ext cx="3092885" cy="3092885"/>
          </a:xfrm>
          <a:prstGeom prst="frame">
            <a:avLst>
              <a:gd name="adj1" fmla="val 18941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4868075" y="2150850"/>
            <a:ext cx="316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 idx="2" hasCustomPrompt="1"/>
          </p:nvPr>
        </p:nvSpPr>
        <p:spPr>
          <a:xfrm>
            <a:off x="4868075" y="1417475"/>
            <a:ext cx="39642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subTitle" idx="1"/>
          </p:nvPr>
        </p:nvSpPr>
        <p:spPr>
          <a:xfrm>
            <a:off x="4868075" y="3163400"/>
            <a:ext cx="34806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3"/>
          <p:cNvSpPr/>
          <p:nvPr/>
        </p:nvSpPr>
        <p:spPr>
          <a:xfrm rot="2700000">
            <a:off x="-1983418" y="-997349"/>
            <a:ext cx="3092885" cy="3092885"/>
          </a:xfrm>
          <a:prstGeom prst="frame">
            <a:avLst>
              <a:gd name="adj1" fmla="val 18941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8100000">
            <a:off x="95509" y="4862956"/>
            <a:ext cx="2936484" cy="817896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100000">
            <a:off x="-1503544" y="2571416"/>
            <a:ext cx="3949041" cy="1265868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-2700000">
            <a:off x="-824413" y="3126694"/>
            <a:ext cx="2308132" cy="739849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8100000">
            <a:off x="-386597" y="4505912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>
            <a:off x="7724780" y="80945"/>
            <a:ext cx="1336603" cy="734539"/>
            <a:chOff x="3760525" y="2021950"/>
            <a:chExt cx="1522500" cy="836700"/>
          </a:xfrm>
        </p:grpSpPr>
        <p:sp>
          <p:nvSpPr>
            <p:cNvPr id="102" name="Google Shape;102;p3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 rot="2700000">
            <a:off x="6846632" y="-1249024"/>
            <a:ext cx="3092885" cy="3092885"/>
          </a:xfrm>
          <a:prstGeom prst="frame">
            <a:avLst>
              <a:gd name="adj1" fmla="val 7418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6105225" y="114075"/>
            <a:ext cx="100850" cy="100850"/>
          </a:xfrm>
          <a:custGeom>
            <a:avLst/>
            <a:gdLst/>
            <a:ahLst/>
            <a:cxnLst/>
            <a:rect l="l" t="t" r="r" b="b"/>
            <a:pathLst>
              <a:path w="4034" h="4034" fill="none" extrusionOk="0">
                <a:moveTo>
                  <a:pt x="4033" y="1748"/>
                </a:moveTo>
                <a:cubicBezTo>
                  <a:pt x="4033" y="3260"/>
                  <a:pt x="2185" y="4033"/>
                  <a:pt x="1109" y="2958"/>
                </a:cubicBezTo>
                <a:cubicBezTo>
                  <a:pt x="0" y="1849"/>
                  <a:pt x="773" y="34"/>
                  <a:pt x="2319" y="34"/>
                </a:cubicBezTo>
                <a:cubicBezTo>
                  <a:pt x="3260" y="1"/>
                  <a:pt x="4033" y="774"/>
                  <a:pt x="4033" y="1748"/>
                </a:cubicBezTo>
                <a:close/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1505763" y="1189900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1807900" y="3407575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1454875" y="4146725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8660600" y="2150850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/>
          <p:nvPr/>
        </p:nvSpPr>
        <p:spPr>
          <a:xfrm rot="-8100000" flipH="1">
            <a:off x="6866370" y="3661716"/>
            <a:ext cx="3949041" cy="1265868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"/>
          <p:cNvSpPr/>
          <p:nvPr/>
        </p:nvSpPr>
        <p:spPr>
          <a:xfrm rot="2700000" flipH="1">
            <a:off x="8028174" y="3569294"/>
            <a:ext cx="2308132" cy="739849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"/>
          <p:cNvSpPr/>
          <p:nvPr/>
        </p:nvSpPr>
        <p:spPr>
          <a:xfrm rot="-8100000" flipH="1">
            <a:off x="8477405" y="1575412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"/>
          <p:cNvSpPr/>
          <p:nvPr/>
        </p:nvSpPr>
        <p:spPr>
          <a:xfrm rot="2700000" flipH="1">
            <a:off x="-1982355" y="737541"/>
            <a:ext cx="3949041" cy="1265868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"/>
          <p:cNvSpPr/>
          <p:nvPr/>
        </p:nvSpPr>
        <p:spPr>
          <a:xfrm rot="2700000" flipH="1">
            <a:off x="-1839480" y="-243534"/>
            <a:ext cx="3949041" cy="1265868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"/>
          <p:cNvSpPr/>
          <p:nvPr/>
        </p:nvSpPr>
        <p:spPr>
          <a:xfrm rot="-8100000" flipH="1">
            <a:off x="1419380" y="6187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326150" y="1378700"/>
            <a:ext cx="100850" cy="100850"/>
          </a:xfrm>
          <a:custGeom>
            <a:avLst/>
            <a:gdLst/>
            <a:ahLst/>
            <a:cxnLst/>
            <a:rect l="l" t="t" r="r" b="b"/>
            <a:pathLst>
              <a:path w="4034" h="4034" fill="none" extrusionOk="0">
                <a:moveTo>
                  <a:pt x="4033" y="1748"/>
                </a:moveTo>
                <a:cubicBezTo>
                  <a:pt x="4033" y="3260"/>
                  <a:pt x="2185" y="4033"/>
                  <a:pt x="1109" y="2958"/>
                </a:cubicBezTo>
                <a:cubicBezTo>
                  <a:pt x="0" y="1849"/>
                  <a:pt x="773" y="34"/>
                  <a:pt x="2319" y="34"/>
                </a:cubicBezTo>
                <a:cubicBezTo>
                  <a:pt x="3260" y="1"/>
                  <a:pt x="4033" y="774"/>
                  <a:pt x="4033" y="1748"/>
                </a:cubicBezTo>
                <a:close/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8171075" y="2504425"/>
            <a:ext cx="74800" cy="25"/>
          </a:xfrm>
          <a:custGeom>
            <a:avLst/>
            <a:gdLst/>
            <a:ahLst/>
            <a:cxnLst/>
            <a:rect l="l" t="t" r="r" b="b"/>
            <a:pathLst>
              <a:path w="2992" h="1" fill="none" extrusionOk="0">
                <a:moveTo>
                  <a:pt x="2991" y="1"/>
                </a:moveTo>
                <a:lnTo>
                  <a:pt x="1" y="1"/>
                </a:lnTo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2696875" y="224825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638600" y="3764450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2495075" y="4519750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"/>
          <p:cNvSpPr/>
          <p:nvPr/>
        </p:nvSpPr>
        <p:spPr>
          <a:xfrm>
            <a:off x="8521150" y="602150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311700" y="1209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 sz="33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2611050" y="1990200"/>
            <a:ext cx="3921900" cy="26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>
            <a:spLocks noGrp="1"/>
          </p:cNvSpPr>
          <p:nvPr>
            <p:ph type="body" idx="1"/>
          </p:nvPr>
        </p:nvSpPr>
        <p:spPr>
          <a:xfrm>
            <a:off x="641759" y="1883875"/>
            <a:ext cx="36900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2"/>
          </p:nvPr>
        </p:nvSpPr>
        <p:spPr>
          <a:xfrm>
            <a:off x="4812241" y="1883875"/>
            <a:ext cx="36900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3"/>
          </p:nvPr>
        </p:nvSpPr>
        <p:spPr>
          <a:xfrm>
            <a:off x="641750" y="1244575"/>
            <a:ext cx="231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4"/>
          </p:nvPr>
        </p:nvSpPr>
        <p:spPr>
          <a:xfrm>
            <a:off x="4812250" y="1244575"/>
            <a:ext cx="231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5"/>
          <p:cNvSpPr/>
          <p:nvPr/>
        </p:nvSpPr>
        <p:spPr>
          <a:xfrm rot="8100000">
            <a:off x="7866503" y="-109863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 rot="-2700000">
            <a:off x="6668034" y="-25503"/>
            <a:ext cx="1839770" cy="469126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5"/>
          <p:cNvGrpSpPr/>
          <p:nvPr/>
        </p:nvGrpSpPr>
        <p:grpSpPr>
          <a:xfrm>
            <a:off x="8614386" y="4722195"/>
            <a:ext cx="383335" cy="333163"/>
            <a:chOff x="4846375" y="2021950"/>
            <a:chExt cx="436650" cy="379500"/>
          </a:xfrm>
        </p:grpSpPr>
        <p:sp>
          <p:nvSpPr>
            <p:cNvPr id="186" name="Google Shape;186;p5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31CCAF"/>
            </a:solidFill>
            <a:ln w="9525" cap="flat" cmpd="sng">
              <a:solidFill>
                <a:srgbClr val="31CC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31CCAF"/>
            </a:solidFill>
            <a:ln w="9525" cap="flat" cmpd="sng">
              <a:solidFill>
                <a:srgbClr val="31CC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31CCAF"/>
            </a:solidFill>
            <a:ln w="9525" cap="flat" cmpd="sng">
              <a:solidFill>
                <a:srgbClr val="31CC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31CCAF"/>
            </a:solidFill>
            <a:ln w="9525" cap="flat" cmpd="sng">
              <a:solidFill>
                <a:srgbClr val="31CC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31CCAF"/>
            </a:solidFill>
            <a:ln w="9525" cap="flat" cmpd="sng">
              <a:solidFill>
                <a:srgbClr val="31CC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31CCAF"/>
            </a:solidFill>
            <a:ln w="9525" cap="flat" cmpd="sng">
              <a:solidFill>
                <a:srgbClr val="31CC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31CCAF"/>
            </a:solidFill>
            <a:ln w="9525" cap="flat" cmpd="sng">
              <a:solidFill>
                <a:srgbClr val="31CC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31CCAF"/>
            </a:solidFill>
            <a:ln w="9525" cap="flat" cmpd="sng">
              <a:solidFill>
                <a:srgbClr val="31CC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31CCAF"/>
            </a:solidFill>
            <a:ln w="9525" cap="flat" cmpd="sng">
              <a:solidFill>
                <a:srgbClr val="31CC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9"/>
          <p:cNvGrpSpPr/>
          <p:nvPr/>
        </p:nvGrpSpPr>
        <p:grpSpPr>
          <a:xfrm>
            <a:off x="88301" y="4500806"/>
            <a:ext cx="978358" cy="537663"/>
            <a:chOff x="3760525" y="2021950"/>
            <a:chExt cx="1522500" cy="836700"/>
          </a:xfrm>
        </p:grpSpPr>
        <p:sp>
          <p:nvSpPr>
            <p:cNvPr id="227" name="Google Shape;227;p9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9"/>
          <p:cNvGrpSpPr/>
          <p:nvPr/>
        </p:nvGrpSpPr>
        <p:grpSpPr>
          <a:xfrm rot="-5400000">
            <a:off x="8101552" y="340269"/>
            <a:ext cx="1282097" cy="704585"/>
            <a:chOff x="3760525" y="2021950"/>
            <a:chExt cx="1522500" cy="836700"/>
          </a:xfrm>
        </p:grpSpPr>
        <p:sp>
          <p:nvSpPr>
            <p:cNvPr id="282" name="Google Shape;282;p9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9"/>
          <p:cNvSpPr/>
          <p:nvPr/>
        </p:nvSpPr>
        <p:spPr>
          <a:xfrm rot="-8100000">
            <a:off x="341203" y="-71138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9"/>
          <p:cNvSpPr/>
          <p:nvPr/>
        </p:nvSpPr>
        <p:spPr>
          <a:xfrm rot="-8100000">
            <a:off x="-257694" y="134877"/>
            <a:ext cx="1993193" cy="638967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-8100000">
            <a:off x="-892547" y="242600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2699642">
            <a:off x="3128125" y="4338072"/>
            <a:ext cx="2038801" cy="2038801"/>
          </a:xfrm>
          <a:prstGeom prst="frame">
            <a:avLst>
              <a:gd name="adj1" fmla="val 18941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9"/>
          <p:cNvSpPr/>
          <p:nvPr/>
        </p:nvSpPr>
        <p:spPr>
          <a:xfrm rot="-8100000">
            <a:off x="7906506" y="4316352"/>
            <a:ext cx="1993193" cy="638967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9"/>
          <p:cNvSpPr/>
          <p:nvPr/>
        </p:nvSpPr>
        <p:spPr>
          <a:xfrm rot="2700000">
            <a:off x="8077956" y="3730002"/>
            <a:ext cx="1993193" cy="638967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9"/>
          <p:cNvSpPr/>
          <p:nvPr/>
        </p:nvSpPr>
        <p:spPr>
          <a:xfrm>
            <a:off x="1618700" y="179200"/>
            <a:ext cx="85725" cy="84900"/>
          </a:xfrm>
          <a:custGeom>
            <a:avLst/>
            <a:gdLst/>
            <a:ahLst/>
            <a:cxnLst/>
            <a:rect l="l" t="t" r="r" b="b"/>
            <a:pathLst>
              <a:path w="3429" h="3396" fill="none" extrusionOk="0">
                <a:moveTo>
                  <a:pt x="3428" y="1681"/>
                </a:moveTo>
                <a:cubicBezTo>
                  <a:pt x="3428" y="2656"/>
                  <a:pt x="2655" y="3395"/>
                  <a:pt x="1714" y="3395"/>
                </a:cubicBezTo>
                <a:cubicBezTo>
                  <a:pt x="740" y="3395"/>
                  <a:pt x="1" y="2656"/>
                  <a:pt x="1" y="1681"/>
                </a:cubicBezTo>
                <a:cubicBezTo>
                  <a:pt x="1" y="740"/>
                  <a:pt x="740" y="1"/>
                  <a:pt x="1714" y="1"/>
                </a:cubicBezTo>
                <a:cubicBezTo>
                  <a:pt x="2655" y="1"/>
                  <a:pt x="3428" y="740"/>
                  <a:pt x="3428" y="1681"/>
                </a:cubicBez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9"/>
          <p:cNvSpPr/>
          <p:nvPr/>
        </p:nvSpPr>
        <p:spPr>
          <a:xfrm>
            <a:off x="1704425" y="315525"/>
            <a:ext cx="100000" cy="100000"/>
          </a:xfrm>
          <a:custGeom>
            <a:avLst/>
            <a:gdLst/>
            <a:ahLst/>
            <a:cxnLst/>
            <a:rect l="l" t="t" r="r" b="b"/>
            <a:pathLst>
              <a:path w="4000" h="4000" fill="none" extrusionOk="0">
                <a:moveTo>
                  <a:pt x="3999" y="1714"/>
                </a:moveTo>
                <a:cubicBezTo>
                  <a:pt x="3999" y="3226"/>
                  <a:pt x="2151" y="3999"/>
                  <a:pt x="1076" y="2924"/>
                </a:cubicBezTo>
                <a:cubicBezTo>
                  <a:pt x="0" y="1848"/>
                  <a:pt x="739" y="0"/>
                  <a:pt x="2285" y="0"/>
                </a:cubicBezTo>
                <a:cubicBezTo>
                  <a:pt x="3226" y="0"/>
                  <a:pt x="3999" y="773"/>
                  <a:pt x="3999" y="1714"/>
                </a:cubicBezTo>
                <a:close/>
              </a:path>
            </a:pathLst>
          </a:custGeom>
          <a:solidFill>
            <a:schemeClr val="accent1"/>
          </a:solidFill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9"/>
          <p:cNvSpPr/>
          <p:nvPr/>
        </p:nvSpPr>
        <p:spPr>
          <a:xfrm>
            <a:off x="8697250" y="2936950"/>
            <a:ext cx="349520" cy="349520"/>
          </a:xfrm>
          <a:custGeom>
            <a:avLst/>
            <a:gdLst/>
            <a:ahLst/>
            <a:cxnLst/>
            <a:rect l="l" t="t" r="r" b="b"/>
            <a:pathLst>
              <a:path w="4000" h="4000" fill="none" extrusionOk="0">
                <a:moveTo>
                  <a:pt x="3999" y="1714"/>
                </a:moveTo>
                <a:cubicBezTo>
                  <a:pt x="3999" y="3226"/>
                  <a:pt x="2151" y="3999"/>
                  <a:pt x="1076" y="2924"/>
                </a:cubicBezTo>
                <a:cubicBezTo>
                  <a:pt x="0" y="1848"/>
                  <a:pt x="739" y="0"/>
                  <a:pt x="2285" y="0"/>
                </a:cubicBezTo>
                <a:cubicBezTo>
                  <a:pt x="3226" y="0"/>
                  <a:pt x="3999" y="773"/>
                  <a:pt x="3999" y="1714"/>
                </a:cubicBezTo>
                <a:close/>
              </a:path>
            </a:pathLst>
          </a:custGeom>
          <a:solidFill>
            <a:schemeClr val="accent1"/>
          </a:solidFill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9"/>
          <p:cNvSpPr/>
          <p:nvPr/>
        </p:nvSpPr>
        <p:spPr>
          <a:xfrm>
            <a:off x="2705725" y="4594863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"/>
          <p:cNvSpPr txBox="1">
            <a:spLocks noGrp="1"/>
          </p:cNvSpPr>
          <p:nvPr>
            <p:ph type="title"/>
          </p:nvPr>
        </p:nvSpPr>
        <p:spPr>
          <a:xfrm>
            <a:off x="978848" y="1505350"/>
            <a:ext cx="2157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3300"/>
              <a:buNone/>
              <a:defRPr sz="3300">
                <a:solidFill>
                  <a:srgbClr val="31CCA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4200"/>
              <a:buNone/>
              <a:defRPr sz="4200">
                <a:solidFill>
                  <a:srgbClr val="31CCA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4200"/>
              <a:buNone/>
              <a:defRPr sz="4200">
                <a:solidFill>
                  <a:srgbClr val="31CCA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4200"/>
              <a:buNone/>
              <a:defRPr sz="4200">
                <a:solidFill>
                  <a:srgbClr val="31CCA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4200"/>
              <a:buNone/>
              <a:defRPr sz="4200">
                <a:solidFill>
                  <a:srgbClr val="31CCA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4200"/>
              <a:buNone/>
              <a:defRPr sz="4200">
                <a:solidFill>
                  <a:srgbClr val="31CCA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4200"/>
              <a:buNone/>
              <a:defRPr sz="4200">
                <a:solidFill>
                  <a:srgbClr val="31CCA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4200"/>
              <a:buNone/>
              <a:defRPr sz="4200">
                <a:solidFill>
                  <a:srgbClr val="31CCA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4200"/>
              <a:buNone/>
              <a:defRPr sz="4200">
                <a:solidFill>
                  <a:srgbClr val="31CCAF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9"/>
          <p:cNvSpPr txBox="1">
            <a:spLocks noGrp="1"/>
          </p:cNvSpPr>
          <p:nvPr>
            <p:ph type="subTitle" idx="1"/>
          </p:nvPr>
        </p:nvSpPr>
        <p:spPr>
          <a:xfrm>
            <a:off x="4939500" y="708850"/>
            <a:ext cx="31035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One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One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One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One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One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One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One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One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One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48" name="Google Shape;348;p9"/>
          <p:cNvSpPr txBox="1">
            <a:spLocks noGrp="1"/>
          </p:cNvSpPr>
          <p:nvPr>
            <p:ph type="body" idx="2"/>
          </p:nvPr>
        </p:nvSpPr>
        <p:spPr>
          <a:xfrm>
            <a:off x="4939500" y="2172550"/>
            <a:ext cx="31848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9" name="Google Shape;349;p9"/>
          <p:cNvSpPr txBox="1">
            <a:spLocks noGrp="1"/>
          </p:cNvSpPr>
          <p:nvPr>
            <p:ph type="title" idx="3"/>
          </p:nvPr>
        </p:nvSpPr>
        <p:spPr>
          <a:xfrm>
            <a:off x="978848" y="2936950"/>
            <a:ext cx="21573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1800"/>
              <a:buNone/>
              <a:defRPr sz="1800">
                <a:solidFill>
                  <a:srgbClr val="31CCA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1800"/>
              <a:buNone/>
              <a:defRPr sz="1800">
                <a:solidFill>
                  <a:srgbClr val="31CCA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1800"/>
              <a:buNone/>
              <a:defRPr sz="1800">
                <a:solidFill>
                  <a:srgbClr val="31CCA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1800"/>
              <a:buNone/>
              <a:defRPr sz="1800">
                <a:solidFill>
                  <a:srgbClr val="31CCA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1800"/>
              <a:buNone/>
              <a:defRPr sz="1800">
                <a:solidFill>
                  <a:srgbClr val="31CCA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1800"/>
              <a:buNone/>
              <a:defRPr sz="1800">
                <a:solidFill>
                  <a:srgbClr val="31CCA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1800"/>
              <a:buNone/>
              <a:defRPr sz="1800">
                <a:solidFill>
                  <a:srgbClr val="31CCA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1800"/>
              <a:buNone/>
              <a:defRPr sz="1800">
                <a:solidFill>
                  <a:srgbClr val="31CCA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1CCAF"/>
              </a:buClr>
              <a:buSzPts val="1800"/>
              <a:buNone/>
              <a:defRPr sz="1800">
                <a:solidFill>
                  <a:srgbClr val="31CCA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"/>
          <p:cNvSpPr txBox="1">
            <a:spLocks noGrp="1"/>
          </p:cNvSpPr>
          <p:nvPr>
            <p:ph type="body" idx="1"/>
          </p:nvPr>
        </p:nvSpPr>
        <p:spPr>
          <a:xfrm>
            <a:off x="5523975" y="2017200"/>
            <a:ext cx="2420100" cy="18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52" name="Google Shape;352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10"/>
          <p:cNvGrpSpPr/>
          <p:nvPr/>
        </p:nvGrpSpPr>
        <p:grpSpPr>
          <a:xfrm>
            <a:off x="8252336" y="4641311"/>
            <a:ext cx="813776" cy="447216"/>
            <a:chOff x="3760525" y="2021950"/>
            <a:chExt cx="1522500" cy="836700"/>
          </a:xfrm>
        </p:grpSpPr>
        <p:sp>
          <p:nvSpPr>
            <p:cNvPr id="354" name="Google Shape;354;p10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0"/>
          <p:cNvGrpSpPr/>
          <p:nvPr/>
        </p:nvGrpSpPr>
        <p:grpSpPr>
          <a:xfrm rot="-5400000">
            <a:off x="-205498" y="379081"/>
            <a:ext cx="1282097" cy="704585"/>
            <a:chOff x="3760525" y="2021950"/>
            <a:chExt cx="1522500" cy="836700"/>
          </a:xfrm>
        </p:grpSpPr>
        <p:sp>
          <p:nvSpPr>
            <p:cNvPr id="409" name="Google Shape;409;p10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10"/>
          <p:cNvSpPr/>
          <p:nvPr/>
        </p:nvSpPr>
        <p:spPr>
          <a:xfrm rot="-8100000">
            <a:off x="8390153" y="1175175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0"/>
          <p:cNvSpPr/>
          <p:nvPr/>
        </p:nvSpPr>
        <p:spPr>
          <a:xfrm rot="2699642">
            <a:off x="-1140175" y="3980872"/>
            <a:ext cx="2038801" cy="2038801"/>
          </a:xfrm>
          <a:prstGeom prst="frame">
            <a:avLst>
              <a:gd name="adj1" fmla="val 11322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0"/>
          <p:cNvSpPr/>
          <p:nvPr/>
        </p:nvSpPr>
        <p:spPr>
          <a:xfrm rot="2700000">
            <a:off x="8289728" y="606250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0"/>
          <p:cNvSpPr/>
          <p:nvPr/>
        </p:nvSpPr>
        <p:spPr>
          <a:xfrm rot="10800000">
            <a:off x="8992775" y="246000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4"/>
          <p:cNvSpPr txBox="1">
            <a:spLocks noGrp="1"/>
          </p:cNvSpPr>
          <p:nvPr>
            <p:ph type="title"/>
          </p:nvPr>
        </p:nvSpPr>
        <p:spPr>
          <a:xfrm>
            <a:off x="646688" y="26341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4" name="Google Shape;594;p14"/>
          <p:cNvSpPr txBox="1">
            <a:spLocks noGrp="1"/>
          </p:cNvSpPr>
          <p:nvPr>
            <p:ph type="subTitle" idx="1"/>
          </p:nvPr>
        </p:nvSpPr>
        <p:spPr>
          <a:xfrm>
            <a:off x="646688" y="32873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5" name="Google Shape;595;p14"/>
          <p:cNvSpPr txBox="1">
            <a:spLocks noGrp="1"/>
          </p:cNvSpPr>
          <p:nvPr>
            <p:ph type="title" idx="2" hasCustomPrompt="1"/>
          </p:nvPr>
        </p:nvSpPr>
        <p:spPr>
          <a:xfrm>
            <a:off x="646688" y="1583575"/>
            <a:ext cx="18120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6" name="Google Shape;596;p14"/>
          <p:cNvSpPr txBox="1">
            <a:spLocks noGrp="1"/>
          </p:cNvSpPr>
          <p:nvPr>
            <p:ph type="title" idx="3"/>
          </p:nvPr>
        </p:nvSpPr>
        <p:spPr>
          <a:xfrm>
            <a:off x="2633680" y="26341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7" name="Google Shape;597;p14"/>
          <p:cNvSpPr txBox="1">
            <a:spLocks noGrp="1"/>
          </p:cNvSpPr>
          <p:nvPr>
            <p:ph type="subTitle" idx="4"/>
          </p:nvPr>
        </p:nvSpPr>
        <p:spPr>
          <a:xfrm>
            <a:off x="2633680" y="32873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98" name="Google Shape;598;p14"/>
          <p:cNvGrpSpPr/>
          <p:nvPr/>
        </p:nvGrpSpPr>
        <p:grpSpPr>
          <a:xfrm>
            <a:off x="8082726" y="4529481"/>
            <a:ext cx="978358" cy="537663"/>
            <a:chOff x="3760525" y="2021950"/>
            <a:chExt cx="1522500" cy="836700"/>
          </a:xfrm>
        </p:grpSpPr>
        <p:sp>
          <p:nvSpPr>
            <p:cNvPr id="599" name="Google Shape;599;p14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4"/>
          <p:cNvGrpSpPr/>
          <p:nvPr/>
        </p:nvGrpSpPr>
        <p:grpSpPr>
          <a:xfrm rot="-5400000">
            <a:off x="-205498" y="412069"/>
            <a:ext cx="1282097" cy="704585"/>
            <a:chOff x="3760525" y="2021950"/>
            <a:chExt cx="1522500" cy="836700"/>
          </a:xfrm>
        </p:grpSpPr>
        <p:sp>
          <p:nvSpPr>
            <p:cNvPr id="654" name="Google Shape;654;p14"/>
            <p:cNvSpPr/>
            <p:nvPr/>
          </p:nvSpPr>
          <p:spPr>
            <a:xfrm>
              <a:off x="37605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9415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1224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43034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44844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66540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84637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027350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5208325" y="2021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37605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39415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41224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43034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44844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466540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484637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5027350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5208325" y="21743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37605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39415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41224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43034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44844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466540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484637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027350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5208325" y="23267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605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9415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1224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43034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4844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466540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484637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5027350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5208325" y="24791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37605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39415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41224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43034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44844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466540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484637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5027350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5208325" y="26315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37605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39415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41224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43034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44844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466540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484637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5027350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5208325" y="2783950"/>
              <a:ext cx="74700" cy="74700"/>
            </a:xfrm>
            <a:prstGeom prst="ellipse">
              <a:avLst/>
            </a:prstGeom>
            <a:solidFill>
              <a:srgbClr val="FFFFFF">
                <a:alpha val="62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14"/>
          <p:cNvSpPr/>
          <p:nvPr/>
        </p:nvSpPr>
        <p:spPr>
          <a:xfrm rot="-8100000">
            <a:off x="8390153" y="1175175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4"/>
          <p:cNvSpPr/>
          <p:nvPr/>
        </p:nvSpPr>
        <p:spPr>
          <a:xfrm rot="2699642">
            <a:off x="-322375" y="4491872"/>
            <a:ext cx="2038801" cy="2038801"/>
          </a:xfrm>
          <a:prstGeom prst="frame">
            <a:avLst>
              <a:gd name="adj1" fmla="val 18941"/>
            </a:avLst>
          </a:prstGeom>
          <a:solidFill>
            <a:srgbClr val="FFFFFF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4"/>
          <p:cNvSpPr/>
          <p:nvPr/>
        </p:nvSpPr>
        <p:spPr>
          <a:xfrm rot="2700000">
            <a:off x="8289728" y="606250"/>
            <a:ext cx="1321235" cy="423534"/>
          </a:xfrm>
          <a:prstGeom prst="flowChartTerminator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4"/>
          <p:cNvSpPr/>
          <p:nvPr/>
        </p:nvSpPr>
        <p:spPr>
          <a:xfrm>
            <a:off x="6326150" y="1378700"/>
            <a:ext cx="100850" cy="100850"/>
          </a:xfrm>
          <a:custGeom>
            <a:avLst/>
            <a:gdLst/>
            <a:ahLst/>
            <a:cxnLst/>
            <a:rect l="l" t="t" r="r" b="b"/>
            <a:pathLst>
              <a:path w="4034" h="4034" fill="none" extrusionOk="0">
                <a:moveTo>
                  <a:pt x="4033" y="1748"/>
                </a:moveTo>
                <a:cubicBezTo>
                  <a:pt x="4033" y="3260"/>
                  <a:pt x="2185" y="4033"/>
                  <a:pt x="1109" y="2958"/>
                </a:cubicBezTo>
                <a:cubicBezTo>
                  <a:pt x="0" y="1849"/>
                  <a:pt x="773" y="34"/>
                  <a:pt x="2319" y="34"/>
                </a:cubicBezTo>
                <a:cubicBezTo>
                  <a:pt x="3260" y="1"/>
                  <a:pt x="4033" y="774"/>
                  <a:pt x="4033" y="1748"/>
                </a:cubicBezTo>
                <a:close/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4"/>
          <p:cNvSpPr/>
          <p:nvPr/>
        </p:nvSpPr>
        <p:spPr>
          <a:xfrm>
            <a:off x="2495075" y="4519750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4"/>
          <p:cNvSpPr/>
          <p:nvPr/>
        </p:nvSpPr>
        <p:spPr>
          <a:xfrm>
            <a:off x="2345800" y="1372350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4"/>
          <p:cNvSpPr/>
          <p:nvPr/>
        </p:nvSpPr>
        <p:spPr>
          <a:xfrm rot="10800000">
            <a:off x="1494713" y="339275"/>
            <a:ext cx="115975" cy="100850"/>
          </a:xfrm>
          <a:custGeom>
            <a:avLst/>
            <a:gdLst/>
            <a:ahLst/>
            <a:cxnLst/>
            <a:rect l="l" t="t" r="r" b="b"/>
            <a:pathLst>
              <a:path w="4639" h="4034" fill="none" extrusionOk="0">
                <a:moveTo>
                  <a:pt x="2319" y="0"/>
                </a:moveTo>
                <a:lnTo>
                  <a:pt x="1" y="4033"/>
                </a:lnTo>
                <a:lnTo>
                  <a:pt x="4638" y="4033"/>
                </a:ln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4"/>
          <p:cNvSpPr/>
          <p:nvPr/>
        </p:nvSpPr>
        <p:spPr>
          <a:xfrm>
            <a:off x="8497300" y="3897475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4"/>
          <p:cNvSpPr txBox="1">
            <a:spLocks noGrp="1"/>
          </p:cNvSpPr>
          <p:nvPr>
            <p:ph type="title" idx="5" hasCustomPrompt="1"/>
          </p:nvPr>
        </p:nvSpPr>
        <p:spPr>
          <a:xfrm>
            <a:off x="2633680" y="1583575"/>
            <a:ext cx="18120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7" name="Google Shape;717;p14"/>
          <p:cNvSpPr txBox="1">
            <a:spLocks noGrp="1"/>
          </p:cNvSpPr>
          <p:nvPr>
            <p:ph type="title" idx="6"/>
          </p:nvPr>
        </p:nvSpPr>
        <p:spPr>
          <a:xfrm>
            <a:off x="4659496" y="26341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8" name="Google Shape;718;p14"/>
          <p:cNvSpPr txBox="1">
            <a:spLocks noGrp="1"/>
          </p:cNvSpPr>
          <p:nvPr>
            <p:ph type="subTitle" idx="7"/>
          </p:nvPr>
        </p:nvSpPr>
        <p:spPr>
          <a:xfrm>
            <a:off x="4659496" y="32873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9" name="Google Shape;719;p14"/>
          <p:cNvSpPr txBox="1">
            <a:spLocks noGrp="1"/>
          </p:cNvSpPr>
          <p:nvPr>
            <p:ph type="title" idx="8" hasCustomPrompt="1"/>
          </p:nvPr>
        </p:nvSpPr>
        <p:spPr>
          <a:xfrm>
            <a:off x="4659496" y="1583575"/>
            <a:ext cx="18120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14"/>
          <p:cNvSpPr txBox="1">
            <a:spLocks noGrp="1"/>
          </p:cNvSpPr>
          <p:nvPr>
            <p:ph type="title" idx="9"/>
          </p:nvPr>
        </p:nvSpPr>
        <p:spPr>
          <a:xfrm>
            <a:off x="6685311" y="26341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1" name="Google Shape;721;p14"/>
          <p:cNvSpPr txBox="1">
            <a:spLocks noGrp="1"/>
          </p:cNvSpPr>
          <p:nvPr>
            <p:ph type="subTitle" idx="13"/>
          </p:nvPr>
        </p:nvSpPr>
        <p:spPr>
          <a:xfrm>
            <a:off x="6685311" y="32873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2" name="Google Shape;722;p14"/>
          <p:cNvSpPr txBox="1">
            <a:spLocks noGrp="1"/>
          </p:cNvSpPr>
          <p:nvPr>
            <p:ph type="title" idx="14" hasCustomPrompt="1"/>
          </p:nvPr>
        </p:nvSpPr>
        <p:spPr>
          <a:xfrm>
            <a:off x="6685311" y="1583575"/>
            <a:ext cx="18120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edoka One"/>
              <a:buNone/>
              <a:defRPr sz="2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  <a:defRPr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  <p:sldLayoutId id="2147483660" r:id="rId9"/>
    <p:sldLayoutId id="2147483662" r:id="rId10"/>
    <p:sldLayoutId id="2147483663" r:id="rId11"/>
    <p:sldLayoutId id="2147483665" r:id="rId12"/>
    <p:sldLayoutId id="2147483666" r:id="rId13"/>
    <p:sldLayoutId id="2147483667" r:id="rId14"/>
    <p:sldLayoutId id="2147483669" r:id="rId15"/>
    <p:sldLayoutId id="2147483672" r:id="rId16"/>
    <p:sldLayoutId id="214748367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GH/GET_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lejito23001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1"/>
          <p:cNvSpPr txBox="1">
            <a:spLocks noGrp="1"/>
          </p:cNvSpPr>
          <p:nvPr>
            <p:ph type="ctrTitle"/>
          </p:nvPr>
        </p:nvSpPr>
        <p:spPr>
          <a:xfrm>
            <a:off x="311700" y="2080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Curriculum Vitae</a:t>
            </a:r>
            <a:endParaRPr dirty="0"/>
          </a:p>
        </p:txBody>
      </p:sp>
      <p:sp>
        <p:nvSpPr>
          <p:cNvPr id="1538" name="Google Shape;1538;p31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Alejandro Giraldo Herrera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9"/>
          <p:cNvSpPr txBox="1">
            <a:spLocks noGrp="1"/>
          </p:cNvSpPr>
          <p:nvPr>
            <p:ph type="title" idx="4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Me Apart</a:t>
            </a:r>
            <a:endParaRPr/>
          </a:p>
        </p:txBody>
      </p:sp>
      <p:sp>
        <p:nvSpPr>
          <p:cNvPr id="1624" name="Google Shape;1624;p39"/>
          <p:cNvSpPr txBox="1">
            <a:spLocks noGrp="1"/>
          </p:cNvSpPr>
          <p:nvPr>
            <p:ph type="title"/>
          </p:nvPr>
        </p:nvSpPr>
        <p:spPr>
          <a:xfrm>
            <a:off x="1543037" y="3037675"/>
            <a:ext cx="2347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dirty="0" err="1"/>
              <a:t>Ability</a:t>
            </a:r>
            <a:r>
              <a:rPr lang="es-CO" dirty="0"/>
              <a:t> to </a:t>
            </a:r>
            <a:r>
              <a:rPr lang="es-CO" dirty="0" err="1"/>
              <a:t>solve</a:t>
            </a:r>
            <a:r>
              <a:rPr lang="es-CO" dirty="0"/>
              <a:t> </a:t>
            </a:r>
            <a:r>
              <a:rPr lang="es-CO" dirty="0" err="1"/>
              <a:t>problems</a:t>
            </a:r>
            <a:endParaRPr dirty="0"/>
          </a:p>
        </p:txBody>
      </p:sp>
      <p:sp>
        <p:nvSpPr>
          <p:cNvPr id="1625" name="Google Shape;1625;p39"/>
          <p:cNvSpPr txBox="1">
            <a:spLocks noGrp="1"/>
          </p:cNvSpPr>
          <p:nvPr>
            <p:ph type="subTitle" idx="1"/>
          </p:nvPr>
        </p:nvSpPr>
        <p:spPr>
          <a:xfrm>
            <a:off x="1543038" y="3767075"/>
            <a:ext cx="23472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CO" dirty="0"/>
              <a:t>I </a:t>
            </a:r>
            <a:r>
              <a:rPr lang="es-CO" dirty="0" err="1" smtClean="0"/>
              <a:t>have</a:t>
            </a:r>
            <a:r>
              <a:rPr lang="es-CO" dirty="0" smtClean="0"/>
              <a:t> a </a:t>
            </a:r>
            <a:r>
              <a:rPr lang="es-CO" dirty="0" err="1" smtClean="0"/>
              <a:t>good</a:t>
            </a:r>
            <a:r>
              <a:rPr lang="es-CO" dirty="0" smtClean="0"/>
              <a:t> </a:t>
            </a:r>
            <a:r>
              <a:rPr lang="es-CO" dirty="0" err="1" smtClean="0"/>
              <a:t>logical</a:t>
            </a:r>
            <a:r>
              <a:rPr lang="es-CO" dirty="0" smtClean="0"/>
              <a:t> </a:t>
            </a:r>
            <a:r>
              <a:rPr lang="es-CO" dirty="0" err="1" smtClean="0"/>
              <a:t>thinking</a:t>
            </a:r>
            <a:endParaRPr dirty="0"/>
          </a:p>
        </p:txBody>
      </p:sp>
      <p:sp>
        <p:nvSpPr>
          <p:cNvPr id="1626" name="Google Shape;1626;p39"/>
          <p:cNvSpPr txBox="1">
            <a:spLocks noGrp="1"/>
          </p:cNvSpPr>
          <p:nvPr>
            <p:ph type="title" idx="2"/>
          </p:nvPr>
        </p:nvSpPr>
        <p:spPr>
          <a:xfrm>
            <a:off x="5253771" y="3037675"/>
            <a:ext cx="2347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Creative</a:t>
            </a:r>
            <a:endParaRPr dirty="0"/>
          </a:p>
        </p:txBody>
      </p:sp>
      <p:sp>
        <p:nvSpPr>
          <p:cNvPr id="1627" name="Google Shape;1627;p39"/>
          <p:cNvSpPr txBox="1">
            <a:spLocks noGrp="1"/>
          </p:cNvSpPr>
          <p:nvPr>
            <p:ph type="subTitle" idx="3"/>
          </p:nvPr>
        </p:nvSpPr>
        <p:spPr>
          <a:xfrm>
            <a:off x="5253766" y="3767075"/>
            <a:ext cx="23472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I am creative and innovative</a:t>
            </a:r>
            <a:endParaRPr dirty="0"/>
          </a:p>
        </p:txBody>
      </p:sp>
      <p:sp>
        <p:nvSpPr>
          <p:cNvPr id="1628" name="Google Shape;1628;p39"/>
          <p:cNvSpPr/>
          <p:nvPr/>
        </p:nvSpPr>
        <p:spPr>
          <a:xfrm rot="5400000">
            <a:off x="1464000" y="305480"/>
            <a:ext cx="1134300" cy="4062300"/>
          </a:xfrm>
          <a:prstGeom prst="round2SameRect">
            <a:avLst>
              <a:gd name="adj1" fmla="val 46111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29" name="Google Shape;1629;p39"/>
          <p:cNvSpPr/>
          <p:nvPr/>
        </p:nvSpPr>
        <p:spPr>
          <a:xfrm rot="-5400000">
            <a:off x="6545700" y="294086"/>
            <a:ext cx="1134300" cy="4062300"/>
          </a:xfrm>
          <a:prstGeom prst="round2SameRect">
            <a:avLst>
              <a:gd name="adj1" fmla="val 46111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7" name="Google Shape;10733;p65"/>
          <p:cNvGrpSpPr/>
          <p:nvPr/>
        </p:nvGrpSpPr>
        <p:grpSpPr>
          <a:xfrm>
            <a:off x="2376578" y="1997026"/>
            <a:ext cx="737684" cy="679205"/>
            <a:chOff x="3950316" y="3820307"/>
            <a:chExt cx="369805" cy="353782"/>
          </a:xfrm>
          <a:solidFill>
            <a:schemeClr val="accent1"/>
          </a:solidFill>
        </p:grpSpPr>
        <p:sp>
          <p:nvSpPr>
            <p:cNvPr id="28" name="Google Shape;10734;p65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35;p65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36;p65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37;p65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1648;p66"/>
          <p:cNvGrpSpPr/>
          <p:nvPr/>
        </p:nvGrpSpPr>
        <p:grpSpPr>
          <a:xfrm>
            <a:off x="6000009" y="1908167"/>
            <a:ext cx="854723" cy="823485"/>
            <a:chOff x="4886264" y="3366174"/>
            <a:chExt cx="350548" cy="350198"/>
          </a:xfrm>
          <a:solidFill>
            <a:schemeClr val="accent1"/>
          </a:solidFill>
        </p:grpSpPr>
        <p:sp>
          <p:nvSpPr>
            <p:cNvPr id="33" name="Google Shape;11649;p66"/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650;p66"/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51;p66"/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52;p66"/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53;p66"/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54;p66"/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55;p66"/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56;p66"/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57;p66"/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58;p66"/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59;p66"/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60;p66"/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61;p66"/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983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36"/>
          <p:cNvSpPr txBox="1">
            <a:spLocks noGrp="1"/>
          </p:cNvSpPr>
          <p:nvPr>
            <p:ph type="title"/>
          </p:nvPr>
        </p:nvSpPr>
        <p:spPr>
          <a:xfrm>
            <a:off x="4868075" y="2150850"/>
            <a:ext cx="316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Skills</a:t>
            </a:r>
            <a:endParaRPr dirty="0"/>
          </a:p>
        </p:txBody>
      </p:sp>
      <p:sp>
        <p:nvSpPr>
          <p:cNvPr id="1586" name="Google Shape;1586;p36"/>
          <p:cNvSpPr txBox="1">
            <a:spLocks noGrp="1"/>
          </p:cNvSpPr>
          <p:nvPr>
            <p:ph type="title" idx="2"/>
          </p:nvPr>
        </p:nvSpPr>
        <p:spPr>
          <a:xfrm>
            <a:off x="4868075" y="1417475"/>
            <a:ext cx="39642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728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Skills</a:t>
            </a:r>
            <a:endParaRPr/>
          </a:p>
        </p:txBody>
      </p:sp>
      <p:graphicFrame>
        <p:nvGraphicFramePr>
          <p:cNvPr id="1700" name="Google Shape;1700;p44"/>
          <p:cNvGraphicFramePr/>
          <p:nvPr>
            <p:extLst>
              <p:ext uri="{D42A27DB-BD31-4B8C-83A1-F6EECF244321}">
                <p14:modId xmlns:p14="http://schemas.microsoft.com/office/powerpoint/2010/main" val="57708084"/>
              </p:ext>
            </p:extLst>
          </p:nvPr>
        </p:nvGraphicFramePr>
        <p:xfrm>
          <a:off x="952500" y="1738000"/>
          <a:ext cx="7239000" cy="1741125"/>
        </p:xfrm>
        <a:graphic>
          <a:graphicData uri="http://schemas.openxmlformats.org/drawingml/2006/table">
            <a:tbl>
              <a:tblPr>
                <a:noFill/>
                <a:tableStyleId>{DC2FDD85-7E4C-4CEE-A170-5475D03411E3}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Language</a:t>
                      </a:r>
                      <a:endParaRPr sz="1600">
                        <a:solidFill>
                          <a:schemeClr val="accent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629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Spoken Level</a:t>
                      </a:r>
                      <a:endParaRPr sz="1600">
                        <a:solidFill>
                          <a:schemeClr val="accent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629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Written Level</a:t>
                      </a:r>
                      <a:endParaRPr sz="1600">
                        <a:solidFill>
                          <a:schemeClr val="accent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629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Certificate</a:t>
                      </a:r>
                      <a:endParaRPr sz="1600">
                        <a:solidFill>
                          <a:schemeClr val="accent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629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Spanish</a:t>
                      </a:r>
                      <a:endParaRPr sz="1600">
                        <a:solidFill>
                          <a:srgbClr val="FFFFFF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r>
                        <a:rPr lang="en" dirty="0" smtClean="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/10</a:t>
                      </a:r>
                      <a:endParaRPr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9/10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Advanced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rgbClr val="FFFFFF"/>
                          </a:solidFill>
                          <a:latin typeface="Fredoka One"/>
                          <a:ea typeface="Fredoka One"/>
                          <a:cs typeface="Fredoka One"/>
                          <a:sym typeface="Fredoka One"/>
                        </a:rPr>
                        <a:t>English</a:t>
                      </a:r>
                      <a:endParaRPr sz="1600" dirty="0">
                        <a:solidFill>
                          <a:srgbClr val="FFFFFF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5/10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7/10</a:t>
                      </a:r>
                      <a:endParaRPr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Intermediate</a:t>
                      </a:r>
                      <a:endParaRPr dirty="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45"/>
          <p:cNvSpPr txBox="1">
            <a:spLocks noGrp="1"/>
          </p:cNvSpPr>
          <p:nvPr>
            <p:ph type="title" idx="8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Skills</a:t>
            </a:r>
            <a:endParaRPr/>
          </a:p>
        </p:txBody>
      </p:sp>
      <p:sp>
        <p:nvSpPr>
          <p:cNvPr id="1706" name="Google Shape;1706;p45"/>
          <p:cNvSpPr/>
          <p:nvPr/>
        </p:nvSpPr>
        <p:spPr>
          <a:xfrm>
            <a:off x="978650" y="1542325"/>
            <a:ext cx="1148100" cy="1148100"/>
          </a:xfrm>
          <a:prstGeom prst="blockArc">
            <a:avLst>
              <a:gd name="adj1" fmla="val 3076350"/>
              <a:gd name="adj2" fmla="val 20571970"/>
              <a:gd name="adj3" fmla="val 12958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45"/>
          <p:cNvSpPr/>
          <p:nvPr/>
        </p:nvSpPr>
        <p:spPr>
          <a:xfrm rot="10800000">
            <a:off x="2965417" y="1541967"/>
            <a:ext cx="1148400" cy="1148400"/>
          </a:xfrm>
          <a:prstGeom prst="blockArc">
            <a:avLst>
              <a:gd name="adj1" fmla="val 10783983"/>
              <a:gd name="adj2" fmla="val 21572856"/>
              <a:gd name="adj3" fmla="val 12831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45"/>
          <p:cNvSpPr/>
          <p:nvPr/>
        </p:nvSpPr>
        <p:spPr>
          <a:xfrm rot="5400000">
            <a:off x="4991263" y="1542124"/>
            <a:ext cx="1148400" cy="1148400"/>
          </a:xfrm>
          <a:prstGeom prst="blockArc">
            <a:avLst>
              <a:gd name="adj1" fmla="val 2183060"/>
              <a:gd name="adj2" fmla="val 20959732"/>
              <a:gd name="adj3" fmla="val 13379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45"/>
          <p:cNvSpPr/>
          <p:nvPr/>
        </p:nvSpPr>
        <p:spPr>
          <a:xfrm rot="-7587589">
            <a:off x="7017116" y="1541879"/>
            <a:ext cx="1148489" cy="1148489"/>
          </a:xfrm>
          <a:prstGeom prst="blockArc">
            <a:avLst>
              <a:gd name="adj1" fmla="val 4695235"/>
              <a:gd name="adj2" fmla="val 20295676"/>
              <a:gd name="adj3" fmla="val 12631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45"/>
          <p:cNvSpPr txBox="1">
            <a:spLocks noGrp="1"/>
          </p:cNvSpPr>
          <p:nvPr>
            <p:ph type="title" idx="4294967295"/>
          </p:nvPr>
        </p:nvSpPr>
        <p:spPr>
          <a:xfrm>
            <a:off x="1119100" y="1689525"/>
            <a:ext cx="8607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80%</a:t>
            </a:r>
            <a:endParaRPr sz="2200"/>
          </a:p>
        </p:txBody>
      </p:sp>
      <p:sp>
        <p:nvSpPr>
          <p:cNvPr id="1711" name="Google Shape;1711;p45"/>
          <p:cNvSpPr txBox="1">
            <a:spLocks noGrp="1"/>
          </p:cNvSpPr>
          <p:nvPr>
            <p:ph type="title" idx="4294967295"/>
          </p:nvPr>
        </p:nvSpPr>
        <p:spPr>
          <a:xfrm>
            <a:off x="3109275" y="1689525"/>
            <a:ext cx="8607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5</a:t>
            </a:r>
            <a:r>
              <a:rPr lang="en" sz="2200" dirty="0" smtClean="0"/>
              <a:t>0</a:t>
            </a:r>
            <a:r>
              <a:rPr lang="en" sz="2200" dirty="0"/>
              <a:t>%</a:t>
            </a:r>
            <a:endParaRPr sz="2200" dirty="0"/>
          </a:p>
        </p:txBody>
      </p:sp>
      <p:sp>
        <p:nvSpPr>
          <p:cNvPr id="1712" name="Google Shape;1712;p45"/>
          <p:cNvSpPr txBox="1">
            <a:spLocks noGrp="1"/>
          </p:cNvSpPr>
          <p:nvPr>
            <p:ph type="title" idx="4294967295"/>
          </p:nvPr>
        </p:nvSpPr>
        <p:spPr>
          <a:xfrm>
            <a:off x="5135150" y="1689525"/>
            <a:ext cx="8607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90%</a:t>
            </a:r>
            <a:endParaRPr sz="2200"/>
          </a:p>
        </p:txBody>
      </p:sp>
      <p:sp>
        <p:nvSpPr>
          <p:cNvPr id="1713" name="Google Shape;1713;p45"/>
          <p:cNvSpPr txBox="1">
            <a:spLocks noGrp="1"/>
          </p:cNvSpPr>
          <p:nvPr>
            <p:ph type="title" idx="4294967295"/>
          </p:nvPr>
        </p:nvSpPr>
        <p:spPr>
          <a:xfrm>
            <a:off x="7160975" y="1689525"/>
            <a:ext cx="8607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70%</a:t>
            </a:r>
            <a:endParaRPr sz="2200"/>
          </a:p>
        </p:txBody>
      </p:sp>
      <p:sp>
        <p:nvSpPr>
          <p:cNvPr id="1714" name="Google Shape;1714;p45"/>
          <p:cNvSpPr txBox="1">
            <a:spLocks noGrp="1"/>
          </p:cNvSpPr>
          <p:nvPr>
            <p:ph type="title"/>
          </p:nvPr>
        </p:nvSpPr>
        <p:spPr>
          <a:xfrm>
            <a:off x="661239" y="3059201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dirty="0" err="1" smtClean="0"/>
              <a:t>Good</a:t>
            </a:r>
            <a:r>
              <a:rPr lang="es-CO" dirty="0" smtClean="0"/>
              <a:t> </a:t>
            </a:r>
            <a:r>
              <a:rPr lang="es-CO" dirty="0" err="1" smtClean="0"/>
              <a:t>programing</a:t>
            </a:r>
            <a:r>
              <a:rPr lang="es-CO" dirty="0" smtClean="0"/>
              <a:t> </a:t>
            </a:r>
            <a:r>
              <a:rPr lang="es-CO" dirty="0" err="1" smtClean="0"/>
              <a:t>habits</a:t>
            </a:r>
            <a:r>
              <a:rPr lang="es-CO" dirty="0" smtClean="0"/>
              <a:t> </a:t>
            </a:r>
            <a:endParaRPr dirty="0"/>
          </a:p>
        </p:txBody>
      </p:sp>
      <p:sp>
        <p:nvSpPr>
          <p:cNvPr id="1716" name="Google Shape;1716;p45"/>
          <p:cNvSpPr txBox="1">
            <a:spLocks noGrp="1"/>
          </p:cNvSpPr>
          <p:nvPr>
            <p:ph type="title" idx="2"/>
          </p:nvPr>
        </p:nvSpPr>
        <p:spPr>
          <a:xfrm>
            <a:off x="2526708" y="2876221"/>
            <a:ext cx="2025816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dirty="0" err="1" smtClean="0"/>
              <a:t>Frontend</a:t>
            </a:r>
            <a:r>
              <a:rPr lang="es-CO" dirty="0" smtClean="0"/>
              <a:t> Programing</a:t>
            </a:r>
            <a:endParaRPr dirty="0"/>
          </a:p>
        </p:txBody>
      </p:sp>
      <p:sp>
        <p:nvSpPr>
          <p:cNvPr id="1718" name="Google Shape;1718;p45"/>
          <p:cNvSpPr txBox="1">
            <a:spLocks noGrp="1"/>
          </p:cNvSpPr>
          <p:nvPr>
            <p:ph type="title" idx="4"/>
          </p:nvPr>
        </p:nvSpPr>
        <p:spPr>
          <a:xfrm>
            <a:off x="4659463" y="3133708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dirty="0" err="1"/>
              <a:t>Logical</a:t>
            </a:r>
            <a:r>
              <a:rPr lang="es-CO" dirty="0"/>
              <a:t/>
            </a:r>
            <a:br>
              <a:rPr lang="es-CO" dirty="0"/>
            </a:br>
            <a:endParaRPr dirty="0"/>
          </a:p>
        </p:txBody>
      </p:sp>
      <p:sp>
        <p:nvSpPr>
          <p:cNvPr id="1720" name="Google Shape;1720;p45"/>
          <p:cNvSpPr txBox="1">
            <a:spLocks noGrp="1"/>
          </p:cNvSpPr>
          <p:nvPr>
            <p:ph type="title" idx="6"/>
          </p:nvPr>
        </p:nvSpPr>
        <p:spPr>
          <a:xfrm>
            <a:off x="6685311" y="28627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Assertive Comunication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Skills</a:t>
            </a:r>
            <a:endParaRPr/>
          </a:p>
        </p:txBody>
      </p:sp>
      <p:sp>
        <p:nvSpPr>
          <p:cNvPr id="1736" name="Google Shape;1736;p47"/>
          <p:cNvSpPr txBox="1">
            <a:spLocks noGrp="1"/>
          </p:cNvSpPr>
          <p:nvPr>
            <p:ph type="title" idx="4294967295"/>
          </p:nvPr>
        </p:nvSpPr>
        <p:spPr>
          <a:xfrm>
            <a:off x="1526650" y="1287721"/>
            <a:ext cx="1971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Design Programs</a:t>
            </a:r>
            <a:endParaRPr sz="1400" dirty="0"/>
          </a:p>
        </p:txBody>
      </p:sp>
      <p:sp>
        <p:nvSpPr>
          <p:cNvPr id="1737" name="Google Shape;1737;p47"/>
          <p:cNvSpPr txBox="1">
            <a:spLocks noGrp="1"/>
          </p:cNvSpPr>
          <p:nvPr>
            <p:ph type="title" idx="4294967295"/>
          </p:nvPr>
        </p:nvSpPr>
        <p:spPr>
          <a:xfrm>
            <a:off x="4805250" y="1287721"/>
            <a:ext cx="1971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Software</a:t>
            </a:r>
            <a:endParaRPr sz="1400"/>
          </a:p>
        </p:txBody>
      </p:sp>
      <p:grpSp>
        <p:nvGrpSpPr>
          <p:cNvPr id="1739" name="Google Shape;1739;p47"/>
          <p:cNvGrpSpPr/>
          <p:nvPr/>
        </p:nvGrpSpPr>
        <p:grpSpPr>
          <a:xfrm>
            <a:off x="1526654" y="2038827"/>
            <a:ext cx="1216546" cy="1216546"/>
            <a:chOff x="4049800" y="640400"/>
            <a:chExt cx="858900" cy="858900"/>
          </a:xfrm>
        </p:grpSpPr>
        <p:sp>
          <p:nvSpPr>
            <p:cNvPr id="1740" name="Google Shape;1740;p4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1484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3216569"/>
                <a:gd name="adj2" fmla="val 20110907"/>
                <a:gd name="adj3" fmla="val 10869"/>
              </a:avLst>
            </a:prstGeom>
            <a:gradFill>
              <a:gsLst>
                <a:gs pos="0">
                  <a:srgbClr val="FFFFFF"/>
                </a:gs>
                <a:gs pos="100000">
                  <a:srgbClr val="FFFFFF">
                    <a:alpha val="25098"/>
                  </a:srgbClr>
                </a:gs>
              </a:gsLst>
              <a:lin ang="13500032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2" name="Google Shape;1742;p47"/>
          <p:cNvGrpSpPr/>
          <p:nvPr/>
        </p:nvGrpSpPr>
        <p:grpSpPr>
          <a:xfrm>
            <a:off x="2282004" y="3405514"/>
            <a:ext cx="1216546" cy="1216546"/>
            <a:chOff x="4049800" y="640400"/>
            <a:chExt cx="858900" cy="858900"/>
          </a:xfrm>
        </p:grpSpPr>
        <p:sp>
          <p:nvSpPr>
            <p:cNvPr id="1743" name="Google Shape;1743;p4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1484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9742114"/>
                <a:gd name="adj2" fmla="val 19103070"/>
                <a:gd name="adj3" fmla="val 10507"/>
              </a:avLst>
            </a:prstGeom>
            <a:gradFill>
              <a:gsLst>
                <a:gs pos="0">
                  <a:srgbClr val="FFFFFF"/>
                </a:gs>
                <a:gs pos="100000">
                  <a:srgbClr val="FFFFFF">
                    <a:alpha val="25098"/>
                  </a:srgbClr>
                </a:gs>
              </a:gsLst>
              <a:lin ang="13500032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5" name="Google Shape;1745;p47"/>
          <p:cNvSpPr txBox="1">
            <a:spLocks noGrp="1"/>
          </p:cNvSpPr>
          <p:nvPr>
            <p:ph type="title" idx="4294967295"/>
          </p:nvPr>
        </p:nvSpPr>
        <p:spPr>
          <a:xfrm>
            <a:off x="2743200" y="2227243"/>
            <a:ext cx="7554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Web Apps</a:t>
            </a:r>
            <a:br>
              <a:rPr lang="en" sz="1800" dirty="0" smtClean="0"/>
            </a:br>
            <a:r>
              <a:rPr lang="en" sz="1800" dirty="0" smtClean="0"/>
              <a:t>85</a:t>
            </a:r>
            <a:r>
              <a:rPr lang="en" sz="1800" dirty="0"/>
              <a:t>%</a:t>
            </a:r>
            <a:endParaRPr sz="1800" dirty="0"/>
          </a:p>
        </p:txBody>
      </p:sp>
      <p:sp>
        <p:nvSpPr>
          <p:cNvPr id="1746" name="Google Shape;1746;p47"/>
          <p:cNvSpPr txBox="1">
            <a:spLocks noGrp="1"/>
          </p:cNvSpPr>
          <p:nvPr>
            <p:ph type="title" idx="4294967295"/>
          </p:nvPr>
        </p:nvSpPr>
        <p:spPr>
          <a:xfrm>
            <a:off x="1177460" y="3593943"/>
            <a:ext cx="110459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Mobile Apps</a:t>
            </a:r>
            <a:br>
              <a:rPr lang="en" sz="1800" dirty="0" smtClean="0"/>
            </a:br>
            <a:r>
              <a:rPr lang="en" sz="1800" dirty="0" smtClean="0"/>
              <a:t>40</a:t>
            </a:r>
            <a:r>
              <a:rPr lang="en" sz="1800" dirty="0"/>
              <a:t>%</a:t>
            </a:r>
            <a:endParaRPr sz="1800" dirty="0"/>
          </a:p>
        </p:txBody>
      </p:sp>
      <p:sp>
        <p:nvSpPr>
          <p:cNvPr id="1754" name="Google Shape;1754;p47"/>
          <p:cNvSpPr/>
          <p:nvPr/>
        </p:nvSpPr>
        <p:spPr>
          <a:xfrm>
            <a:off x="3908522" y="2053669"/>
            <a:ext cx="294000" cy="192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7"/>
          <p:cNvSpPr/>
          <p:nvPr/>
        </p:nvSpPr>
        <p:spPr>
          <a:xfrm>
            <a:off x="3908534" y="2579144"/>
            <a:ext cx="294000" cy="1404200"/>
          </a:xfrm>
          <a:prstGeom prst="rect">
            <a:avLst/>
          </a:prstGeom>
          <a:solidFill>
            <a:srgbClr val="FFFFFF">
              <a:alpha val="62949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7"/>
          <p:cNvSpPr/>
          <p:nvPr/>
        </p:nvSpPr>
        <p:spPr>
          <a:xfrm>
            <a:off x="4856861" y="2049541"/>
            <a:ext cx="294000" cy="192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47"/>
          <p:cNvSpPr/>
          <p:nvPr/>
        </p:nvSpPr>
        <p:spPr>
          <a:xfrm>
            <a:off x="4856871" y="2502129"/>
            <a:ext cx="294000" cy="1476937"/>
          </a:xfrm>
          <a:prstGeom prst="rect">
            <a:avLst/>
          </a:prstGeom>
          <a:solidFill>
            <a:srgbClr val="FFFFFF">
              <a:alpha val="62949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47"/>
          <p:cNvSpPr/>
          <p:nvPr/>
        </p:nvSpPr>
        <p:spPr>
          <a:xfrm>
            <a:off x="5980059" y="2049371"/>
            <a:ext cx="294000" cy="192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47"/>
          <p:cNvSpPr/>
          <p:nvPr/>
        </p:nvSpPr>
        <p:spPr>
          <a:xfrm>
            <a:off x="5980066" y="2574845"/>
            <a:ext cx="294000" cy="1404025"/>
          </a:xfrm>
          <a:prstGeom prst="rect">
            <a:avLst/>
          </a:prstGeom>
          <a:solidFill>
            <a:srgbClr val="FFFFFF">
              <a:alpha val="62949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47"/>
          <p:cNvSpPr/>
          <p:nvPr/>
        </p:nvSpPr>
        <p:spPr>
          <a:xfrm>
            <a:off x="7772701" y="2058860"/>
            <a:ext cx="294000" cy="192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47"/>
          <p:cNvSpPr/>
          <p:nvPr/>
        </p:nvSpPr>
        <p:spPr>
          <a:xfrm>
            <a:off x="7772705" y="2809622"/>
            <a:ext cx="294000" cy="1178713"/>
          </a:xfrm>
          <a:prstGeom prst="rect">
            <a:avLst/>
          </a:prstGeom>
          <a:solidFill>
            <a:srgbClr val="FFFFFF">
              <a:alpha val="62949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47"/>
          <p:cNvGrpSpPr/>
          <p:nvPr/>
        </p:nvGrpSpPr>
        <p:grpSpPr>
          <a:xfrm>
            <a:off x="5967321" y="4313631"/>
            <a:ext cx="294179" cy="318885"/>
            <a:chOff x="3110102" y="1499880"/>
            <a:chExt cx="330613" cy="358379"/>
          </a:xfrm>
        </p:grpSpPr>
        <p:sp>
          <p:nvSpPr>
            <p:cNvPr id="1763" name="Google Shape;1763;p47"/>
            <p:cNvSpPr/>
            <p:nvPr/>
          </p:nvSpPr>
          <p:spPr>
            <a:xfrm>
              <a:off x="3385024" y="1775979"/>
              <a:ext cx="55341" cy="71211"/>
            </a:xfrm>
            <a:custGeom>
              <a:avLst/>
              <a:gdLst/>
              <a:ahLst/>
              <a:cxnLst/>
              <a:rect l="l" t="t" r="r" b="b"/>
              <a:pathLst>
                <a:path w="1740" h="2239" extrusionOk="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3347176" y="1535501"/>
              <a:ext cx="93189" cy="61765"/>
            </a:xfrm>
            <a:custGeom>
              <a:avLst/>
              <a:gdLst/>
              <a:ahLst/>
              <a:cxnLst/>
              <a:rect l="l" t="t" r="r" b="b"/>
              <a:pathLst>
                <a:path w="2930" h="1942" extrusionOk="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3110102" y="1580728"/>
              <a:ext cx="330613" cy="277530"/>
            </a:xfrm>
            <a:custGeom>
              <a:avLst/>
              <a:gdLst/>
              <a:ahLst/>
              <a:cxnLst/>
              <a:rect l="l" t="t" r="r" b="b"/>
              <a:pathLst>
                <a:path w="10395" h="8726" extrusionOk="0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3139267" y="1504428"/>
              <a:ext cx="77668" cy="78113"/>
            </a:xfrm>
            <a:custGeom>
              <a:avLst/>
              <a:gdLst/>
              <a:ahLst/>
              <a:cxnLst/>
              <a:rect l="l" t="t" r="r" b="b"/>
              <a:pathLst>
                <a:path w="2442" h="2456" extrusionOk="0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3226381" y="1499880"/>
              <a:ext cx="116279" cy="82661"/>
            </a:xfrm>
            <a:custGeom>
              <a:avLst/>
              <a:gdLst/>
              <a:ahLst/>
              <a:cxnLst/>
              <a:rect l="l" t="t" r="r" b="b"/>
              <a:pathLst>
                <a:path w="3656" h="2599" extrusionOk="0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3179786" y="1775216"/>
              <a:ext cx="86764" cy="46594"/>
            </a:xfrm>
            <a:custGeom>
              <a:avLst/>
              <a:gdLst/>
              <a:ahLst/>
              <a:cxnLst/>
              <a:rect l="l" t="t" r="r" b="b"/>
              <a:pathLst>
                <a:path w="2728" h="1465" extrusionOk="0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3154024" y="1712337"/>
              <a:ext cx="15203" cy="109473"/>
            </a:xfrm>
            <a:custGeom>
              <a:avLst/>
              <a:gdLst/>
              <a:ahLst/>
              <a:cxnLst/>
              <a:rect l="l" t="t" r="r" b="b"/>
              <a:pathLst>
                <a:path w="478" h="3442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0" name="Google Shape;1770;p47"/>
          <p:cNvGrpSpPr/>
          <p:nvPr/>
        </p:nvGrpSpPr>
        <p:grpSpPr>
          <a:xfrm>
            <a:off x="3895797" y="4317819"/>
            <a:ext cx="319451" cy="319112"/>
            <a:chOff x="1309875" y="1499912"/>
            <a:chExt cx="359015" cy="358633"/>
          </a:xfrm>
        </p:grpSpPr>
        <p:sp>
          <p:nvSpPr>
            <p:cNvPr id="1771" name="Google Shape;1771;p47"/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47"/>
          <p:cNvGrpSpPr/>
          <p:nvPr/>
        </p:nvGrpSpPr>
        <p:grpSpPr>
          <a:xfrm>
            <a:off x="4856776" y="4313506"/>
            <a:ext cx="294179" cy="319451"/>
            <a:chOff x="2219466" y="1500293"/>
            <a:chExt cx="330613" cy="359015"/>
          </a:xfrm>
        </p:grpSpPr>
        <p:sp>
          <p:nvSpPr>
            <p:cNvPr id="1781" name="Google Shape;1781;p47"/>
            <p:cNvSpPr/>
            <p:nvPr/>
          </p:nvSpPr>
          <p:spPr>
            <a:xfrm>
              <a:off x="2353906" y="1635560"/>
              <a:ext cx="65518" cy="82121"/>
            </a:xfrm>
            <a:custGeom>
              <a:avLst/>
              <a:gdLst/>
              <a:ahLst/>
              <a:cxnLst/>
              <a:rect l="l" t="t" r="r" b="b"/>
              <a:pathLst>
                <a:path w="2060" h="2582" extrusionOk="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2219466" y="1500293"/>
              <a:ext cx="330613" cy="359015"/>
            </a:xfrm>
            <a:custGeom>
              <a:avLst/>
              <a:gdLst/>
              <a:ahLst/>
              <a:cxnLst/>
              <a:rect l="l" t="t" r="r" b="b"/>
              <a:pathLst>
                <a:path w="10395" h="11288" extrusionOk="0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47"/>
          <p:cNvGrpSpPr/>
          <p:nvPr/>
        </p:nvGrpSpPr>
        <p:grpSpPr>
          <a:xfrm>
            <a:off x="7761495" y="4324346"/>
            <a:ext cx="316423" cy="316423"/>
            <a:chOff x="2639038" y="2894942"/>
            <a:chExt cx="355612" cy="355612"/>
          </a:xfrm>
        </p:grpSpPr>
        <p:sp>
          <p:nvSpPr>
            <p:cNvPr id="1784" name="Google Shape;1784;p47"/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0321;p64"/>
          <p:cNvSpPr/>
          <p:nvPr/>
        </p:nvSpPr>
        <p:spPr>
          <a:xfrm>
            <a:off x="1908075" y="2437306"/>
            <a:ext cx="462680" cy="448157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0326;p64"/>
          <p:cNvGrpSpPr/>
          <p:nvPr/>
        </p:nvGrpSpPr>
        <p:grpSpPr>
          <a:xfrm>
            <a:off x="2726024" y="3756045"/>
            <a:ext cx="328506" cy="515484"/>
            <a:chOff x="2656082" y="2287427"/>
            <a:chExt cx="207582" cy="359594"/>
          </a:xfrm>
          <a:solidFill>
            <a:schemeClr val="bg1"/>
          </a:solidFill>
        </p:grpSpPr>
        <p:sp>
          <p:nvSpPr>
            <p:cNvPr id="135" name="Google Shape;10327;p64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328;p64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329;p64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330;p64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736;p47"/>
          <p:cNvSpPr txBox="1">
            <a:spLocks/>
          </p:cNvSpPr>
          <p:nvPr/>
        </p:nvSpPr>
        <p:spPr>
          <a:xfrm>
            <a:off x="3551480" y="4636931"/>
            <a:ext cx="5470657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Apps - </a:t>
            </a:r>
            <a:r>
              <a:rPr lang="en-US" sz="1400" dirty="0"/>
              <a:t>Office Suits - Design apps - Mathematical Thinking </a:t>
            </a:r>
            <a:endParaRPr lang="es-CO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36"/>
          <p:cNvSpPr txBox="1">
            <a:spLocks noGrp="1"/>
          </p:cNvSpPr>
          <p:nvPr>
            <p:ph type="title"/>
          </p:nvPr>
        </p:nvSpPr>
        <p:spPr>
          <a:xfrm>
            <a:off x="4868075" y="2150850"/>
            <a:ext cx="316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Hobbies</a:t>
            </a:r>
            <a:endParaRPr dirty="0"/>
          </a:p>
        </p:txBody>
      </p:sp>
      <p:sp>
        <p:nvSpPr>
          <p:cNvPr id="1586" name="Google Shape;1586;p36"/>
          <p:cNvSpPr txBox="1">
            <a:spLocks noGrp="1"/>
          </p:cNvSpPr>
          <p:nvPr>
            <p:ph type="title" idx="2"/>
          </p:nvPr>
        </p:nvSpPr>
        <p:spPr>
          <a:xfrm>
            <a:off x="4868075" y="1417475"/>
            <a:ext cx="39642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3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49"/>
          <p:cNvSpPr txBox="1">
            <a:spLocks noGrp="1"/>
          </p:cNvSpPr>
          <p:nvPr>
            <p:ph type="title" idx="6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Hobbies</a:t>
            </a:r>
            <a:endParaRPr/>
          </a:p>
        </p:txBody>
      </p:sp>
      <p:sp>
        <p:nvSpPr>
          <p:cNvPr id="1903" name="Google Shape;1903;p49"/>
          <p:cNvSpPr/>
          <p:nvPr/>
        </p:nvSpPr>
        <p:spPr>
          <a:xfrm rot="5400000">
            <a:off x="1135947" y="1956402"/>
            <a:ext cx="1718118" cy="704214"/>
          </a:xfrm>
          <a:prstGeom prst="flowChartTerminator">
            <a:avLst/>
          </a:prstGeom>
          <a:gradFill>
            <a:gsLst>
              <a:gs pos="0">
                <a:srgbClr val="FFFFFF">
                  <a:alpha val="62949"/>
                </a:srgbClr>
              </a:gs>
              <a:gs pos="100000">
                <a:srgbClr val="FFFFFF">
                  <a:alpha val="25098"/>
                  <a:alpha val="62949"/>
                </a:srgbClr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49"/>
          <p:cNvSpPr/>
          <p:nvPr/>
        </p:nvSpPr>
        <p:spPr>
          <a:xfrm rot="-5400000">
            <a:off x="3712941" y="1956402"/>
            <a:ext cx="1718118" cy="704214"/>
          </a:xfrm>
          <a:prstGeom prst="flowChartTerminator">
            <a:avLst/>
          </a:prstGeom>
          <a:gradFill>
            <a:gsLst>
              <a:gs pos="0">
                <a:srgbClr val="FFFFFF">
                  <a:alpha val="62949"/>
                </a:srgbClr>
              </a:gs>
              <a:gs pos="100000">
                <a:srgbClr val="FFFFFF">
                  <a:alpha val="25098"/>
                  <a:alpha val="62949"/>
                </a:srgbClr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49"/>
          <p:cNvSpPr/>
          <p:nvPr/>
        </p:nvSpPr>
        <p:spPr>
          <a:xfrm rot="5400000">
            <a:off x="6289922" y="1956402"/>
            <a:ext cx="1718118" cy="704214"/>
          </a:xfrm>
          <a:prstGeom prst="flowChartTerminator">
            <a:avLst/>
          </a:prstGeom>
          <a:gradFill>
            <a:gsLst>
              <a:gs pos="0">
                <a:srgbClr val="FFFFFF">
                  <a:alpha val="62949"/>
                </a:srgbClr>
              </a:gs>
              <a:gs pos="100000">
                <a:srgbClr val="FFFFFF">
                  <a:alpha val="25098"/>
                  <a:alpha val="62949"/>
                </a:srgbClr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6" name="Google Shape;1906;p49"/>
          <p:cNvGrpSpPr/>
          <p:nvPr/>
        </p:nvGrpSpPr>
        <p:grpSpPr>
          <a:xfrm>
            <a:off x="1740436" y="2474768"/>
            <a:ext cx="509168" cy="435046"/>
            <a:chOff x="866243" y="2291587"/>
            <a:chExt cx="415546" cy="355053"/>
          </a:xfrm>
        </p:grpSpPr>
        <p:sp>
          <p:nvSpPr>
            <p:cNvPr id="1907" name="Google Shape;1907;p49"/>
            <p:cNvSpPr/>
            <p:nvPr/>
          </p:nvSpPr>
          <p:spPr>
            <a:xfrm>
              <a:off x="1053756" y="2523748"/>
              <a:ext cx="103998" cy="81706"/>
            </a:xfrm>
            <a:custGeom>
              <a:avLst/>
              <a:gdLst/>
              <a:ahLst/>
              <a:cxnLst/>
              <a:rect l="l" t="t" r="r" b="b"/>
              <a:pathLst>
                <a:path w="3275" h="2573" extrusionOk="0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>
              <a:off x="1076461" y="2409176"/>
              <a:ext cx="79419" cy="60525"/>
            </a:xfrm>
            <a:custGeom>
              <a:avLst/>
              <a:gdLst/>
              <a:ahLst/>
              <a:cxnLst/>
              <a:rect l="l" t="t" r="r" b="b"/>
              <a:pathLst>
                <a:path w="2501" h="1906" extrusionOk="0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985324" y="2448488"/>
              <a:ext cx="86628" cy="94185"/>
            </a:xfrm>
            <a:custGeom>
              <a:avLst/>
              <a:gdLst/>
              <a:ahLst/>
              <a:cxnLst/>
              <a:rect l="l" t="t" r="r" b="b"/>
              <a:pathLst>
                <a:path w="2728" h="2966" extrusionOk="0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1014062" y="2472336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866243" y="2291587"/>
              <a:ext cx="415546" cy="355053"/>
            </a:xfrm>
            <a:custGeom>
              <a:avLst/>
              <a:gdLst/>
              <a:ahLst/>
              <a:cxnLst/>
              <a:rect l="l" t="t" r="r" b="b"/>
              <a:pathLst>
                <a:path w="13086" h="11181" extrusionOk="0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4" name="Google Shape;1924;p49"/>
          <p:cNvSpPr txBox="1">
            <a:spLocks noGrp="1"/>
          </p:cNvSpPr>
          <p:nvPr>
            <p:ph type="title"/>
          </p:nvPr>
        </p:nvSpPr>
        <p:spPr>
          <a:xfrm>
            <a:off x="1006777" y="3243775"/>
            <a:ext cx="1981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Travel</a:t>
            </a:r>
            <a:endParaRPr dirty="0"/>
          </a:p>
        </p:txBody>
      </p:sp>
      <p:sp>
        <p:nvSpPr>
          <p:cNvPr id="1926" name="Google Shape;1926;p49"/>
          <p:cNvSpPr txBox="1">
            <a:spLocks noGrp="1"/>
          </p:cNvSpPr>
          <p:nvPr>
            <p:ph type="title" idx="2"/>
          </p:nvPr>
        </p:nvSpPr>
        <p:spPr>
          <a:xfrm>
            <a:off x="3581400" y="3243775"/>
            <a:ext cx="1981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Listen to music</a:t>
            </a:r>
            <a:endParaRPr dirty="0"/>
          </a:p>
        </p:txBody>
      </p:sp>
      <p:sp>
        <p:nvSpPr>
          <p:cNvPr id="1928" name="Google Shape;1928;p49"/>
          <p:cNvSpPr txBox="1">
            <a:spLocks noGrp="1"/>
          </p:cNvSpPr>
          <p:nvPr>
            <p:ph type="title" idx="4"/>
          </p:nvPr>
        </p:nvSpPr>
        <p:spPr>
          <a:xfrm>
            <a:off x="6156023" y="3243775"/>
            <a:ext cx="1981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Walk</a:t>
            </a:r>
            <a:endParaRPr dirty="0"/>
          </a:p>
        </p:txBody>
      </p:sp>
      <p:grpSp>
        <p:nvGrpSpPr>
          <p:cNvPr id="34" name="Google Shape;10408;p64"/>
          <p:cNvGrpSpPr/>
          <p:nvPr/>
        </p:nvGrpSpPr>
        <p:grpSpPr>
          <a:xfrm>
            <a:off x="4315505" y="2523457"/>
            <a:ext cx="459698" cy="443263"/>
            <a:chOff x="3620576" y="2745525"/>
            <a:chExt cx="336889" cy="355592"/>
          </a:xfrm>
          <a:solidFill>
            <a:srgbClr val="04BCAC"/>
          </a:solidFill>
        </p:grpSpPr>
        <p:sp>
          <p:nvSpPr>
            <p:cNvPr id="35" name="Google Shape;10409;p64"/>
            <p:cNvSpPr/>
            <p:nvPr/>
          </p:nvSpPr>
          <p:spPr>
            <a:xfrm>
              <a:off x="3620576" y="2745525"/>
              <a:ext cx="336889" cy="355592"/>
            </a:xfrm>
            <a:custGeom>
              <a:avLst/>
              <a:gdLst/>
              <a:ahLst/>
              <a:cxnLst/>
              <a:rect l="l" t="t" r="r" b="b"/>
              <a:pathLst>
                <a:path w="10609" h="11198" extrusionOk="0">
                  <a:moveTo>
                    <a:pt x="9856" y="0"/>
                  </a:moveTo>
                  <a:cubicBezTo>
                    <a:pt x="9825" y="0"/>
                    <a:pt x="9794" y="2"/>
                    <a:pt x="9763" y="5"/>
                  </a:cubicBezTo>
                  <a:lnTo>
                    <a:pt x="3310" y="1148"/>
                  </a:lnTo>
                  <a:cubicBezTo>
                    <a:pt x="2965" y="1208"/>
                    <a:pt x="2691" y="1505"/>
                    <a:pt x="2691" y="1863"/>
                  </a:cubicBezTo>
                  <a:lnTo>
                    <a:pt x="2691" y="7161"/>
                  </a:lnTo>
                  <a:cubicBezTo>
                    <a:pt x="2512" y="7101"/>
                    <a:pt x="2324" y="7075"/>
                    <a:pt x="2134" y="7075"/>
                  </a:cubicBezTo>
                  <a:cubicBezTo>
                    <a:pt x="2098" y="7075"/>
                    <a:pt x="2061" y="7076"/>
                    <a:pt x="2024" y="7078"/>
                  </a:cubicBezTo>
                  <a:cubicBezTo>
                    <a:pt x="1489" y="7089"/>
                    <a:pt x="1000" y="7304"/>
                    <a:pt x="608" y="7685"/>
                  </a:cubicBezTo>
                  <a:cubicBezTo>
                    <a:pt x="238" y="8078"/>
                    <a:pt x="12" y="8566"/>
                    <a:pt x="12" y="9102"/>
                  </a:cubicBezTo>
                  <a:cubicBezTo>
                    <a:pt x="0" y="9661"/>
                    <a:pt x="227" y="10185"/>
                    <a:pt x="608" y="10590"/>
                  </a:cubicBezTo>
                  <a:cubicBezTo>
                    <a:pt x="1000" y="10971"/>
                    <a:pt x="1524" y="11197"/>
                    <a:pt x="2072" y="11197"/>
                  </a:cubicBezTo>
                  <a:lnTo>
                    <a:pt x="2096" y="11197"/>
                  </a:lnTo>
                  <a:cubicBezTo>
                    <a:pt x="3215" y="11185"/>
                    <a:pt x="4120" y="10245"/>
                    <a:pt x="4120" y="9114"/>
                  </a:cubicBezTo>
                  <a:lnTo>
                    <a:pt x="4120" y="4934"/>
                  </a:lnTo>
                  <a:cubicBezTo>
                    <a:pt x="4120" y="4827"/>
                    <a:pt x="4037" y="4744"/>
                    <a:pt x="3929" y="4744"/>
                  </a:cubicBezTo>
                  <a:cubicBezTo>
                    <a:pt x="3822" y="4744"/>
                    <a:pt x="3739" y="4827"/>
                    <a:pt x="3739" y="4934"/>
                  </a:cubicBezTo>
                  <a:lnTo>
                    <a:pt x="3739" y="9114"/>
                  </a:lnTo>
                  <a:cubicBezTo>
                    <a:pt x="3739" y="10042"/>
                    <a:pt x="3013" y="10780"/>
                    <a:pt x="2096" y="10792"/>
                  </a:cubicBezTo>
                  <a:lnTo>
                    <a:pt x="2072" y="10792"/>
                  </a:lnTo>
                  <a:cubicBezTo>
                    <a:pt x="1620" y="10792"/>
                    <a:pt x="1203" y="10614"/>
                    <a:pt x="893" y="10304"/>
                  </a:cubicBezTo>
                  <a:cubicBezTo>
                    <a:pt x="572" y="9983"/>
                    <a:pt x="405" y="9566"/>
                    <a:pt x="405" y="9102"/>
                  </a:cubicBezTo>
                  <a:cubicBezTo>
                    <a:pt x="417" y="8221"/>
                    <a:pt x="1143" y="7494"/>
                    <a:pt x="2024" y="7482"/>
                  </a:cubicBezTo>
                  <a:cubicBezTo>
                    <a:pt x="2298" y="7482"/>
                    <a:pt x="2560" y="7518"/>
                    <a:pt x="2798" y="7637"/>
                  </a:cubicBezTo>
                  <a:cubicBezTo>
                    <a:pt x="2826" y="7654"/>
                    <a:pt x="2856" y="7663"/>
                    <a:pt x="2886" y="7663"/>
                  </a:cubicBezTo>
                  <a:cubicBezTo>
                    <a:pt x="2922" y="7663"/>
                    <a:pt x="2957" y="7651"/>
                    <a:pt x="2989" y="7625"/>
                  </a:cubicBezTo>
                  <a:cubicBezTo>
                    <a:pt x="3048" y="7601"/>
                    <a:pt x="3084" y="7518"/>
                    <a:pt x="3084" y="7459"/>
                  </a:cubicBezTo>
                  <a:lnTo>
                    <a:pt x="3084" y="1863"/>
                  </a:lnTo>
                  <a:cubicBezTo>
                    <a:pt x="3084" y="1708"/>
                    <a:pt x="3203" y="1565"/>
                    <a:pt x="3346" y="1541"/>
                  </a:cubicBezTo>
                  <a:lnTo>
                    <a:pt x="9811" y="398"/>
                  </a:lnTo>
                  <a:cubicBezTo>
                    <a:pt x="9834" y="393"/>
                    <a:pt x="9856" y="391"/>
                    <a:pt x="9877" y="391"/>
                  </a:cubicBezTo>
                  <a:cubicBezTo>
                    <a:pt x="9953" y="391"/>
                    <a:pt x="10017" y="423"/>
                    <a:pt x="10073" y="470"/>
                  </a:cubicBezTo>
                  <a:cubicBezTo>
                    <a:pt x="10156" y="529"/>
                    <a:pt x="10192" y="612"/>
                    <a:pt x="10192" y="720"/>
                  </a:cubicBezTo>
                  <a:lnTo>
                    <a:pt x="10192" y="2910"/>
                  </a:lnTo>
                  <a:cubicBezTo>
                    <a:pt x="10192" y="3018"/>
                    <a:pt x="10287" y="3101"/>
                    <a:pt x="10394" y="3101"/>
                  </a:cubicBezTo>
                  <a:cubicBezTo>
                    <a:pt x="10490" y="3101"/>
                    <a:pt x="10585" y="3018"/>
                    <a:pt x="10585" y="2910"/>
                  </a:cubicBezTo>
                  <a:lnTo>
                    <a:pt x="10585" y="720"/>
                  </a:lnTo>
                  <a:cubicBezTo>
                    <a:pt x="10609" y="529"/>
                    <a:pt x="10525" y="315"/>
                    <a:pt x="10359" y="172"/>
                  </a:cubicBezTo>
                  <a:cubicBezTo>
                    <a:pt x="10216" y="60"/>
                    <a:pt x="10039" y="0"/>
                    <a:pt x="9856" y="0"/>
                  </a:cubicBezTo>
                  <a:close/>
                </a:path>
              </a:pathLst>
            </a:custGeom>
            <a:grpFill/>
            <a:ln>
              <a:solidFill>
                <a:srgbClr val="04BCA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10;p64"/>
            <p:cNvSpPr/>
            <p:nvPr/>
          </p:nvSpPr>
          <p:spPr>
            <a:xfrm>
              <a:off x="3738896" y="2800747"/>
              <a:ext cx="218570" cy="258771"/>
            </a:xfrm>
            <a:custGeom>
              <a:avLst/>
              <a:gdLst/>
              <a:ahLst/>
              <a:cxnLst/>
              <a:rect l="l" t="t" r="r" b="b"/>
              <a:pathLst>
                <a:path w="6883" h="8149" extrusionOk="0">
                  <a:moveTo>
                    <a:pt x="5651" y="0"/>
                  </a:moveTo>
                  <a:cubicBezTo>
                    <a:pt x="5637" y="0"/>
                    <a:pt x="5623" y="2"/>
                    <a:pt x="5609" y="5"/>
                  </a:cubicBezTo>
                  <a:lnTo>
                    <a:pt x="156" y="981"/>
                  </a:lnTo>
                  <a:cubicBezTo>
                    <a:pt x="72" y="993"/>
                    <a:pt x="1" y="1076"/>
                    <a:pt x="1" y="1171"/>
                  </a:cubicBezTo>
                  <a:lnTo>
                    <a:pt x="1" y="2267"/>
                  </a:lnTo>
                  <a:cubicBezTo>
                    <a:pt x="1" y="2374"/>
                    <a:pt x="84" y="2469"/>
                    <a:pt x="191" y="2469"/>
                  </a:cubicBezTo>
                  <a:cubicBezTo>
                    <a:pt x="287" y="2469"/>
                    <a:pt x="382" y="2374"/>
                    <a:pt x="382" y="2267"/>
                  </a:cubicBezTo>
                  <a:lnTo>
                    <a:pt x="382" y="1338"/>
                  </a:lnTo>
                  <a:lnTo>
                    <a:pt x="5430" y="445"/>
                  </a:lnTo>
                  <a:lnTo>
                    <a:pt x="5430" y="4112"/>
                  </a:lnTo>
                  <a:cubicBezTo>
                    <a:pt x="5241" y="4052"/>
                    <a:pt x="5051" y="4026"/>
                    <a:pt x="4862" y="4026"/>
                  </a:cubicBezTo>
                  <a:cubicBezTo>
                    <a:pt x="4825" y="4026"/>
                    <a:pt x="4788" y="4027"/>
                    <a:pt x="4752" y="4029"/>
                  </a:cubicBezTo>
                  <a:cubicBezTo>
                    <a:pt x="4216" y="4041"/>
                    <a:pt x="3728" y="4243"/>
                    <a:pt x="3347" y="4636"/>
                  </a:cubicBezTo>
                  <a:cubicBezTo>
                    <a:pt x="2966" y="5029"/>
                    <a:pt x="2751" y="5517"/>
                    <a:pt x="2751" y="6053"/>
                  </a:cubicBezTo>
                  <a:cubicBezTo>
                    <a:pt x="2727" y="6613"/>
                    <a:pt x="2954" y="7136"/>
                    <a:pt x="3347" y="7541"/>
                  </a:cubicBezTo>
                  <a:cubicBezTo>
                    <a:pt x="3728" y="7922"/>
                    <a:pt x="4251" y="8148"/>
                    <a:pt x="4799" y="8148"/>
                  </a:cubicBezTo>
                  <a:lnTo>
                    <a:pt x="4835" y="8148"/>
                  </a:lnTo>
                  <a:cubicBezTo>
                    <a:pt x="5942" y="8137"/>
                    <a:pt x="6859" y="7196"/>
                    <a:pt x="6859" y="6065"/>
                  </a:cubicBezTo>
                  <a:lnTo>
                    <a:pt x="6859" y="2148"/>
                  </a:lnTo>
                  <a:cubicBezTo>
                    <a:pt x="6883" y="2017"/>
                    <a:pt x="6799" y="1933"/>
                    <a:pt x="6692" y="1933"/>
                  </a:cubicBezTo>
                  <a:cubicBezTo>
                    <a:pt x="6585" y="1933"/>
                    <a:pt x="6502" y="2017"/>
                    <a:pt x="6502" y="2124"/>
                  </a:cubicBezTo>
                  <a:lnTo>
                    <a:pt x="6502" y="6041"/>
                  </a:lnTo>
                  <a:cubicBezTo>
                    <a:pt x="6502" y="6958"/>
                    <a:pt x="5775" y="7708"/>
                    <a:pt x="4859" y="7720"/>
                  </a:cubicBezTo>
                  <a:lnTo>
                    <a:pt x="4835" y="7720"/>
                  </a:lnTo>
                  <a:cubicBezTo>
                    <a:pt x="4382" y="7720"/>
                    <a:pt x="3966" y="7541"/>
                    <a:pt x="3656" y="7232"/>
                  </a:cubicBezTo>
                  <a:cubicBezTo>
                    <a:pt x="3335" y="6898"/>
                    <a:pt x="3168" y="6482"/>
                    <a:pt x="3168" y="6017"/>
                  </a:cubicBezTo>
                  <a:cubicBezTo>
                    <a:pt x="3180" y="5148"/>
                    <a:pt x="3906" y="4410"/>
                    <a:pt x="4787" y="4398"/>
                  </a:cubicBezTo>
                  <a:cubicBezTo>
                    <a:pt x="5061" y="4398"/>
                    <a:pt x="5323" y="4446"/>
                    <a:pt x="5561" y="4565"/>
                  </a:cubicBezTo>
                  <a:cubicBezTo>
                    <a:pt x="5588" y="4575"/>
                    <a:pt x="5617" y="4581"/>
                    <a:pt x="5646" y="4581"/>
                  </a:cubicBezTo>
                  <a:cubicBezTo>
                    <a:pt x="5683" y="4581"/>
                    <a:pt x="5719" y="4572"/>
                    <a:pt x="5752" y="4553"/>
                  </a:cubicBezTo>
                  <a:cubicBezTo>
                    <a:pt x="5811" y="4517"/>
                    <a:pt x="5847" y="4446"/>
                    <a:pt x="5847" y="4386"/>
                  </a:cubicBezTo>
                  <a:lnTo>
                    <a:pt x="5847" y="207"/>
                  </a:lnTo>
                  <a:cubicBezTo>
                    <a:pt x="5847" y="147"/>
                    <a:pt x="5811" y="88"/>
                    <a:pt x="5775" y="52"/>
                  </a:cubicBezTo>
                  <a:cubicBezTo>
                    <a:pt x="5739" y="16"/>
                    <a:pt x="5696" y="0"/>
                    <a:pt x="5651" y="0"/>
                  </a:cubicBezTo>
                  <a:close/>
                </a:path>
              </a:pathLst>
            </a:custGeom>
            <a:grpFill/>
            <a:ln>
              <a:solidFill>
                <a:srgbClr val="04BCA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3605;p69"/>
          <p:cNvGrpSpPr/>
          <p:nvPr/>
        </p:nvGrpSpPr>
        <p:grpSpPr>
          <a:xfrm>
            <a:off x="6925510" y="2489317"/>
            <a:ext cx="442225" cy="503067"/>
            <a:chOff x="3910637" y="3352690"/>
            <a:chExt cx="256800" cy="357024"/>
          </a:xfrm>
          <a:solidFill>
            <a:srgbClr val="04BCAC"/>
          </a:solidFill>
        </p:grpSpPr>
        <p:sp>
          <p:nvSpPr>
            <p:cNvPr id="38" name="Google Shape;13606;p69"/>
            <p:cNvSpPr/>
            <p:nvPr/>
          </p:nvSpPr>
          <p:spPr>
            <a:xfrm>
              <a:off x="3910637" y="3352690"/>
              <a:ext cx="256800" cy="357024"/>
            </a:xfrm>
            <a:custGeom>
              <a:avLst/>
              <a:gdLst/>
              <a:ahLst/>
              <a:cxnLst/>
              <a:rect l="l" t="t" r="r" b="b"/>
              <a:pathLst>
                <a:path w="8025" h="11157" extrusionOk="0">
                  <a:moveTo>
                    <a:pt x="4001" y="310"/>
                  </a:moveTo>
                  <a:cubicBezTo>
                    <a:pt x="4596" y="310"/>
                    <a:pt x="5144" y="608"/>
                    <a:pt x="5477" y="1120"/>
                  </a:cubicBezTo>
                  <a:cubicBezTo>
                    <a:pt x="5501" y="1155"/>
                    <a:pt x="5560" y="1191"/>
                    <a:pt x="5608" y="1191"/>
                  </a:cubicBezTo>
                  <a:lnTo>
                    <a:pt x="5656" y="1191"/>
                  </a:lnTo>
                  <a:cubicBezTo>
                    <a:pt x="6668" y="1191"/>
                    <a:pt x="7501" y="2025"/>
                    <a:pt x="7501" y="3037"/>
                  </a:cubicBezTo>
                  <a:cubicBezTo>
                    <a:pt x="7501" y="3346"/>
                    <a:pt x="7418" y="3656"/>
                    <a:pt x="7263" y="3930"/>
                  </a:cubicBezTo>
                  <a:lnTo>
                    <a:pt x="7215" y="3882"/>
                  </a:lnTo>
                  <a:cubicBezTo>
                    <a:pt x="7186" y="3852"/>
                    <a:pt x="7144" y="3837"/>
                    <a:pt x="7101" y="3837"/>
                  </a:cubicBezTo>
                  <a:cubicBezTo>
                    <a:pt x="7058" y="3837"/>
                    <a:pt x="7013" y="3852"/>
                    <a:pt x="6977" y="3882"/>
                  </a:cubicBezTo>
                  <a:cubicBezTo>
                    <a:pt x="6918" y="3942"/>
                    <a:pt x="6918" y="4049"/>
                    <a:pt x="6977" y="4120"/>
                  </a:cubicBezTo>
                  <a:cubicBezTo>
                    <a:pt x="7418" y="4549"/>
                    <a:pt x="7656" y="5132"/>
                    <a:pt x="7656" y="5763"/>
                  </a:cubicBezTo>
                  <a:cubicBezTo>
                    <a:pt x="7692" y="7025"/>
                    <a:pt x="6668" y="8049"/>
                    <a:pt x="5418" y="8049"/>
                  </a:cubicBezTo>
                  <a:cubicBezTo>
                    <a:pt x="5179" y="8049"/>
                    <a:pt x="4953" y="8025"/>
                    <a:pt x="4727" y="7942"/>
                  </a:cubicBezTo>
                  <a:lnTo>
                    <a:pt x="4715" y="7513"/>
                  </a:lnTo>
                  <a:cubicBezTo>
                    <a:pt x="4763" y="7490"/>
                    <a:pt x="4810" y="7442"/>
                    <a:pt x="4834" y="7394"/>
                  </a:cubicBezTo>
                  <a:cubicBezTo>
                    <a:pt x="4894" y="7335"/>
                    <a:pt x="4894" y="7228"/>
                    <a:pt x="4834" y="7156"/>
                  </a:cubicBezTo>
                  <a:cubicBezTo>
                    <a:pt x="4804" y="7126"/>
                    <a:pt x="4763" y="7112"/>
                    <a:pt x="4720" y="7112"/>
                  </a:cubicBezTo>
                  <a:cubicBezTo>
                    <a:pt x="4676" y="7112"/>
                    <a:pt x="4632" y="7126"/>
                    <a:pt x="4596" y="7156"/>
                  </a:cubicBezTo>
                  <a:cubicBezTo>
                    <a:pt x="4382" y="7371"/>
                    <a:pt x="4120" y="7466"/>
                    <a:pt x="3834" y="7466"/>
                  </a:cubicBezTo>
                  <a:cubicBezTo>
                    <a:pt x="3667" y="7466"/>
                    <a:pt x="3524" y="7442"/>
                    <a:pt x="3370" y="7371"/>
                  </a:cubicBezTo>
                  <a:cubicBezTo>
                    <a:pt x="3350" y="7357"/>
                    <a:pt x="3327" y="7351"/>
                    <a:pt x="3304" y="7351"/>
                  </a:cubicBezTo>
                  <a:cubicBezTo>
                    <a:pt x="3244" y="7351"/>
                    <a:pt x="3181" y="7390"/>
                    <a:pt x="3155" y="7442"/>
                  </a:cubicBezTo>
                  <a:cubicBezTo>
                    <a:pt x="3108" y="7513"/>
                    <a:pt x="3155" y="7621"/>
                    <a:pt x="3227" y="7668"/>
                  </a:cubicBezTo>
                  <a:cubicBezTo>
                    <a:pt x="3358" y="7728"/>
                    <a:pt x="3489" y="7763"/>
                    <a:pt x="3644" y="7787"/>
                  </a:cubicBezTo>
                  <a:lnTo>
                    <a:pt x="3608" y="8347"/>
                  </a:lnTo>
                  <a:cubicBezTo>
                    <a:pt x="3513" y="8359"/>
                    <a:pt x="3405" y="8359"/>
                    <a:pt x="3298" y="8359"/>
                  </a:cubicBezTo>
                  <a:cubicBezTo>
                    <a:pt x="2036" y="8359"/>
                    <a:pt x="1024" y="7335"/>
                    <a:pt x="1024" y="6085"/>
                  </a:cubicBezTo>
                  <a:cubicBezTo>
                    <a:pt x="1024" y="6013"/>
                    <a:pt x="1024" y="5942"/>
                    <a:pt x="1036" y="5858"/>
                  </a:cubicBezTo>
                  <a:cubicBezTo>
                    <a:pt x="1036" y="5823"/>
                    <a:pt x="1024" y="5775"/>
                    <a:pt x="988" y="5739"/>
                  </a:cubicBezTo>
                  <a:cubicBezTo>
                    <a:pt x="560" y="5251"/>
                    <a:pt x="322" y="4644"/>
                    <a:pt x="322" y="3989"/>
                  </a:cubicBezTo>
                  <a:cubicBezTo>
                    <a:pt x="322" y="2906"/>
                    <a:pt x="988" y="1929"/>
                    <a:pt x="1989" y="1548"/>
                  </a:cubicBezTo>
                  <a:lnTo>
                    <a:pt x="1989" y="1548"/>
                  </a:lnTo>
                  <a:cubicBezTo>
                    <a:pt x="1965" y="1656"/>
                    <a:pt x="1941" y="1775"/>
                    <a:pt x="1929" y="1870"/>
                  </a:cubicBezTo>
                  <a:cubicBezTo>
                    <a:pt x="1917" y="1965"/>
                    <a:pt x="1989" y="2037"/>
                    <a:pt x="2084" y="2048"/>
                  </a:cubicBezTo>
                  <a:lnTo>
                    <a:pt x="2096" y="2048"/>
                  </a:lnTo>
                  <a:cubicBezTo>
                    <a:pt x="2179" y="2048"/>
                    <a:pt x="2239" y="1989"/>
                    <a:pt x="2262" y="1906"/>
                  </a:cubicBezTo>
                  <a:cubicBezTo>
                    <a:pt x="2274" y="1715"/>
                    <a:pt x="2322" y="1536"/>
                    <a:pt x="2393" y="1370"/>
                  </a:cubicBezTo>
                  <a:lnTo>
                    <a:pt x="2393" y="1358"/>
                  </a:lnTo>
                  <a:cubicBezTo>
                    <a:pt x="2679" y="715"/>
                    <a:pt x="3298" y="310"/>
                    <a:pt x="4001" y="310"/>
                  </a:cubicBezTo>
                  <a:close/>
                  <a:moveTo>
                    <a:pt x="4394" y="7704"/>
                  </a:moveTo>
                  <a:lnTo>
                    <a:pt x="4536" y="10847"/>
                  </a:lnTo>
                  <a:lnTo>
                    <a:pt x="3834" y="10847"/>
                  </a:lnTo>
                  <a:lnTo>
                    <a:pt x="3989" y="7811"/>
                  </a:lnTo>
                  <a:cubicBezTo>
                    <a:pt x="4120" y="7799"/>
                    <a:pt x="4251" y="7763"/>
                    <a:pt x="4394" y="7704"/>
                  </a:cubicBezTo>
                  <a:close/>
                  <a:moveTo>
                    <a:pt x="4013" y="1"/>
                  </a:moveTo>
                  <a:cubicBezTo>
                    <a:pt x="3215" y="1"/>
                    <a:pt x="2501" y="465"/>
                    <a:pt x="2143" y="1155"/>
                  </a:cubicBezTo>
                  <a:cubicBezTo>
                    <a:pt x="881" y="1536"/>
                    <a:pt x="0" y="2679"/>
                    <a:pt x="0" y="4001"/>
                  </a:cubicBezTo>
                  <a:cubicBezTo>
                    <a:pt x="0" y="4704"/>
                    <a:pt x="250" y="5382"/>
                    <a:pt x="703" y="5918"/>
                  </a:cubicBezTo>
                  <a:lnTo>
                    <a:pt x="703" y="6097"/>
                  </a:lnTo>
                  <a:cubicBezTo>
                    <a:pt x="703" y="7549"/>
                    <a:pt x="1869" y="8704"/>
                    <a:pt x="3298" y="8704"/>
                  </a:cubicBezTo>
                  <a:cubicBezTo>
                    <a:pt x="3405" y="8704"/>
                    <a:pt x="3501" y="8704"/>
                    <a:pt x="3596" y="8692"/>
                  </a:cubicBezTo>
                  <a:lnTo>
                    <a:pt x="3596" y="8692"/>
                  </a:lnTo>
                  <a:lnTo>
                    <a:pt x="3501" y="10835"/>
                  </a:lnTo>
                  <a:lnTo>
                    <a:pt x="3298" y="10835"/>
                  </a:lnTo>
                  <a:cubicBezTo>
                    <a:pt x="3215" y="10835"/>
                    <a:pt x="3143" y="10907"/>
                    <a:pt x="3143" y="11002"/>
                  </a:cubicBezTo>
                  <a:cubicBezTo>
                    <a:pt x="3143" y="11085"/>
                    <a:pt x="3215" y="11157"/>
                    <a:pt x="3298" y="11157"/>
                  </a:cubicBezTo>
                  <a:lnTo>
                    <a:pt x="5048" y="11157"/>
                  </a:lnTo>
                  <a:cubicBezTo>
                    <a:pt x="5132" y="11157"/>
                    <a:pt x="5203" y="11085"/>
                    <a:pt x="5203" y="11002"/>
                  </a:cubicBezTo>
                  <a:cubicBezTo>
                    <a:pt x="5203" y="10907"/>
                    <a:pt x="5132" y="10835"/>
                    <a:pt x="5048" y="10835"/>
                  </a:cubicBezTo>
                  <a:lnTo>
                    <a:pt x="4846" y="10835"/>
                  </a:lnTo>
                  <a:lnTo>
                    <a:pt x="4715" y="8275"/>
                  </a:lnTo>
                  <a:lnTo>
                    <a:pt x="4715" y="8275"/>
                  </a:lnTo>
                  <a:cubicBezTo>
                    <a:pt x="4941" y="8335"/>
                    <a:pt x="5168" y="8359"/>
                    <a:pt x="5382" y="8359"/>
                  </a:cubicBezTo>
                  <a:cubicBezTo>
                    <a:pt x="6834" y="8359"/>
                    <a:pt x="7989" y="7192"/>
                    <a:pt x="7989" y="5763"/>
                  </a:cubicBezTo>
                  <a:cubicBezTo>
                    <a:pt x="8025" y="5204"/>
                    <a:pt x="7846" y="4656"/>
                    <a:pt x="7513" y="4215"/>
                  </a:cubicBezTo>
                  <a:cubicBezTo>
                    <a:pt x="7739" y="3870"/>
                    <a:pt x="7858" y="3465"/>
                    <a:pt x="7858" y="3049"/>
                  </a:cubicBezTo>
                  <a:cubicBezTo>
                    <a:pt x="7858" y="1858"/>
                    <a:pt x="6906" y="894"/>
                    <a:pt x="5715" y="882"/>
                  </a:cubicBezTo>
                  <a:cubicBezTo>
                    <a:pt x="5322" y="322"/>
                    <a:pt x="4691" y="1"/>
                    <a:pt x="4013" y="1"/>
                  </a:cubicBezTo>
                  <a:close/>
                </a:path>
              </a:pathLst>
            </a:custGeom>
            <a:grpFill/>
            <a:ln>
              <a:solidFill>
                <a:srgbClr val="04BCA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607;p69"/>
            <p:cNvSpPr/>
            <p:nvPr/>
          </p:nvSpPr>
          <p:spPr>
            <a:xfrm>
              <a:off x="3960909" y="3498226"/>
              <a:ext cx="60992" cy="60992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cubicBezTo>
                    <a:pt x="1" y="1120"/>
                    <a:pt x="775" y="1906"/>
                    <a:pt x="1751" y="1906"/>
                  </a:cubicBezTo>
                  <a:cubicBezTo>
                    <a:pt x="1834" y="1906"/>
                    <a:pt x="1906" y="1834"/>
                    <a:pt x="1906" y="1751"/>
                  </a:cubicBezTo>
                  <a:cubicBezTo>
                    <a:pt x="1906" y="1656"/>
                    <a:pt x="1834" y="1584"/>
                    <a:pt x="1751" y="1584"/>
                  </a:cubicBezTo>
                  <a:cubicBezTo>
                    <a:pt x="977" y="1584"/>
                    <a:pt x="334" y="953"/>
                    <a:pt x="334" y="167"/>
                  </a:cubicBez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solidFill>
                <a:srgbClr val="04BCA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608;p69"/>
            <p:cNvSpPr/>
            <p:nvPr/>
          </p:nvSpPr>
          <p:spPr>
            <a:xfrm>
              <a:off x="4083981" y="3408690"/>
              <a:ext cx="44224" cy="43872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655" y="334"/>
                    <a:pt x="1036" y="739"/>
                    <a:pt x="1036" y="1215"/>
                  </a:cubicBezTo>
                  <a:cubicBezTo>
                    <a:pt x="1036" y="1299"/>
                    <a:pt x="1120" y="1370"/>
                    <a:pt x="1203" y="1370"/>
                  </a:cubicBezTo>
                  <a:cubicBezTo>
                    <a:pt x="1298" y="1370"/>
                    <a:pt x="1370" y="1299"/>
                    <a:pt x="1370" y="1215"/>
                  </a:cubicBezTo>
                  <a:cubicBezTo>
                    <a:pt x="1382" y="560"/>
                    <a:pt x="834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04BCA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Personal Web</a:t>
            </a:r>
            <a:endParaRPr/>
          </a:p>
        </p:txBody>
      </p:sp>
      <p:sp>
        <p:nvSpPr>
          <p:cNvPr id="1952" name="Google Shape;1952;p51"/>
          <p:cNvSpPr txBox="1">
            <a:spLocks noGrp="1"/>
          </p:cNvSpPr>
          <p:nvPr>
            <p:ph type="body" idx="1"/>
          </p:nvPr>
        </p:nvSpPr>
        <p:spPr>
          <a:xfrm>
            <a:off x="5523975" y="2017200"/>
            <a:ext cx="2420100" cy="18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You can enter </a:t>
            </a:r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github.com/xAGH/GET_IT</a:t>
            </a:r>
            <a:endParaRPr lang="es-CO" dirty="0" smtClean="0"/>
          </a:p>
          <a:p>
            <a:pPr marL="0" lvl="0" indent="0"/>
            <a:r>
              <a:rPr lang="en-US" dirty="0" smtClean="0"/>
              <a:t>To know about my works and projects.</a:t>
            </a:r>
            <a:endParaRPr dirty="0"/>
          </a:p>
        </p:txBody>
      </p:sp>
      <p:grpSp>
        <p:nvGrpSpPr>
          <p:cNvPr id="1953" name="Google Shape;1953;p51"/>
          <p:cNvGrpSpPr/>
          <p:nvPr/>
        </p:nvGrpSpPr>
        <p:grpSpPr>
          <a:xfrm>
            <a:off x="1180955" y="1741321"/>
            <a:ext cx="3377583" cy="2576409"/>
            <a:chOff x="238125" y="1973675"/>
            <a:chExt cx="2558775" cy="1951825"/>
          </a:xfrm>
        </p:grpSpPr>
        <p:sp>
          <p:nvSpPr>
            <p:cNvPr id="1954" name="Google Shape;1954;p51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1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1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1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1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1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56" y="1848670"/>
            <a:ext cx="3149619" cy="19271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53"/>
          <p:cNvSpPr txBox="1">
            <a:spLocks noGrp="1"/>
          </p:cNvSpPr>
          <p:nvPr>
            <p:ph type="title"/>
          </p:nvPr>
        </p:nvSpPr>
        <p:spPr>
          <a:xfrm>
            <a:off x="2988150" y="721675"/>
            <a:ext cx="3167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982" name="Google Shape;1982;p53"/>
          <p:cNvSpPr txBox="1">
            <a:spLocks noGrp="1"/>
          </p:cNvSpPr>
          <p:nvPr>
            <p:ph type="subTitle" idx="1"/>
          </p:nvPr>
        </p:nvSpPr>
        <p:spPr>
          <a:xfrm>
            <a:off x="2831700" y="1658025"/>
            <a:ext cx="34806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alejito23001@gmail.com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</a:t>
            </a:r>
            <a:r>
              <a:rPr lang="en-US" dirty="0" smtClean="0"/>
              <a:t>57 3013258495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Alejo Giraldo  </a:t>
            </a:r>
            <a:endParaRPr dirty="0"/>
          </a:p>
        </p:txBody>
      </p:sp>
      <p:sp>
        <p:nvSpPr>
          <p:cNvPr id="1983" name="Google Shape;1983;p53"/>
          <p:cNvSpPr/>
          <p:nvPr/>
        </p:nvSpPr>
        <p:spPr>
          <a:xfrm>
            <a:off x="4044510" y="302377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9" name="Google Shape;1989;p53"/>
          <p:cNvGrpSpPr/>
          <p:nvPr/>
        </p:nvGrpSpPr>
        <p:grpSpPr>
          <a:xfrm>
            <a:off x="4784745" y="3023774"/>
            <a:ext cx="346056" cy="345674"/>
            <a:chOff x="3752358" y="3817349"/>
            <a:chExt cx="346056" cy="345674"/>
          </a:xfrm>
        </p:grpSpPr>
        <p:sp>
          <p:nvSpPr>
            <p:cNvPr id="1990" name="Google Shape;1990;p5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3"/>
          <p:cNvSpPr/>
          <p:nvPr/>
        </p:nvSpPr>
        <p:spPr>
          <a:xfrm>
            <a:off x="1061300" y="1372360"/>
            <a:ext cx="982800" cy="982800"/>
          </a:xfrm>
          <a:prstGeom prst="ellipse">
            <a:avLst/>
          </a:prstGeom>
          <a:gradFill>
            <a:gsLst>
              <a:gs pos="0">
                <a:srgbClr val="FFFFFF">
                  <a:alpha val="62949"/>
                </a:srgbClr>
              </a:gs>
              <a:gs pos="100000">
                <a:srgbClr val="FFFFFF">
                  <a:alpha val="25098"/>
                  <a:alpha val="62949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/>
          <p:nvPr/>
        </p:nvSpPr>
        <p:spPr>
          <a:xfrm rot="-5400000">
            <a:off x="3048285" y="1372360"/>
            <a:ext cx="982800" cy="982800"/>
          </a:xfrm>
          <a:prstGeom prst="ellipse">
            <a:avLst/>
          </a:prstGeom>
          <a:gradFill>
            <a:gsLst>
              <a:gs pos="0">
                <a:srgbClr val="FFFFFF">
                  <a:alpha val="62949"/>
                </a:srgbClr>
              </a:gs>
              <a:gs pos="100000">
                <a:srgbClr val="FFFFFF">
                  <a:alpha val="25098"/>
                  <a:alpha val="62949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33"/>
          <p:cNvSpPr/>
          <p:nvPr/>
        </p:nvSpPr>
        <p:spPr>
          <a:xfrm rot="10800000">
            <a:off x="5074098" y="1372360"/>
            <a:ext cx="982800" cy="982800"/>
          </a:xfrm>
          <a:prstGeom prst="ellipse">
            <a:avLst/>
          </a:prstGeom>
          <a:gradFill>
            <a:gsLst>
              <a:gs pos="0">
                <a:srgbClr val="FFFFFF">
                  <a:alpha val="62949"/>
                </a:srgbClr>
              </a:gs>
              <a:gs pos="100000">
                <a:srgbClr val="FFFFFF">
                  <a:alpha val="25098"/>
                  <a:alpha val="62949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33"/>
          <p:cNvSpPr/>
          <p:nvPr/>
        </p:nvSpPr>
        <p:spPr>
          <a:xfrm rot="5400000">
            <a:off x="7099923" y="1372360"/>
            <a:ext cx="982800" cy="982800"/>
          </a:xfrm>
          <a:prstGeom prst="ellipse">
            <a:avLst/>
          </a:prstGeom>
          <a:gradFill>
            <a:gsLst>
              <a:gs pos="0">
                <a:srgbClr val="FFFFFF">
                  <a:alpha val="62949"/>
                </a:srgbClr>
              </a:gs>
              <a:gs pos="100000">
                <a:srgbClr val="FFFFFF">
                  <a:alpha val="25098"/>
                  <a:alpha val="62949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33"/>
          <p:cNvSpPr txBox="1">
            <a:spLocks noGrp="1"/>
          </p:cNvSpPr>
          <p:nvPr>
            <p:ph type="title"/>
          </p:nvPr>
        </p:nvSpPr>
        <p:spPr>
          <a:xfrm>
            <a:off x="646688" y="26341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Education</a:t>
            </a:r>
            <a:endParaRPr dirty="0"/>
          </a:p>
        </p:txBody>
      </p:sp>
      <p:sp>
        <p:nvSpPr>
          <p:cNvPr id="1555" name="Google Shape;1555;p33"/>
          <p:cNvSpPr txBox="1">
            <a:spLocks noGrp="1"/>
          </p:cNvSpPr>
          <p:nvPr>
            <p:ph type="subTitle" idx="1"/>
          </p:nvPr>
        </p:nvSpPr>
        <p:spPr>
          <a:xfrm>
            <a:off x="646688" y="32873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Here </a:t>
            </a:r>
            <a:r>
              <a:rPr lang="en-US" dirty="0"/>
              <a:t>you can read about my education. </a:t>
            </a:r>
          </a:p>
          <a:p>
            <a:pPr marL="0" lvl="0" indent="0"/>
            <a:endParaRPr lang="en-US" dirty="0"/>
          </a:p>
        </p:txBody>
      </p:sp>
      <p:sp>
        <p:nvSpPr>
          <p:cNvPr id="1556" name="Google Shape;1556;p33"/>
          <p:cNvSpPr txBox="1">
            <a:spLocks noGrp="1"/>
          </p:cNvSpPr>
          <p:nvPr>
            <p:ph type="title" idx="2"/>
          </p:nvPr>
        </p:nvSpPr>
        <p:spPr>
          <a:xfrm>
            <a:off x="646688" y="1583575"/>
            <a:ext cx="18120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57" name="Google Shape;1557;p33"/>
          <p:cNvSpPr txBox="1">
            <a:spLocks noGrp="1"/>
          </p:cNvSpPr>
          <p:nvPr>
            <p:ph type="title" idx="3"/>
          </p:nvPr>
        </p:nvSpPr>
        <p:spPr>
          <a:xfrm>
            <a:off x="2633680" y="26341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Experience</a:t>
            </a:r>
            <a:endParaRPr dirty="0"/>
          </a:p>
        </p:txBody>
      </p:sp>
      <p:sp>
        <p:nvSpPr>
          <p:cNvPr id="1558" name="Google Shape;1558;p33"/>
          <p:cNvSpPr txBox="1">
            <a:spLocks noGrp="1"/>
          </p:cNvSpPr>
          <p:nvPr>
            <p:ph type="subTitle" idx="4"/>
          </p:nvPr>
        </p:nvSpPr>
        <p:spPr>
          <a:xfrm>
            <a:off x="2633680" y="32873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Here you can find my </a:t>
            </a:r>
            <a:r>
              <a:rPr lang="en-US" dirty="0" smtClean="0"/>
              <a:t>work </a:t>
            </a:r>
            <a:r>
              <a:rPr lang="en-US" dirty="0"/>
              <a:t>experience.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9" name="Google Shape;1559;p33"/>
          <p:cNvSpPr txBox="1">
            <a:spLocks noGrp="1"/>
          </p:cNvSpPr>
          <p:nvPr>
            <p:ph type="title" idx="5"/>
          </p:nvPr>
        </p:nvSpPr>
        <p:spPr>
          <a:xfrm>
            <a:off x="2633680" y="1583575"/>
            <a:ext cx="18120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60" name="Google Shape;1560;p33"/>
          <p:cNvSpPr txBox="1">
            <a:spLocks noGrp="1"/>
          </p:cNvSpPr>
          <p:nvPr>
            <p:ph type="title" idx="6"/>
          </p:nvPr>
        </p:nvSpPr>
        <p:spPr>
          <a:xfrm>
            <a:off x="4659496" y="26341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</a:t>
            </a:r>
            <a:endParaRPr/>
          </a:p>
        </p:txBody>
      </p:sp>
      <p:sp>
        <p:nvSpPr>
          <p:cNvPr id="1561" name="Google Shape;1561;p33"/>
          <p:cNvSpPr txBox="1">
            <a:spLocks noGrp="1"/>
          </p:cNvSpPr>
          <p:nvPr>
            <p:ph type="subTitle" idx="7"/>
          </p:nvPr>
        </p:nvSpPr>
        <p:spPr>
          <a:xfrm>
            <a:off x="4659496" y="32873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Here you can know about my skills and </a:t>
            </a:r>
            <a:r>
              <a:rPr lang="en-US" dirty="0" smtClean="0"/>
              <a:t>abilities.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2" name="Google Shape;1562;p33"/>
          <p:cNvSpPr txBox="1">
            <a:spLocks noGrp="1"/>
          </p:cNvSpPr>
          <p:nvPr>
            <p:ph type="title" idx="8"/>
          </p:nvPr>
        </p:nvSpPr>
        <p:spPr>
          <a:xfrm>
            <a:off x="4659496" y="1583575"/>
            <a:ext cx="18120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63" name="Google Shape;1563;p33"/>
          <p:cNvSpPr txBox="1">
            <a:spLocks noGrp="1"/>
          </p:cNvSpPr>
          <p:nvPr>
            <p:ph type="title" idx="9"/>
          </p:nvPr>
        </p:nvSpPr>
        <p:spPr>
          <a:xfrm>
            <a:off x="6685311" y="2634175"/>
            <a:ext cx="18120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Hobbies</a:t>
            </a:r>
            <a:endParaRPr/>
          </a:p>
        </p:txBody>
      </p:sp>
      <p:sp>
        <p:nvSpPr>
          <p:cNvPr id="1564" name="Google Shape;1564;p33"/>
          <p:cNvSpPr txBox="1">
            <a:spLocks noGrp="1"/>
          </p:cNvSpPr>
          <p:nvPr>
            <p:ph type="subTitle" idx="13"/>
          </p:nvPr>
        </p:nvSpPr>
        <p:spPr>
          <a:xfrm>
            <a:off x="6685311" y="3287375"/>
            <a:ext cx="18120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Here you can learn more about me .</a:t>
            </a:r>
          </a:p>
        </p:txBody>
      </p:sp>
      <p:sp>
        <p:nvSpPr>
          <p:cNvPr id="1565" name="Google Shape;1565;p33"/>
          <p:cNvSpPr txBox="1">
            <a:spLocks noGrp="1"/>
          </p:cNvSpPr>
          <p:nvPr>
            <p:ph type="title" idx="14"/>
          </p:nvPr>
        </p:nvSpPr>
        <p:spPr>
          <a:xfrm>
            <a:off x="6685311" y="1583575"/>
            <a:ext cx="18120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34"/>
          <p:cNvSpPr txBox="1">
            <a:spLocks noGrp="1"/>
          </p:cNvSpPr>
          <p:nvPr>
            <p:ph type="title"/>
          </p:nvPr>
        </p:nvSpPr>
        <p:spPr>
          <a:xfrm>
            <a:off x="311700" y="1209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571" name="Google Shape;1571;p34"/>
          <p:cNvSpPr txBox="1">
            <a:spLocks noGrp="1"/>
          </p:cNvSpPr>
          <p:nvPr>
            <p:ph type="body" idx="1"/>
          </p:nvPr>
        </p:nvSpPr>
        <p:spPr>
          <a:xfrm>
            <a:off x="311700" y="1782650"/>
            <a:ext cx="8412353" cy="26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dirty="0" smtClean="0"/>
              <a:t>NAME: Alejandro Giraldo Herrera.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dirty="0" smtClean="0"/>
              <a:t>DATE OF BRITH: March/23/2003</a:t>
            </a:r>
            <a:r>
              <a:rPr lang="es-CO" dirty="0" smtClean="0"/>
              <a:t>.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dirty="0" smtClean="0"/>
              <a:t>ID: 1004916686.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dirty="0" smtClean="0"/>
              <a:t>ADDRES: La Cecilia first stage neighborhood.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dirty="0" smtClean="0"/>
              <a:t>MARITAL STATUS: Single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dirty="0" smtClean="0"/>
              <a:t>E-MAIL: </a:t>
            </a:r>
            <a:r>
              <a:rPr lang="en-US" dirty="0" smtClean="0">
                <a:hlinkClick r:id="rId3"/>
              </a:rPr>
              <a:t>alejito23001@gmail.com</a:t>
            </a:r>
            <a:endParaRPr lang="en-US" dirty="0" smtClean="0"/>
          </a:p>
          <a:p>
            <a:pPr marL="285750" indent="-285750" algn="l">
              <a:spcAft>
                <a:spcPts val="1600"/>
              </a:spcAft>
            </a:pPr>
            <a:r>
              <a:rPr lang="en-US" dirty="0" smtClean="0"/>
              <a:t>PHONE NUMBER: 3013258495</a:t>
            </a:r>
          </a:p>
          <a:p>
            <a:pPr marL="285750" indent="-285750" algn="l">
              <a:spcAft>
                <a:spcPts val="1600"/>
              </a:spcAft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36"/>
          <p:cNvSpPr txBox="1">
            <a:spLocks noGrp="1"/>
          </p:cNvSpPr>
          <p:nvPr>
            <p:ph type="title"/>
          </p:nvPr>
        </p:nvSpPr>
        <p:spPr>
          <a:xfrm>
            <a:off x="4868075" y="2150850"/>
            <a:ext cx="316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Education</a:t>
            </a:r>
            <a:endParaRPr dirty="0"/>
          </a:p>
        </p:txBody>
      </p:sp>
      <p:sp>
        <p:nvSpPr>
          <p:cNvPr id="1586" name="Google Shape;1586;p36"/>
          <p:cNvSpPr txBox="1">
            <a:spLocks noGrp="1"/>
          </p:cNvSpPr>
          <p:nvPr>
            <p:ph type="title" idx="2"/>
          </p:nvPr>
        </p:nvSpPr>
        <p:spPr>
          <a:xfrm>
            <a:off x="4868075" y="1417475"/>
            <a:ext cx="39642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2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35"/>
          <p:cNvSpPr txBox="1">
            <a:spLocks noGrp="1"/>
          </p:cNvSpPr>
          <p:nvPr>
            <p:ph type="body" idx="1"/>
          </p:nvPr>
        </p:nvSpPr>
        <p:spPr>
          <a:xfrm>
            <a:off x="641759" y="1883875"/>
            <a:ext cx="36900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I’m polite.</a:t>
            </a:r>
            <a:endParaRPr dirty="0" smtClean="0"/>
          </a:p>
          <a:p>
            <a:pPr lvl="0">
              <a:spcBef>
                <a:spcPts val="1600"/>
              </a:spcBef>
            </a:pPr>
            <a:r>
              <a:rPr lang="en-US" dirty="0"/>
              <a:t>I’m </a:t>
            </a:r>
            <a:r>
              <a:rPr lang="en-US" dirty="0" err="1" smtClean="0"/>
              <a:t>responsable</a:t>
            </a:r>
            <a:endParaRPr dirty="0" smtClean="0"/>
          </a:p>
          <a:p>
            <a:pPr lvl="0">
              <a:spcBef>
                <a:spcPts val="1000"/>
              </a:spcBef>
            </a:pPr>
            <a:r>
              <a:rPr lang="es-CO" dirty="0" err="1" smtClean="0"/>
              <a:t>I’m</a:t>
            </a:r>
            <a:r>
              <a:rPr lang="es-CO" dirty="0" smtClean="0"/>
              <a:t> </a:t>
            </a:r>
            <a:r>
              <a:rPr lang="es-CO" dirty="0" err="1" smtClean="0"/>
              <a:t>tolerant</a:t>
            </a:r>
            <a:r>
              <a:rPr lang="en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en" dirty="0" smtClean="0"/>
              <a:t>I’m </a:t>
            </a:r>
            <a:r>
              <a:rPr lang="es-CO" dirty="0" err="1" smtClean="0"/>
              <a:t>respectful</a:t>
            </a:r>
            <a:r>
              <a:rPr lang="es-CO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en-US" dirty="0" smtClean="0"/>
              <a:t>I’m dedicated.</a:t>
            </a:r>
          </a:p>
          <a:p>
            <a:pPr lvl="0">
              <a:spcBef>
                <a:spcPts val="1000"/>
              </a:spcBef>
            </a:pPr>
            <a:r>
              <a:rPr lang="es-CO" dirty="0" err="1" smtClean="0"/>
              <a:t>I’m</a:t>
            </a:r>
            <a:r>
              <a:rPr lang="es-CO" dirty="0" smtClean="0"/>
              <a:t>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 smtClean="0"/>
              <a:t>introvert</a:t>
            </a:r>
            <a:r>
              <a:rPr lang="es-CO" dirty="0" smtClean="0"/>
              <a:t> </a:t>
            </a:r>
            <a:r>
              <a:rPr lang="es-CO" dirty="0" err="1" smtClean="0"/>
              <a:t>person</a:t>
            </a:r>
            <a:r>
              <a:rPr lang="es-CO" dirty="0" smtClean="0"/>
              <a:t>, </a:t>
            </a:r>
            <a:r>
              <a:rPr lang="es-CO" dirty="0" err="1" smtClean="0"/>
              <a:t>but</a:t>
            </a:r>
            <a:r>
              <a:rPr lang="es-CO" dirty="0" smtClean="0"/>
              <a:t> i can be </a:t>
            </a:r>
            <a:r>
              <a:rPr lang="es-CO" dirty="0" err="1" smtClean="0"/>
              <a:t>funny</a:t>
            </a:r>
            <a:r>
              <a:rPr lang="es-CO" dirty="0" smtClean="0"/>
              <a:t> and </a:t>
            </a:r>
            <a:r>
              <a:rPr lang="es-CO" dirty="0" err="1" smtClean="0"/>
              <a:t>friendly</a:t>
            </a:r>
            <a:r>
              <a:rPr lang="es-CO" dirty="0" smtClean="0"/>
              <a:t>.</a:t>
            </a:r>
            <a:endParaRPr dirty="0"/>
          </a:p>
        </p:txBody>
      </p:sp>
      <p:sp>
        <p:nvSpPr>
          <p:cNvPr id="1577" name="Google Shape;1577;p35"/>
          <p:cNvSpPr txBox="1">
            <a:spLocks noGrp="1"/>
          </p:cNvSpPr>
          <p:nvPr>
            <p:ph type="body" idx="2"/>
          </p:nvPr>
        </p:nvSpPr>
        <p:spPr>
          <a:xfrm>
            <a:off x="4331759" y="1532991"/>
            <a:ext cx="4500541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From 2009 to 2013 I studied at </a:t>
            </a:r>
            <a:r>
              <a:rPr lang="en-US" dirty="0" err="1" smtClean="0"/>
              <a:t>Bosques</a:t>
            </a:r>
            <a:r>
              <a:rPr lang="en-US" dirty="0" smtClean="0"/>
              <a:t> de </a:t>
            </a:r>
            <a:r>
              <a:rPr lang="en-US" dirty="0" err="1" smtClean="0"/>
              <a:t>Pinares</a:t>
            </a:r>
            <a:r>
              <a:rPr lang="en-US" dirty="0" smtClean="0"/>
              <a:t> elementary school. </a:t>
            </a:r>
            <a:endParaRPr dirty="0" smtClean="0"/>
          </a:p>
          <a:p>
            <a:pPr lvl="0">
              <a:spcBef>
                <a:spcPts val="1600"/>
              </a:spcBef>
            </a:pPr>
            <a:r>
              <a:rPr lang="en-US" dirty="0" smtClean="0"/>
              <a:t>From 2014 to 2016 I studied at Laura </a:t>
            </a:r>
            <a:r>
              <a:rPr lang="en-US" dirty="0" err="1" smtClean="0"/>
              <a:t>Vicu</a:t>
            </a:r>
            <a:r>
              <a:rPr lang="es-CO" dirty="0" smtClean="0"/>
              <a:t>ña </a:t>
            </a:r>
            <a:r>
              <a:rPr lang="en-US" dirty="0" smtClean="0"/>
              <a:t>secondary school </a:t>
            </a:r>
            <a:r>
              <a:rPr lang="en-US" dirty="0"/>
              <a:t>the sixty and seventh </a:t>
            </a:r>
            <a:r>
              <a:rPr lang="en-US" dirty="0" smtClean="0"/>
              <a:t>grade.</a:t>
            </a:r>
            <a:endParaRPr dirty="0" smtClean="0"/>
          </a:p>
          <a:p>
            <a:pPr lvl="0">
              <a:spcBef>
                <a:spcPts val="1000"/>
              </a:spcBef>
            </a:pPr>
            <a:r>
              <a:rPr lang="en-US" dirty="0" smtClean="0"/>
              <a:t>From 2016 to 2018 I studied at COAMI </a:t>
            </a:r>
            <a:r>
              <a:rPr lang="en-US" dirty="0"/>
              <a:t>in Spain the seventh and </a:t>
            </a:r>
            <a:r>
              <a:rPr lang="en-US" dirty="0" smtClean="0"/>
              <a:t>eighth grade.</a:t>
            </a:r>
            <a:endParaRPr lang="en-US" dirty="0"/>
          </a:p>
          <a:p>
            <a:pPr lvl="0">
              <a:spcBef>
                <a:spcPts val="1000"/>
              </a:spcBef>
            </a:pPr>
            <a:r>
              <a:rPr lang="en-US" dirty="0" smtClean="0"/>
              <a:t>From 2019 to 2021 I studied and graduated at </a:t>
            </a:r>
            <a:r>
              <a:rPr lang="en-US" dirty="0" err="1" smtClean="0"/>
              <a:t>Bosques</a:t>
            </a:r>
            <a:r>
              <a:rPr lang="en-US" dirty="0" smtClean="0"/>
              <a:t> de </a:t>
            </a:r>
            <a:r>
              <a:rPr lang="en-US" dirty="0" err="1" smtClean="0"/>
              <a:t>Pinares</a:t>
            </a:r>
            <a:r>
              <a:rPr lang="en-US" dirty="0" smtClean="0"/>
              <a:t> </a:t>
            </a:r>
            <a:r>
              <a:rPr lang="en-US" dirty="0"/>
              <a:t>secondary school </a:t>
            </a:r>
            <a:r>
              <a:rPr lang="en-US" dirty="0" smtClean="0"/>
              <a:t>ninth, </a:t>
            </a:r>
            <a:r>
              <a:rPr lang="en-US" dirty="0"/>
              <a:t>tenth and </a:t>
            </a:r>
            <a:r>
              <a:rPr lang="en-US" dirty="0" smtClean="0"/>
              <a:t>eleventh grade</a:t>
            </a:r>
            <a:endParaRPr dirty="0"/>
          </a:p>
        </p:txBody>
      </p:sp>
      <p:sp>
        <p:nvSpPr>
          <p:cNvPr id="1578" name="Google Shape;157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579" name="Google Shape;1579;p35"/>
          <p:cNvSpPr txBox="1">
            <a:spLocks noGrp="1"/>
          </p:cNvSpPr>
          <p:nvPr>
            <p:ph type="title" idx="3"/>
          </p:nvPr>
        </p:nvSpPr>
        <p:spPr>
          <a:xfrm>
            <a:off x="641750" y="1244575"/>
            <a:ext cx="231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Personality</a:t>
            </a:r>
            <a:endParaRPr/>
          </a:p>
        </p:txBody>
      </p:sp>
      <p:sp>
        <p:nvSpPr>
          <p:cNvPr id="1580" name="Google Shape;1580;p35"/>
          <p:cNvSpPr txBox="1">
            <a:spLocks noGrp="1"/>
          </p:cNvSpPr>
          <p:nvPr>
            <p:ph type="title" idx="4"/>
          </p:nvPr>
        </p:nvSpPr>
        <p:spPr>
          <a:xfrm>
            <a:off x="4454442" y="1182107"/>
            <a:ext cx="231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Education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36"/>
          <p:cNvSpPr txBox="1">
            <a:spLocks noGrp="1"/>
          </p:cNvSpPr>
          <p:nvPr>
            <p:ph type="title"/>
          </p:nvPr>
        </p:nvSpPr>
        <p:spPr>
          <a:xfrm>
            <a:off x="4868075" y="2150850"/>
            <a:ext cx="316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Experience</a:t>
            </a:r>
            <a:endParaRPr dirty="0"/>
          </a:p>
        </p:txBody>
      </p:sp>
      <p:sp>
        <p:nvSpPr>
          <p:cNvPr id="1586" name="Google Shape;1586;p36"/>
          <p:cNvSpPr txBox="1">
            <a:spLocks noGrp="1"/>
          </p:cNvSpPr>
          <p:nvPr>
            <p:ph type="title" idx="2"/>
          </p:nvPr>
        </p:nvSpPr>
        <p:spPr>
          <a:xfrm>
            <a:off x="4868075" y="1417475"/>
            <a:ext cx="39642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37"/>
          <p:cNvSpPr/>
          <p:nvPr/>
        </p:nvSpPr>
        <p:spPr>
          <a:xfrm rot="5400000">
            <a:off x="1168350" y="1970650"/>
            <a:ext cx="649500" cy="2986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37"/>
          <p:cNvSpPr/>
          <p:nvPr/>
        </p:nvSpPr>
        <p:spPr>
          <a:xfrm rot="-5400000">
            <a:off x="7326138" y="1970650"/>
            <a:ext cx="649500" cy="2986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7"/>
          <p:cNvSpPr/>
          <p:nvPr/>
        </p:nvSpPr>
        <p:spPr>
          <a:xfrm rot="-5400000">
            <a:off x="7326138" y="182225"/>
            <a:ext cx="649500" cy="2986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7"/>
          <p:cNvSpPr/>
          <p:nvPr/>
        </p:nvSpPr>
        <p:spPr>
          <a:xfrm rot="5400000">
            <a:off x="1168350" y="182225"/>
            <a:ext cx="649500" cy="29862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</a:t>
            </a:r>
            <a:endParaRPr/>
          </a:p>
        </p:txBody>
      </p:sp>
      <p:sp>
        <p:nvSpPr>
          <p:cNvPr id="1597" name="Google Shape;1597;p37"/>
          <p:cNvSpPr txBox="1">
            <a:spLocks noGrp="1"/>
          </p:cNvSpPr>
          <p:nvPr>
            <p:ph type="subTitle" idx="1"/>
          </p:nvPr>
        </p:nvSpPr>
        <p:spPr>
          <a:xfrm>
            <a:off x="842488" y="2074174"/>
            <a:ext cx="259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Assistant in file management at the south Hospital. </a:t>
            </a:r>
          </a:p>
        </p:txBody>
      </p:sp>
      <p:sp>
        <p:nvSpPr>
          <p:cNvPr id="1598" name="Google Shape;1598;p37"/>
          <p:cNvSpPr txBox="1">
            <a:spLocks noGrp="1"/>
          </p:cNvSpPr>
          <p:nvPr>
            <p:ph type="title" idx="2"/>
          </p:nvPr>
        </p:nvSpPr>
        <p:spPr>
          <a:xfrm>
            <a:off x="842488" y="1388975"/>
            <a:ext cx="1922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2019-2020</a:t>
            </a:r>
            <a:endParaRPr dirty="0"/>
          </a:p>
        </p:txBody>
      </p:sp>
      <p:sp>
        <p:nvSpPr>
          <p:cNvPr id="1600" name="Google Shape;1600;p37"/>
          <p:cNvSpPr txBox="1">
            <a:spLocks noGrp="1"/>
          </p:cNvSpPr>
          <p:nvPr>
            <p:ph type="title" idx="4"/>
          </p:nvPr>
        </p:nvSpPr>
        <p:spPr>
          <a:xfrm>
            <a:off x="842488" y="3177400"/>
            <a:ext cx="1922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N/A</a:t>
            </a:r>
            <a:endParaRPr dirty="0"/>
          </a:p>
        </p:txBody>
      </p:sp>
      <p:sp>
        <p:nvSpPr>
          <p:cNvPr id="1601" name="Google Shape;1601;p37"/>
          <p:cNvSpPr txBox="1">
            <a:spLocks noGrp="1"/>
          </p:cNvSpPr>
          <p:nvPr>
            <p:ph type="subTitle" idx="5"/>
          </p:nvPr>
        </p:nvSpPr>
        <p:spPr>
          <a:xfrm>
            <a:off x="5702613" y="2074174"/>
            <a:ext cx="259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Software developer at </a:t>
            </a:r>
            <a:r>
              <a:rPr lang="en-US" dirty="0" err="1" smtClean="0"/>
              <a:t>Rappi</a:t>
            </a:r>
            <a:r>
              <a:rPr lang="en-US" dirty="0"/>
              <a:t>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2" name="Google Shape;1602;p37"/>
          <p:cNvSpPr txBox="1">
            <a:spLocks noGrp="1"/>
          </p:cNvSpPr>
          <p:nvPr>
            <p:ph type="title" idx="6"/>
          </p:nvPr>
        </p:nvSpPr>
        <p:spPr>
          <a:xfrm>
            <a:off x="6379113" y="1388975"/>
            <a:ext cx="1922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2021-2023</a:t>
            </a:r>
            <a:endParaRPr dirty="0"/>
          </a:p>
        </p:txBody>
      </p:sp>
      <p:sp>
        <p:nvSpPr>
          <p:cNvPr id="1604" name="Google Shape;1604;p37"/>
          <p:cNvSpPr txBox="1">
            <a:spLocks noGrp="1"/>
          </p:cNvSpPr>
          <p:nvPr>
            <p:ph type="title" idx="8"/>
          </p:nvPr>
        </p:nvSpPr>
        <p:spPr>
          <a:xfrm>
            <a:off x="6379113" y="3177400"/>
            <a:ext cx="1922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N/A</a:t>
            </a:r>
            <a:endParaRPr dirty="0"/>
          </a:p>
        </p:txBody>
      </p:sp>
      <p:sp>
        <p:nvSpPr>
          <p:cNvPr id="1605" name="Google Shape;1605;p37"/>
          <p:cNvSpPr/>
          <p:nvPr/>
        </p:nvSpPr>
        <p:spPr>
          <a:xfrm>
            <a:off x="6102150" y="1017725"/>
            <a:ext cx="85725" cy="84900"/>
          </a:xfrm>
          <a:custGeom>
            <a:avLst/>
            <a:gdLst/>
            <a:ahLst/>
            <a:cxnLst/>
            <a:rect l="l" t="t" r="r" b="b"/>
            <a:pathLst>
              <a:path w="3429" h="3396" fill="none" extrusionOk="0">
                <a:moveTo>
                  <a:pt x="3428" y="1681"/>
                </a:moveTo>
                <a:cubicBezTo>
                  <a:pt x="3428" y="2656"/>
                  <a:pt x="2655" y="3395"/>
                  <a:pt x="1714" y="3395"/>
                </a:cubicBezTo>
                <a:cubicBezTo>
                  <a:pt x="740" y="3395"/>
                  <a:pt x="1" y="2656"/>
                  <a:pt x="1" y="1681"/>
                </a:cubicBezTo>
                <a:cubicBezTo>
                  <a:pt x="1" y="740"/>
                  <a:pt x="740" y="1"/>
                  <a:pt x="1714" y="1"/>
                </a:cubicBezTo>
                <a:cubicBezTo>
                  <a:pt x="2655" y="1"/>
                  <a:pt x="3428" y="740"/>
                  <a:pt x="3428" y="1681"/>
                </a:cubicBezTo>
                <a:close/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7"/>
          <p:cNvSpPr/>
          <p:nvPr/>
        </p:nvSpPr>
        <p:spPr>
          <a:xfrm>
            <a:off x="2532525" y="2759375"/>
            <a:ext cx="100000" cy="100000"/>
          </a:xfrm>
          <a:custGeom>
            <a:avLst/>
            <a:gdLst/>
            <a:ahLst/>
            <a:cxnLst/>
            <a:rect l="l" t="t" r="r" b="b"/>
            <a:pathLst>
              <a:path w="4000" h="4000" fill="none" extrusionOk="0">
                <a:moveTo>
                  <a:pt x="3999" y="1714"/>
                </a:moveTo>
                <a:cubicBezTo>
                  <a:pt x="3999" y="3226"/>
                  <a:pt x="2151" y="3999"/>
                  <a:pt x="1076" y="2924"/>
                </a:cubicBezTo>
                <a:cubicBezTo>
                  <a:pt x="0" y="1848"/>
                  <a:pt x="739" y="0"/>
                  <a:pt x="2285" y="0"/>
                </a:cubicBezTo>
                <a:cubicBezTo>
                  <a:pt x="3226" y="0"/>
                  <a:pt x="3999" y="773"/>
                  <a:pt x="3999" y="1714"/>
                </a:cubicBezTo>
                <a:close/>
              </a:path>
            </a:pathLst>
          </a:custGeom>
          <a:solidFill>
            <a:srgbClr val="00B8AD"/>
          </a:solidFill>
          <a:ln w="21000" cap="rnd" cmpd="sng">
            <a:solidFill>
              <a:srgbClr val="31CC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7"/>
          <p:cNvSpPr/>
          <p:nvPr/>
        </p:nvSpPr>
        <p:spPr>
          <a:xfrm>
            <a:off x="8517925" y="3676550"/>
            <a:ext cx="349520" cy="349520"/>
          </a:xfrm>
          <a:custGeom>
            <a:avLst/>
            <a:gdLst/>
            <a:ahLst/>
            <a:cxnLst/>
            <a:rect l="l" t="t" r="r" b="b"/>
            <a:pathLst>
              <a:path w="4000" h="4000" fill="none" extrusionOk="0">
                <a:moveTo>
                  <a:pt x="3999" y="1714"/>
                </a:moveTo>
                <a:cubicBezTo>
                  <a:pt x="3999" y="3226"/>
                  <a:pt x="2151" y="3999"/>
                  <a:pt x="1076" y="2924"/>
                </a:cubicBezTo>
                <a:cubicBezTo>
                  <a:pt x="0" y="1848"/>
                  <a:pt x="739" y="0"/>
                  <a:pt x="2285" y="0"/>
                </a:cubicBezTo>
                <a:cubicBezTo>
                  <a:pt x="3226" y="0"/>
                  <a:pt x="3999" y="773"/>
                  <a:pt x="3999" y="1714"/>
                </a:cubicBezTo>
                <a:close/>
              </a:path>
            </a:pathLst>
          </a:custGeom>
          <a:solidFill>
            <a:srgbClr val="00B8AD"/>
          </a:solidFill>
          <a:ln w="21000" cap="rnd" cmpd="sng">
            <a:solidFill>
              <a:srgbClr val="31CC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7"/>
          <p:cNvSpPr/>
          <p:nvPr/>
        </p:nvSpPr>
        <p:spPr>
          <a:xfrm>
            <a:off x="-183200" y="4517863"/>
            <a:ext cx="400775" cy="349525"/>
          </a:xfrm>
          <a:custGeom>
            <a:avLst/>
            <a:gdLst/>
            <a:ahLst/>
            <a:cxnLst/>
            <a:rect l="l" t="t" r="r" b="b"/>
            <a:pathLst>
              <a:path w="16031" h="13981" fill="none" extrusionOk="0">
                <a:moveTo>
                  <a:pt x="0" y="13208"/>
                </a:moveTo>
                <a:cubicBezTo>
                  <a:pt x="1042" y="12200"/>
                  <a:pt x="2823" y="13981"/>
                  <a:pt x="3831" y="12973"/>
                </a:cubicBezTo>
                <a:cubicBezTo>
                  <a:pt x="4839" y="11965"/>
                  <a:pt x="3058" y="10183"/>
                  <a:pt x="4066" y="9175"/>
                </a:cubicBezTo>
                <a:cubicBezTo>
                  <a:pt x="5075" y="8133"/>
                  <a:pt x="6889" y="9915"/>
                  <a:pt x="7898" y="8906"/>
                </a:cubicBezTo>
                <a:cubicBezTo>
                  <a:pt x="8906" y="7898"/>
                  <a:pt x="7125" y="6117"/>
                  <a:pt x="8133" y="5109"/>
                </a:cubicBezTo>
                <a:cubicBezTo>
                  <a:pt x="9141" y="4067"/>
                  <a:pt x="10922" y="5848"/>
                  <a:pt x="11964" y="4840"/>
                </a:cubicBezTo>
                <a:cubicBezTo>
                  <a:pt x="12972" y="3832"/>
                  <a:pt x="11191" y="2051"/>
                  <a:pt x="12199" y="1043"/>
                </a:cubicBezTo>
                <a:cubicBezTo>
                  <a:pt x="13207" y="1"/>
                  <a:pt x="15022" y="1782"/>
                  <a:pt x="16030" y="774"/>
                </a:cubicBezTo>
              </a:path>
            </a:pathLst>
          </a:custGeom>
          <a:noFill/>
          <a:ln w="21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38"/>
          <p:cNvSpPr/>
          <p:nvPr/>
        </p:nvSpPr>
        <p:spPr>
          <a:xfrm rot="5400000">
            <a:off x="1086750" y="452400"/>
            <a:ext cx="2065200" cy="42387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38"/>
          <p:cNvSpPr txBox="1">
            <a:spLocks noGrp="1"/>
          </p:cNvSpPr>
          <p:nvPr>
            <p:ph type="title"/>
          </p:nvPr>
        </p:nvSpPr>
        <p:spPr>
          <a:xfrm>
            <a:off x="978847" y="1505350"/>
            <a:ext cx="234685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chemeClr val="accent4"/>
                </a:solidFill>
              </a:rPr>
              <a:t>S</a:t>
            </a:r>
            <a:r>
              <a:rPr lang="es-CO" sz="3300" dirty="0" smtClean="0">
                <a:solidFill>
                  <a:schemeClr val="accent4"/>
                </a:solidFill>
              </a:rPr>
              <a:t>o</a:t>
            </a:r>
            <a:r>
              <a:rPr lang="en" sz="3300" dirty="0" smtClean="0">
                <a:solidFill>
                  <a:schemeClr val="accent4"/>
                </a:solidFill>
              </a:rPr>
              <a:t>ftware developer</a:t>
            </a:r>
            <a:endParaRPr sz="3300" dirty="0">
              <a:solidFill>
                <a:schemeClr val="accent4"/>
              </a:solidFill>
            </a:endParaRPr>
          </a:p>
        </p:txBody>
      </p:sp>
      <p:sp>
        <p:nvSpPr>
          <p:cNvPr id="1615" name="Google Shape;1615;p38"/>
          <p:cNvSpPr txBox="1">
            <a:spLocks noGrp="1"/>
          </p:cNvSpPr>
          <p:nvPr>
            <p:ph type="title" idx="3"/>
          </p:nvPr>
        </p:nvSpPr>
        <p:spPr>
          <a:xfrm>
            <a:off x="978848" y="2936950"/>
            <a:ext cx="21573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4"/>
                </a:solidFill>
              </a:rPr>
              <a:t>2021-2023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1616" name="Google Shape;1616;p38"/>
          <p:cNvSpPr txBox="1">
            <a:spLocks noGrp="1"/>
          </p:cNvSpPr>
          <p:nvPr>
            <p:ph type="body" idx="2"/>
          </p:nvPr>
        </p:nvSpPr>
        <p:spPr>
          <a:xfrm>
            <a:off x="4939500" y="2172550"/>
            <a:ext cx="31848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smtClean="0"/>
              <a:t>I am a technical support of the  </a:t>
            </a:r>
            <a:r>
              <a:rPr lang="en-US" dirty="0" err="1" smtClean="0"/>
              <a:t>R</a:t>
            </a:r>
            <a:r>
              <a:rPr lang="en-US" sz="1600" dirty="0" err="1" smtClean="0"/>
              <a:t>appi’s</a:t>
            </a:r>
            <a:r>
              <a:rPr lang="en-US" dirty="0" smtClean="0"/>
              <a:t> app.</a:t>
            </a:r>
            <a:endParaRPr sz="1600" dirty="0"/>
          </a:p>
          <a:p>
            <a:pPr lvl="0"/>
            <a:r>
              <a:rPr lang="en-US" dirty="0"/>
              <a:t>I develop and improve </a:t>
            </a:r>
            <a:r>
              <a:rPr lang="en-US" dirty="0" smtClean="0"/>
              <a:t>apps.</a:t>
            </a:r>
          </a:p>
          <a:p>
            <a:pPr lvl="0"/>
            <a:r>
              <a:rPr lang="en-US" dirty="0"/>
              <a:t>I develop and improve web </a:t>
            </a:r>
            <a:r>
              <a:rPr lang="en-US" dirty="0" smtClean="0"/>
              <a:t>applications.</a:t>
            </a:r>
          </a:p>
          <a:p>
            <a:pPr lvl="0"/>
            <a:r>
              <a:rPr lang="es-CO" dirty="0"/>
              <a:t>I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daily</a:t>
            </a:r>
            <a:r>
              <a:rPr lang="es-CO" dirty="0"/>
              <a:t> meetings to </a:t>
            </a:r>
            <a:r>
              <a:rPr lang="es-CO" dirty="0" err="1"/>
              <a:t>report</a:t>
            </a:r>
            <a:r>
              <a:rPr lang="es-CO" dirty="0"/>
              <a:t> </a:t>
            </a:r>
            <a:r>
              <a:rPr lang="es-CO" dirty="0" err="1" smtClean="0"/>
              <a:t>progress</a:t>
            </a:r>
            <a:r>
              <a:rPr lang="es-CO" dirty="0" smtClean="0"/>
              <a:t>.</a:t>
            </a:r>
            <a:endParaRPr lang="es-CO" dirty="0"/>
          </a:p>
          <a:p>
            <a:pPr lvl="0"/>
            <a:r>
              <a:rPr lang="it-IT" dirty="0"/>
              <a:t>I am a database </a:t>
            </a:r>
            <a:r>
              <a:rPr lang="it-IT" dirty="0" smtClean="0"/>
              <a:t>manager.</a:t>
            </a:r>
            <a:endParaRPr sz="1600" dirty="0"/>
          </a:p>
        </p:txBody>
      </p:sp>
      <p:cxnSp>
        <p:nvCxnSpPr>
          <p:cNvPr id="1617" name="Google Shape;1617;p38"/>
          <p:cNvCxnSpPr/>
          <p:nvPr/>
        </p:nvCxnSpPr>
        <p:spPr>
          <a:xfrm>
            <a:off x="4933950" y="2034175"/>
            <a:ext cx="4295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8" name="Google Shape;1618;p38"/>
          <p:cNvSpPr txBox="1">
            <a:spLocks noGrp="1"/>
          </p:cNvSpPr>
          <p:nvPr>
            <p:ph type="subTitle" idx="1"/>
          </p:nvPr>
        </p:nvSpPr>
        <p:spPr>
          <a:xfrm>
            <a:off x="4939500" y="708850"/>
            <a:ext cx="31035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Rappi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9"/>
          <p:cNvSpPr txBox="1">
            <a:spLocks noGrp="1"/>
          </p:cNvSpPr>
          <p:nvPr>
            <p:ph type="title" idx="4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Me Apart</a:t>
            </a:r>
            <a:endParaRPr/>
          </a:p>
        </p:txBody>
      </p:sp>
      <p:sp>
        <p:nvSpPr>
          <p:cNvPr id="1624" name="Google Shape;1624;p39"/>
          <p:cNvSpPr txBox="1">
            <a:spLocks noGrp="1"/>
          </p:cNvSpPr>
          <p:nvPr>
            <p:ph type="title"/>
          </p:nvPr>
        </p:nvSpPr>
        <p:spPr>
          <a:xfrm>
            <a:off x="1543037" y="3037675"/>
            <a:ext cx="2347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Passion</a:t>
            </a:r>
            <a:endParaRPr dirty="0"/>
          </a:p>
        </p:txBody>
      </p:sp>
      <p:sp>
        <p:nvSpPr>
          <p:cNvPr id="1625" name="Google Shape;1625;p39"/>
          <p:cNvSpPr txBox="1">
            <a:spLocks noGrp="1"/>
          </p:cNvSpPr>
          <p:nvPr>
            <p:ph type="subTitle" idx="1"/>
          </p:nvPr>
        </p:nvSpPr>
        <p:spPr>
          <a:xfrm>
            <a:off x="1543038" y="3767075"/>
            <a:ext cx="23472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CO" dirty="0"/>
              <a:t>I am </a:t>
            </a:r>
            <a:r>
              <a:rPr lang="es-CO" dirty="0" err="1"/>
              <a:t>passionate</a:t>
            </a:r>
            <a:r>
              <a:rPr lang="es-CO" dirty="0"/>
              <a:t> </a:t>
            </a:r>
            <a:r>
              <a:rPr lang="es-CO" dirty="0" err="1"/>
              <a:t>about</a:t>
            </a:r>
            <a:r>
              <a:rPr lang="es-CO" dirty="0"/>
              <a:t> </a:t>
            </a:r>
            <a:r>
              <a:rPr lang="es-CO" dirty="0" err="1" smtClean="0"/>
              <a:t>programming</a:t>
            </a:r>
            <a:r>
              <a:rPr lang="es-CO" dirty="0" smtClean="0"/>
              <a:t> and </a:t>
            </a:r>
            <a:r>
              <a:rPr lang="es-CO" dirty="0" err="1" smtClean="0"/>
              <a:t>tecnology</a:t>
            </a:r>
            <a:endParaRPr dirty="0"/>
          </a:p>
        </p:txBody>
      </p:sp>
      <p:sp>
        <p:nvSpPr>
          <p:cNvPr id="1626" name="Google Shape;1626;p39"/>
          <p:cNvSpPr txBox="1">
            <a:spLocks noGrp="1"/>
          </p:cNvSpPr>
          <p:nvPr>
            <p:ph type="title" idx="2"/>
          </p:nvPr>
        </p:nvSpPr>
        <p:spPr>
          <a:xfrm>
            <a:off x="5253771" y="3037675"/>
            <a:ext cx="2347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Assertive Comunication</a:t>
            </a:r>
            <a:endParaRPr dirty="0"/>
          </a:p>
        </p:txBody>
      </p:sp>
      <p:sp>
        <p:nvSpPr>
          <p:cNvPr id="1627" name="Google Shape;1627;p39"/>
          <p:cNvSpPr txBox="1">
            <a:spLocks noGrp="1"/>
          </p:cNvSpPr>
          <p:nvPr>
            <p:ph type="subTitle" idx="3"/>
          </p:nvPr>
        </p:nvSpPr>
        <p:spPr>
          <a:xfrm>
            <a:off x="5253766" y="3767075"/>
            <a:ext cx="23472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CO" dirty="0"/>
              <a:t>I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assertive</a:t>
            </a:r>
            <a:r>
              <a:rPr lang="es-CO" dirty="0"/>
              <a:t> </a:t>
            </a:r>
            <a:r>
              <a:rPr lang="es-CO" dirty="0" err="1"/>
              <a:t>communication</a:t>
            </a:r>
            <a:endParaRPr dirty="0"/>
          </a:p>
        </p:txBody>
      </p:sp>
      <p:sp>
        <p:nvSpPr>
          <p:cNvPr id="1628" name="Google Shape;1628;p39"/>
          <p:cNvSpPr/>
          <p:nvPr/>
        </p:nvSpPr>
        <p:spPr>
          <a:xfrm rot="5400000">
            <a:off x="1464000" y="305480"/>
            <a:ext cx="1134300" cy="4062300"/>
          </a:xfrm>
          <a:prstGeom prst="round2SameRect">
            <a:avLst>
              <a:gd name="adj1" fmla="val 46111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9"/>
          <p:cNvSpPr/>
          <p:nvPr/>
        </p:nvSpPr>
        <p:spPr>
          <a:xfrm rot="-5400000">
            <a:off x="6561950" y="293616"/>
            <a:ext cx="1134300" cy="4062300"/>
          </a:xfrm>
          <a:prstGeom prst="round2SameRect">
            <a:avLst>
              <a:gd name="adj1" fmla="val 46111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FFFFFF">
                  <a:alpha val="25098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39"/>
          <p:cNvGrpSpPr/>
          <p:nvPr/>
        </p:nvGrpSpPr>
        <p:grpSpPr>
          <a:xfrm>
            <a:off x="2429569" y="1968362"/>
            <a:ext cx="574101" cy="736518"/>
            <a:chOff x="6974158" y="2789537"/>
            <a:chExt cx="255247" cy="327458"/>
          </a:xfrm>
        </p:grpSpPr>
        <p:sp>
          <p:nvSpPr>
            <p:cNvPr id="1631" name="Google Shape;1631;p39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9"/>
          <p:cNvGrpSpPr/>
          <p:nvPr/>
        </p:nvGrpSpPr>
        <p:grpSpPr>
          <a:xfrm>
            <a:off x="6000010" y="1941568"/>
            <a:ext cx="854723" cy="790085"/>
            <a:chOff x="7384751" y="4147984"/>
            <a:chExt cx="380012" cy="351274"/>
          </a:xfrm>
        </p:grpSpPr>
        <p:sp>
          <p:nvSpPr>
            <p:cNvPr id="1638" name="Google Shape;1638;p39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eneral Green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1CCAF"/>
      </a:accent1>
      <a:accent2>
        <a:srgbClr val="FFFFFF"/>
      </a:accent2>
      <a:accent3>
        <a:srgbClr val="7EF18D"/>
      </a:accent3>
      <a:accent4>
        <a:srgbClr val="00B8AD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380</Words>
  <Application>Microsoft Office PowerPoint</Application>
  <PresentationFormat>Presentación en pantalla (16:9)</PresentationFormat>
  <Paragraphs>109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Fredoka One</vt:lpstr>
      <vt:lpstr>Arial</vt:lpstr>
      <vt:lpstr>Nunito</vt:lpstr>
      <vt:lpstr>General Green CV by Slidesgo</vt:lpstr>
      <vt:lpstr>Curriculum Vitae</vt:lpstr>
      <vt:lpstr>Education</vt:lpstr>
      <vt:lpstr>About Me</vt:lpstr>
      <vt:lpstr>Education</vt:lpstr>
      <vt:lpstr>About Me</vt:lpstr>
      <vt:lpstr>Experience</vt:lpstr>
      <vt:lpstr>Experience</vt:lpstr>
      <vt:lpstr>Software developer</vt:lpstr>
      <vt:lpstr>What Sets Me Apart</vt:lpstr>
      <vt:lpstr>What Sets Me Apart</vt:lpstr>
      <vt:lpstr>Skills</vt:lpstr>
      <vt:lpstr>Communication Skills</vt:lpstr>
      <vt:lpstr>Technical Skills</vt:lpstr>
      <vt:lpstr>Computer Skills</vt:lpstr>
      <vt:lpstr>Hobbies</vt:lpstr>
      <vt:lpstr>Hobbies</vt:lpstr>
      <vt:lpstr>My Personal Web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</dc:title>
  <dc:creator>Alejo</dc:creator>
  <cp:lastModifiedBy>Alejo Giraldo</cp:lastModifiedBy>
  <cp:revision>11</cp:revision>
  <dcterms:modified xsi:type="dcterms:W3CDTF">2021-06-28T13:22:40Z</dcterms:modified>
</cp:coreProperties>
</file>