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30/06/2021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30/06/2021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30/06/2021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30/06/2021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30/06/2021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917373" y="1019508"/>
            <a:ext cx="4303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IT</a:t>
            </a:r>
            <a:endParaRPr lang="es-E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“Tu 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comunidad de intercambio”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869355" y="776538"/>
            <a:ext cx="456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Equipo de trabajo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Johguia</a:t>
            </a:r>
            <a:endParaRPr lang="es-E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60930"/>
              </p:ext>
            </p:extLst>
          </p:nvPr>
        </p:nvGraphicFramePr>
        <p:xfrm>
          <a:off x="1437372" y="1492997"/>
          <a:ext cx="6096000" cy="2291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 smtClean="0"/>
                        <a:t>Alejandro  Giraldo Herrera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dirty="0" smtClean="0"/>
                        <a:t>Desarrollador </a:t>
                      </a:r>
                      <a:r>
                        <a:rPr lang="es-CO" b="0" dirty="0" err="1" smtClean="0"/>
                        <a:t>backend</a:t>
                      </a:r>
                      <a:r>
                        <a:rPr lang="es-CO" b="0" dirty="0" smtClean="0"/>
                        <a:t> – diseñador</a:t>
                      </a:r>
                      <a:r>
                        <a:rPr lang="es-CO" b="0" baseline="0" dirty="0" smtClean="0"/>
                        <a:t> de base de datos.</a:t>
                      </a:r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err="1" smtClean="0"/>
                        <a:t>Johnier</a:t>
                      </a:r>
                      <a:r>
                        <a:rPr lang="es-MX" b="0" dirty="0" smtClean="0"/>
                        <a:t> Rodríguez Duque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 smtClean="0"/>
                        <a:t>Desarrollador </a:t>
                      </a:r>
                      <a:r>
                        <a:rPr lang="es-CO" b="0" dirty="0" err="1" smtClean="0"/>
                        <a:t>backend</a:t>
                      </a:r>
                      <a:r>
                        <a:rPr lang="es-CO" b="0" dirty="0" smtClean="0"/>
                        <a:t> – diseñador</a:t>
                      </a:r>
                      <a:r>
                        <a:rPr lang="es-CO" b="0" baseline="0" dirty="0" smtClean="0"/>
                        <a:t> de base de datos.</a:t>
                      </a:r>
                      <a:endParaRPr lang="es-CO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Guillermo</a:t>
                      </a:r>
                      <a:r>
                        <a:rPr lang="es-CO" baseline="0" dirty="0" smtClean="0"/>
                        <a:t> Dominguez </a:t>
                      </a:r>
                      <a:r>
                        <a:rPr lang="es-CO" baseline="0" dirty="0" err="1" smtClean="0"/>
                        <a:t>Dominguez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Desarrollador 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frontend</a:t>
                      </a:r>
                      <a:r>
                        <a:rPr lang="es-CO" baseline="0" dirty="0" smtClean="0"/>
                        <a:t>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Jorge Mario Camelo García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Desarrollador </a:t>
                      </a:r>
                      <a:r>
                        <a:rPr lang="es-CO" dirty="0" err="1" smtClean="0"/>
                        <a:t>frontend</a:t>
                      </a:r>
                      <a:r>
                        <a:rPr lang="es-CO" dirty="0" smtClean="0"/>
                        <a:t>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0" y="1330544"/>
            <a:ext cx="238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it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40143" y="2692065"/>
            <a:ext cx="41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 it es una aplicación  web   para    el      intercambio   de productos   y servicios   de forma   rápida   y segura    sin  uso  de  efectivo       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90223" y="2204662"/>
            <a:ext cx="1713297" cy="4921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69084" y="333121"/>
            <a:ext cx="8529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					Tecnologías   que  se   utilizaron :</a:t>
            </a:r>
          </a:p>
          <a:p>
            <a:endParaRPr lang="es-MX" b="1" dirty="0"/>
          </a:p>
          <a:p>
            <a:r>
              <a:rPr lang="es-MX" b="1" dirty="0" err="1" smtClean="0"/>
              <a:t>Backend</a:t>
            </a:r>
            <a:r>
              <a:rPr lang="es-MX" b="1" dirty="0" smtClean="0"/>
              <a:t>: </a:t>
            </a:r>
            <a:r>
              <a:rPr lang="es-MX" b="1" dirty="0" smtClean="0"/>
              <a:t>									</a:t>
            </a:r>
            <a:r>
              <a:rPr lang="es-MX" b="1" dirty="0" err="1" smtClean="0"/>
              <a:t>Frontend</a:t>
            </a:r>
            <a:r>
              <a:rPr lang="es-MX" b="1" dirty="0"/>
              <a:t>: 	</a:t>
            </a:r>
            <a:r>
              <a:rPr lang="es-MX" b="1" dirty="0" smtClean="0"/>
              <a:t>		</a:t>
            </a:r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 smtClean="0"/>
          </a:p>
          <a:p>
            <a:endParaRPr lang="es-MX" b="1" dirty="0"/>
          </a:p>
          <a:p>
            <a:endParaRPr lang="es-MX" dirty="0" smtClean="0"/>
          </a:p>
          <a:p>
            <a:r>
              <a:rPr lang="es-MX" b="1" dirty="0" smtClean="0"/>
              <a:t>Herramientas:</a:t>
            </a:r>
            <a:r>
              <a:rPr lang="es-MX" dirty="0" smtClean="0"/>
              <a:t>									</a:t>
            </a:r>
            <a:r>
              <a:rPr lang="es-MX" b="1" dirty="0" smtClean="0"/>
              <a:t>Comunicación</a:t>
            </a:r>
            <a:r>
              <a:rPr lang="en-US" b="1" dirty="0" smtClean="0"/>
              <a:t>:</a:t>
            </a:r>
            <a:endParaRPr lang="es-MX" b="1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06" y="3440721"/>
            <a:ext cx="1244054" cy="8026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60" y="1830668"/>
            <a:ext cx="2165725" cy="8662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28" y="1354216"/>
            <a:ext cx="3046736" cy="153678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44" y="4072585"/>
            <a:ext cx="1068457" cy="10684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05" y="3246118"/>
            <a:ext cx="1052513" cy="10525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11" y="4307100"/>
            <a:ext cx="1026894" cy="75758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43" y="3643314"/>
            <a:ext cx="1304669" cy="131063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83" y="4056935"/>
            <a:ext cx="1099756" cy="109975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79" y="3546252"/>
            <a:ext cx="2254965" cy="5604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6" y="1945702"/>
            <a:ext cx="943505" cy="70762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5" y="1282820"/>
            <a:ext cx="657781" cy="65778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15" y="906052"/>
            <a:ext cx="1426187" cy="748748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2331649" y="960605"/>
            <a:ext cx="2167245" cy="748748"/>
            <a:chOff x="2331649" y="960605"/>
            <a:chExt cx="2167245" cy="748748"/>
          </a:xfrm>
        </p:grpSpPr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141" y="960605"/>
              <a:ext cx="1579072" cy="748748"/>
            </a:xfrm>
            <a:prstGeom prst="rect">
              <a:avLst/>
            </a:prstGeom>
          </p:spPr>
        </p:pic>
        <p:sp>
          <p:nvSpPr>
            <p:cNvPr id="22" name="Rectángulo 21"/>
            <p:cNvSpPr/>
            <p:nvPr/>
          </p:nvSpPr>
          <p:spPr>
            <a:xfrm>
              <a:off x="2331649" y="1051146"/>
              <a:ext cx="2167245" cy="369332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dirty="0" smtClean="0">
                  <a:ln w="0">
                    <a:solidFill>
                      <a:srgbClr val="00B0F0"/>
                    </a:solidFill>
                  </a:ln>
                  <a:solidFill>
                    <a:srgbClr val="00B0F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fornian FB" panose="0207040306080B030204" pitchFamily="18" charset="0"/>
                </a:rPr>
                <a:t>Connector</a:t>
              </a:r>
              <a:endParaRPr lang="es-ES" sz="2000" dirty="0">
                <a:ln w="0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fornian FB" panose="0207040306080B030204" pitchFamily="18" charset="0"/>
              </a:endParaRPr>
            </a:p>
          </p:txBody>
        </p:sp>
      </p:grpSp>
      <p:pic>
        <p:nvPicPr>
          <p:cNvPr id="23" name="Imagen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" y="3486082"/>
            <a:ext cx="916439" cy="9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27363" y="52068"/>
            <a:ext cx="614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Conocimientos adquiridos:  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27313" y="992320"/>
            <a:ext cx="75067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Creación de un </a:t>
            </a:r>
            <a:r>
              <a:rPr lang="es-CO" dirty="0" err="1" smtClean="0"/>
              <a:t>mockup</a:t>
            </a:r>
            <a:r>
              <a:rPr lang="es-CO" dirty="0" smtClean="0"/>
              <a:t> para el sitio web con </a:t>
            </a:r>
            <a:r>
              <a:rPr lang="es-CO" dirty="0" err="1" smtClean="0"/>
              <a:t>Balsamiq</a:t>
            </a:r>
            <a:r>
              <a:rPr lang="es-CO" dirty="0" smtClean="0"/>
              <a:t>.</a:t>
            </a:r>
            <a:endParaRPr lang="es-C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Diseño y construcción de un sitio web mediante el uso de HTML, CSS y </a:t>
            </a:r>
            <a:r>
              <a:rPr lang="es-CO" dirty="0" err="1" smtClean="0"/>
              <a:t>Javascript</a:t>
            </a:r>
            <a:r>
              <a:rPr lang="es-CO" dirty="0" smtClean="0"/>
              <a:t>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Creación de un sistema de comunicación entre cliente y servidor en un sitio web mediante </a:t>
            </a:r>
            <a:r>
              <a:rPr lang="es-CO" dirty="0" err="1" smtClean="0"/>
              <a:t>Python</a:t>
            </a:r>
            <a:r>
              <a:rPr lang="es-CO" dirty="0" smtClean="0"/>
              <a:t> </a:t>
            </a:r>
            <a:r>
              <a:rPr lang="es-CO" dirty="0" err="1"/>
              <a:t>Flask</a:t>
            </a:r>
            <a:r>
              <a:rPr lang="es-CO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Administración de base de datos de usuarios mediante el uso de </a:t>
            </a:r>
            <a:r>
              <a:rPr lang="es-CO" dirty="0" err="1" smtClean="0"/>
              <a:t>mysql</a:t>
            </a:r>
            <a:r>
              <a:rPr lang="es-CO" dirty="0" smtClean="0"/>
              <a:t> </a:t>
            </a:r>
            <a:r>
              <a:rPr lang="es-CO" dirty="0" err="1" smtClean="0"/>
              <a:t>workbench</a:t>
            </a:r>
            <a:r>
              <a:rPr lang="es-CO" dirty="0" smtClean="0"/>
              <a:t> y </a:t>
            </a:r>
            <a:r>
              <a:rPr lang="es-CO" dirty="0" err="1" smtClean="0"/>
              <a:t>mysql</a:t>
            </a:r>
            <a:r>
              <a:rPr lang="es-CO" dirty="0" smtClean="0"/>
              <a:t> conector driver.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versiones del programa con </a:t>
            </a:r>
            <a:r>
              <a:rPr lang="es-CO" dirty="0" err="1" smtClean="0"/>
              <a:t>Git</a:t>
            </a:r>
            <a:r>
              <a:rPr lang="es-CO" dirty="0" smtClean="0"/>
              <a:t> y </a:t>
            </a:r>
            <a:r>
              <a:rPr lang="es-CO" dirty="0" err="1" smtClean="0"/>
              <a:t>Github</a:t>
            </a:r>
            <a:r>
              <a:rPr lang="es-CO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Interpolación con </a:t>
            </a:r>
            <a:r>
              <a:rPr lang="es-CO" dirty="0" err="1" smtClean="0"/>
              <a:t>síntaxis</a:t>
            </a:r>
            <a:r>
              <a:rPr lang="es-CO" dirty="0" smtClean="0"/>
              <a:t> de </a:t>
            </a:r>
            <a:r>
              <a:rPr lang="es-CO" dirty="0" err="1" smtClean="0"/>
              <a:t>Jinja</a:t>
            </a:r>
            <a:r>
              <a:rPr lang="es-CO" dirty="0" smtClean="0"/>
              <a:t> 2.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Manejo de cookies con </a:t>
            </a:r>
            <a:r>
              <a:rPr lang="es-CO" dirty="0" err="1" smtClean="0"/>
              <a:t>session</a:t>
            </a:r>
            <a:r>
              <a:rPr lang="es-CO" dirty="0" smtClean="0"/>
              <a:t> de </a:t>
            </a:r>
            <a:r>
              <a:rPr lang="es-CO" dirty="0" err="1" smtClean="0"/>
              <a:t>Flask</a:t>
            </a:r>
            <a:r>
              <a:rPr lang="es-CO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Cifrado de datos de usuario con </a:t>
            </a:r>
            <a:r>
              <a:rPr lang="es-CO" dirty="0" err="1" smtClean="0"/>
              <a:t>Bcrypt</a:t>
            </a:r>
            <a:r>
              <a:rPr lang="es-CO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Manejo de base de datos desde el </a:t>
            </a:r>
            <a:r>
              <a:rPr lang="es-CO" dirty="0" err="1" smtClean="0"/>
              <a:t>backend</a:t>
            </a:r>
            <a:r>
              <a:rPr lang="es-CO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Gestión del mínimo viable mediante la priorización de entregables.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Identificación de las necesidades del cliente para el desarrollo de una solución.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207</Words>
  <Application>Microsoft Office PowerPoint</Application>
  <PresentationFormat>Presentación en pantalla (16:9)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Californian FB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Alejo Giraldo</cp:lastModifiedBy>
  <cp:revision>19</cp:revision>
  <dcterms:created xsi:type="dcterms:W3CDTF">2019-11-27T03:16:21Z</dcterms:created>
  <dcterms:modified xsi:type="dcterms:W3CDTF">2021-07-01T03:51:59Z</dcterms:modified>
</cp:coreProperties>
</file>