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407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875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35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96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974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69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985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66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726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20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214C-587C-4FC3-8C41-E6ACB66F1F5E}" type="datetimeFigureOut">
              <a:rPr lang="es-CO" smtClean="0"/>
              <a:t>29/09/2021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B86E-307A-4AB2-8421-96CF9C4344F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24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2" y="1318114"/>
            <a:ext cx="10274531" cy="484294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97132" y="307572"/>
            <a:ext cx="84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crea un S3 donde se proveen las vistas, los estilos de éstas mismas y el cliente JavaScript que captura y envía los datos a la API.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25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CORS </a:t>
            </a:r>
            <a:r>
              <a:rPr lang="en-US" dirty="0" err="1" smtClean="0"/>
              <a:t>externos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API.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00" y="1173537"/>
            <a:ext cx="10711608" cy="50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9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</a:t>
            </a:r>
            <a:r>
              <a:rPr lang="en-US" dirty="0" err="1" smtClean="0"/>
              <a:t>implementa</a:t>
            </a:r>
            <a:r>
              <a:rPr lang="en-US" dirty="0" smtClean="0"/>
              <a:t> la API.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98" y="1138689"/>
            <a:ext cx="9636012" cy="45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7377" y="349136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</a:t>
            </a:r>
            <a:r>
              <a:rPr lang="en-US" dirty="0" smtClean="0"/>
              <a:t>escribe el c</a:t>
            </a:r>
            <a:r>
              <a:rPr lang="es-CO" dirty="0" err="1" smtClean="0"/>
              <a:t>ó</a:t>
            </a:r>
            <a:r>
              <a:rPr lang="en-US" dirty="0" err="1" smtClean="0"/>
              <a:t>digo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lambdas.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5" y="1354974"/>
            <a:ext cx="5531335" cy="442912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06" y="1354975"/>
            <a:ext cx="5462590" cy="44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2" y="340824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crea una tabla en DynamoDB, en este caso, con la clave de partición siendo el email.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4" y="1061996"/>
            <a:ext cx="11416498" cy="53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crea la política para la base de datos, permitiendo que otros servicios trabajen sobre esta.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22" y="1346200"/>
            <a:ext cx="10301767" cy="46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crean dos lambda, una de registro y una de login.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24" y="1261807"/>
            <a:ext cx="10677559" cy="52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2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crea un rol para las lambda agregando la política creada anteriormente.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5" y="1155468"/>
            <a:ext cx="10687662" cy="52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 las funciones lambda se les aplica el rol creado.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6" y="1197032"/>
            <a:ext cx="11013148" cy="51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2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crean dos API’s, una de ingreso y otra de registro.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23" y="1227667"/>
            <a:ext cx="10514962" cy="49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especifica que se active la función lambda cuando la API se lo especifique, relacionando éstas </a:t>
            </a:r>
            <a:r>
              <a:rPr lang="en-US" dirty="0" smtClean="0"/>
              <a:t>con la lambda </a:t>
            </a:r>
            <a:r>
              <a:rPr lang="es-CO" dirty="0" smtClean="0"/>
              <a:t>correspondiente</a:t>
            </a:r>
            <a:r>
              <a:rPr lang="en-US" dirty="0" smtClean="0"/>
              <a:t>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2" y="1295400"/>
            <a:ext cx="10134304" cy="47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997130" y="399013"/>
            <a:ext cx="84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 especifica que se active la función lambda cuando la API se lo especifique, relacionando éstas </a:t>
            </a:r>
            <a:r>
              <a:rPr lang="en-US" dirty="0" smtClean="0"/>
              <a:t>con la lambda </a:t>
            </a:r>
            <a:r>
              <a:rPr lang="es-CO" dirty="0" smtClean="0"/>
              <a:t>correspondiente</a:t>
            </a:r>
            <a:r>
              <a:rPr lang="en-US" dirty="0" smtClean="0"/>
              <a:t>. </a:t>
            </a:r>
            <a:r>
              <a:rPr lang="es-CO" dirty="0" smtClean="0"/>
              <a:t>Después</a:t>
            </a:r>
            <a:r>
              <a:rPr lang="en-US" dirty="0" smtClean="0"/>
              <a:t> de </a:t>
            </a:r>
            <a:r>
              <a:rPr lang="es-CO" dirty="0" smtClean="0"/>
              <a:t>ello</a:t>
            </a:r>
            <a:r>
              <a:rPr lang="en-US" dirty="0" smtClean="0"/>
              <a:t>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53" y="1447800"/>
            <a:ext cx="10354101" cy="48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73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190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Alejo Giraldo</dc:creator>
  <cp:lastModifiedBy>Alejo Giraldo</cp:lastModifiedBy>
  <cp:revision>4</cp:revision>
  <dcterms:created xsi:type="dcterms:W3CDTF">2021-09-28T19:32:04Z</dcterms:created>
  <dcterms:modified xsi:type="dcterms:W3CDTF">2021-09-29T22:32:00Z</dcterms:modified>
</cp:coreProperties>
</file>