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9"/>
  </p:notesMasterIdLst>
  <p:sldIdLst>
    <p:sldId id="256" r:id="rId2"/>
    <p:sldId id="257" r:id="rId3"/>
    <p:sldId id="258" r:id="rId4"/>
    <p:sldId id="259" r:id="rId5"/>
    <p:sldId id="260" r:id="rId6"/>
    <p:sldId id="261" r:id="rId7"/>
    <p:sldId id="286" r:id="rId8"/>
  </p:sldIdLst>
  <p:sldSz cx="9144000" cy="5143500" type="screen16x9"/>
  <p:notesSz cx="6858000" cy="9144000"/>
  <p:embeddedFontLst>
    <p:embeddedFont>
      <p:font typeface="Raleway Thin" panose="020B0604020202020204" charset="0"/>
      <p:regular r:id="rId10"/>
      <p:bold r:id="rId11"/>
      <p:italic r:id="rId12"/>
      <p:boldItalic r:id="rId13"/>
    </p:embeddedFont>
    <p:embeddedFont>
      <p:font typeface="Basic" panose="020B0604020202020204" charset="0"/>
      <p:regular r:id="rId14"/>
    </p:embeddedFont>
    <p:embeddedFont>
      <p:font typeface="DM Serif Display" panose="020B0604020202020204" charset="0"/>
      <p:regular r:id="rId15"/>
      <p:italic r:id="rId16"/>
    </p:embeddedFont>
    <p:embeddedFont>
      <p:font typeface="Staatliches"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647BAA-9F3A-4F6F-B7AE-351577A1C05E}">
  <a:tblStyle styleId="{F7647BAA-9F3A-4F6F-B7AE-351577A1C0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1" autoAdjust="0"/>
  </p:normalViewPr>
  <p:slideViewPr>
    <p:cSldViewPr snapToGrid="0">
      <p:cViewPr>
        <p:scale>
          <a:sx n="150" d="100"/>
          <a:sy n="150" d="100"/>
        </p:scale>
        <p:origin x="7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70f1bfd8c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70f1bfd8c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760e221998_0_24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760e221998_0_24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75f10c3a2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75f10c3a2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7"/>
        <p:cNvGrpSpPr/>
        <p:nvPr/>
      </p:nvGrpSpPr>
      <p:grpSpPr>
        <a:xfrm>
          <a:off x="0" y="0"/>
          <a:ext cx="0" cy="0"/>
          <a:chOff x="0" y="0"/>
          <a:chExt cx="0" cy="0"/>
        </a:xfrm>
      </p:grpSpPr>
      <p:sp>
        <p:nvSpPr>
          <p:cNvPr id="1628" name="Google Shape;1628;g760e22199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9" name="Google Shape;1629;g760e22199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75f10c3a2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75f10c3a2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g75f10c3a2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1" name="Google Shape;1691;g75f10c3a2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4"/>
        <p:cNvGrpSpPr/>
        <p:nvPr/>
      </p:nvGrpSpPr>
      <p:grpSpPr>
        <a:xfrm>
          <a:off x="0" y="0"/>
          <a:ext cx="0" cy="0"/>
          <a:chOff x="0" y="0"/>
          <a:chExt cx="0" cy="0"/>
        </a:xfrm>
      </p:grpSpPr>
      <p:sp>
        <p:nvSpPr>
          <p:cNvPr id="2785" name="Google Shape;2785;g760e221998_0_24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6" name="Google Shape;2786;g760e221998_0_24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_2">
    <p:bg>
      <p:bgPr>
        <a:solidFill>
          <a:srgbClr val="FFD966"/>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279050" y="3344544"/>
            <a:ext cx="5539200" cy="717300"/>
          </a:xfrm>
          <a:prstGeom prst="rect">
            <a:avLst/>
          </a:prstGeom>
        </p:spPr>
        <p:txBody>
          <a:bodyPr spcFirstLastPara="1" wrap="square" lIns="0" tIns="0" rIns="0" bIns="0" anchor="ctr" anchorCtr="0">
            <a:noAutofit/>
          </a:bodyPr>
          <a:lstStyle>
            <a:lvl1pPr lvl="0" algn="r" rtl="0">
              <a:lnSpc>
                <a:spcPct val="95000"/>
              </a:lnSpc>
              <a:spcBef>
                <a:spcPts val="0"/>
              </a:spcBef>
              <a:spcAft>
                <a:spcPts val="0"/>
              </a:spcAft>
              <a:buSzPts val="6500"/>
              <a:buFont typeface="DM Serif Display"/>
              <a:buNone/>
              <a:defRPr sz="6500">
                <a:latin typeface="DM Serif Display"/>
                <a:ea typeface="DM Serif Display"/>
                <a:cs typeface="DM Serif Display"/>
                <a:sym typeface="DM Serif Display"/>
              </a:defRPr>
            </a:lvl1pPr>
            <a:lvl2pPr lvl="1" algn="r" rtl="0">
              <a:lnSpc>
                <a:spcPct val="80000"/>
              </a:lnSpc>
              <a:spcBef>
                <a:spcPts val="0"/>
              </a:spcBef>
              <a:spcAft>
                <a:spcPts val="0"/>
              </a:spcAft>
              <a:buClr>
                <a:schemeClr val="lt2"/>
              </a:buClr>
              <a:buSzPts val="6500"/>
              <a:buFont typeface="DM Serif Display"/>
              <a:buNone/>
              <a:defRPr sz="6500">
                <a:solidFill>
                  <a:schemeClr val="lt2"/>
                </a:solidFill>
                <a:latin typeface="DM Serif Display"/>
                <a:ea typeface="DM Serif Display"/>
                <a:cs typeface="DM Serif Display"/>
                <a:sym typeface="DM Serif Display"/>
              </a:defRPr>
            </a:lvl2pPr>
            <a:lvl3pPr lvl="2" algn="r" rtl="0">
              <a:lnSpc>
                <a:spcPct val="80000"/>
              </a:lnSpc>
              <a:spcBef>
                <a:spcPts val="0"/>
              </a:spcBef>
              <a:spcAft>
                <a:spcPts val="0"/>
              </a:spcAft>
              <a:buClr>
                <a:schemeClr val="lt2"/>
              </a:buClr>
              <a:buSzPts val="6500"/>
              <a:buFont typeface="DM Serif Display"/>
              <a:buNone/>
              <a:defRPr sz="6500">
                <a:solidFill>
                  <a:schemeClr val="lt2"/>
                </a:solidFill>
                <a:latin typeface="DM Serif Display"/>
                <a:ea typeface="DM Serif Display"/>
                <a:cs typeface="DM Serif Display"/>
                <a:sym typeface="DM Serif Display"/>
              </a:defRPr>
            </a:lvl3pPr>
            <a:lvl4pPr lvl="3" algn="r" rtl="0">
              <a:lnSpc>
                <a:spcPct val="80000"/>
              </a:lnSpc>
              <a:spcBef>
                <a:spcPts val="0"/>
              </a:spcBef>
              <a:spcAft>
                <a:spcPts val="0"/>
              </a:spcAft>
              <a:buClr>
                <a:schemeClr val="lt2"/>
              </a:buClr>
              <a:buSzPts val="6500"/>
              <a:buFont typeface="DM Serif Display"/>
              <a:buNone/>
              <a:defRPr sz="6500">
                <a:solidFill>
                  <a:schemeClr val="lt2"/>
                </a:solidFill>
                <a:latin typeface="DM Serif Display"/>
                <a:ea typeface="DM Serif Display"/>
                <a:cs typeface="DM Serif Display"/>
                <a:sym typeface="DM Serif Display"/>
              </a:defRPr>
            </a:lvl4pPr>
            <a:lvl5pPr lvl="4" algn="r" rtl="0">
              <a:lnSpc>
                <a:spcPct val="80000"/>
              </a:lnSpc>
              <a:spcBef>
                <a:spcPts val="0"/>
              </a:spcBef>
              <a:spcAft>
                <a:spcPts val="0"/>
              </a:spcAft>
              <a:buClr>
                <a:schemeClr val="lt2"/>
              </a:buClr>
              <a:buSzPts val="6500"/>
              <a:buFont typeface="DM Serif Display"/>
              <a:buNone/>
              <a:defRPr sz="6500">
                <a:solidFill>
                  <a:schemeClr val="lt2"/>
                </a:solidFill>
                <a:latin typeface="DM Serif Display"/>
                <a:ea typeface="DM Serif Display"/>
                <a:cs typeface="DM Serif Display"/>
                <a:sym typeface="DM Serif Display"/>
              </a:defRPr>
            </a:lvl5pPr>
            <a:lvl6pPr lvl="5" algn="r" rtl="0">
              <a:lnSpc>
                <a:spcPct val="80000"/>
              </a:lnSpc>
              <a:spcBef>
                <a:spcPts val="0"/>
              </a:spcBef>
              <a:spcAft>
                <a:spcPts val="0"/>
              </a:spcAft>
              <a:buClr>
                <a:schemeClr val="lt2"/>
              </a:buClr>
              <a:buSzPts val="6500"/>
              <a:buFont typeface="DM Serif Display"/>
              <a:buNone/>
              <a:defRPr sz="6500">
                <a:solidFill>
                  <a:schemeClr val="lt2"/>
                </a:solidFill>
                <a:latin typeface="DM Serif Display"/>
                <a:ea typeface="DM Serif Display"/>
                <a:cs typeface="DM Serif Display"/>
                <a:sym typeface="DM Serif Display"/>
              </a:defRPr>
            </a:lvl6pPr>
            <a:lvl7pPr lvl="6" algn="r" rtl="0">
              <a:lnSpc>
                <a:spcPct val="80000"/>
              </a:lnSpc>
              <a:spcBef>
                <a:spcPts val="0"/>
              </a:spcBef>
              <a:spcAft>
                <a:spcPts val="0"/>
              </a:spcAft>
              <a:buClr>
                <a:schemeClr val="lt2"/>
              </a:buClr>
              <a:buSzPts val="6500"/>
              <a:buFont typeface="DM Serif Display"/>
              <a:buNone/>
              <a:defRPr sz="6500">
                <a:solidFill>
                  <a:schemeClr val="lt2"/>
                </a:solidFill>
                <a:latin typeface="DM Serif Display"/>
                <a:ea typeface="DM Serif Display"/>
                <a:cs typeface="DM Serif Display"/>
                <a:sym typeface="DM Serif Display"/>
              </a:defRPr>
            </a:lvl7pPr>
            <a:lvl8pPr lvl="7" algn="r" rtl="0">
              <a:lnSpc>
                <a:spcPct val="80000"/>
              </a:lnSpc>
              <a:spcBef>
                <a:spcPts val="0"/>
              </a:spcBef>
              <a:spcAft>
                <a:spcPts val="0"/>
              </a:spcAft>
              <a:buClr>
                <a:schemeClr val="lt2"/>
              </a:buClr>
              <a:buSzPts val="6500"/>
              <a:buFont typeface="DM Serif Display"/>
              <a:buNone/>
              <a:defRPr sz="6500">
                <a:solidFill>
                  <a:schemeClr val="lt2"/>
                </a:solidFill>
                <a:latin typeface="DM Serif Display"/>
                <a:ea typeface="DM Serif Display"/>
                <a:cs typeface="DM Serif Display"/>
                <a:sym typeface="DM Serif Display"/>
              </a:defRPr>
            </a:lvl8pPr>
            <a:lvl9pPr lvl="8" algn="r" rtl="0">
              <a:lnSpc>
                <a:spcPct val="80000"/>
              </a:lnSpc>
              <a:spcBef>
                <a:spcPts val="0"/>
              </a:spcBef>
              <a:spcAft>
                <a:spcPts val="0"/>
              </a:spcAft>
              <a:buClr>
                <a:schemeClr val="lt2"/>
              </a:buClr>
              <a:buSzPts val="6500"/>
              <a:buFont typeface="DM Serif Display"/>
              <a:buNone/>
              <a:defRPr sz="6500">
                <a:solidFill>
                  <a:schemeClr val="lt2"/>
                </a:solidFill>
                <a:latin typeface="DM Serif Display"/>
                <a:ea typeface="DM Serif Display"/>
                <a:cs typeface="DM Serif Display"/>
                <a:sym typeface="DM Serif Display"/>
              </a:defRPr>
            </a:lvl9pPr>
          </a:lstStyle>
          <a:p>
            <a:endParaRPr/>
          </a:p>
        </p:txBody>
      </p:sp>
      <p:sp>
        <p:nvSpPr>
          <p:cNvPr id="10" name="Google Shape;10;p2"/>
          <p:cNvSpPr txBox="1">
            <a:spLocks noGrp="1"/>
          </p:cNvSpPr>
          <p:nvPr>
            <p:ph type="subTitle" idx="1"/>
          </p:nvPr>
        </p:nvSpPr>
        <p:spPr>
          <a:xfrm>
            <a:off x="3870226" y="4074144"/>
            <a:ext cx="3948300" cy="324900"/>
          </a:xfrm>
          <a:prstGeom prst="rect">
            <a:avLst/>
          </a:prstGeom>
        </p:spPr>
        <p:txBody>
          <a:bodyPr spcFirstLastPara="1" wrap="square" lIns="0" tIns="0" rIns="0" bIns="0" anchor="ctr" anchorCtr="0">
            <a:noAutofit/>
          </a:bodyPr>
          <a:lstStyle>
            <a:lvl1pPr lvl="0" algn="r" rtl="0">
              <a:lnSpc>
                <a:spcPct val="95000"/>
              </a:lnSpc>
              <a:spcBef>
                <a:spcPts val="0"/>
              </a:spcBef>
              <a:spcAft>
                <a:spcPts val="0"/>
              </a:spcAft>
              <a:buClr>
                <a:schemeClr val="lt2"/>
              </a:buClr>
              <a:buSzPts val="1700"/>
              <a:buFont typeface="Basic"/>
              <a:buNone/>
              <a:defRPr sz="1600">
                <a:solidFill>
                  <a:schemeClr val="lt2"/>
                </a:solidFill>
                <a:highlight>
                  <a:schemeClr val="dk1"/>
                </a:highlight>
                <a:latin typeface="Basic"/>
                <a:ea typeface="Basic"/>
                <a:cs typeface="Basic"/>
                <a:sym typeface="Basic"/>
              </a:defRPr>
            </a:lvl1pPr>
            <a:lvl2pPr lvl="1" algn="r" rtl="0">
              <a:lnSpc>
                <a:spcPct val="80000"/>
              </a:lnSpc>
              <a:spcBef>
                <a:spcPts val="0"/>
              </a:spcBef>
              <a:spcAft>
                <a:spcPts val="0"/>
              </a:spcAft>
              <a:buClr>
                <a:schemeClr val="lt1"/>
              </a:buClr>
              <a:buSzPts val="1700"/>
              <a:buFont typeface="Raleway Thin"/>
              <a:buNone/>
              <a:defRPr sz="1700">
                <a:solidFill>
                  <a:schemeClr val="lt1"/>
                </a:solidFill>
                <a:highlight>
                  <a:schemeClr val="lt2"/>
                </a:highlight>
                <a:latin typeface="Raleway Thin"/>
                <a:ea typeface="Raleway Thin"/>
                <a:cs typeface="Raleway Thin"/>
                <a:sym typeface="Raleway Thin"/>
              </a:defRPr>
            </a:lvl2pPr>
            <a:lvl3pPr lvl="2" algn="r" rtl="0">
              <a:lnSpc>
                <a:spcPct val="80000"/>
              </a:lnSpc>
              <a:spcBef>
                <a:spcPts val="0"/>
              </a:spcBef>
              <a:spcAft>
                <a:spcPts val="0"/>
              </a:spcAft>
              <a:buClr>
                <a:schemeClr val="lt1"/>
              </a:buClr>
              <a:buSzPts val="1700"/>
              <a:buFont typeface="Raleway Thin"/>
              <a:buNone/>
              <a:defRPr sz="1700">
                <a:solidFill>
                  <a:schemeClr val="lt1"/>
                </a:solidFill>
                <a:highlight>
                  <a:schemeClr val="lt2"/>
                </a:highlight>
                <a:latin typeface="Raleway Thin"/>
                <a:ea typeface="Raleway Thin"/>
                <a:cs typeface="Raleway Thin"/>
                <a:sym typeface="Raleway Thin"/>
              </a:defRPr>
            </a:lvl3pPr>
            <a:lvl4pPr lvl="3" algn="r" rtl="0">
              <a:lnSpc>
                <a:spcPct val="80000"/>
              </a:lnSpc>
              <a:spcBef>
                <a:spcPts val="0"/>
              </a:spcBef>
              <a:spcAft>
                <a:spcPts val="0"/>
              </a:spcAft>
              <a:buClr>
                <a:schemeClr val="lt1"/>
              </a:buClr>
              <a:buSzPts val="1700"/>
              <a:buFont typeface="Raleway Thin"/>
              <a:buNone/>
              <a:defRPr sz="1700">
                <a:solidFill>
                  <a:schemeClr val="lt1"/>
                </a:solidFill>
                <a:highlight>
                  <a:schemeClr val="lt2"/>
                </a:highlight>
                <a:latin typeface="Raleway Thin"/>
                <a:ea typeface="Raleway Thin"/>
                <a:cs typeface="Raleway Thin"/>
                <a:sym typeface="Raleway Thin"/>
              </a:defRPr>
            </a:lvl4pPr>
            <a:lvl5pPr lvl="4" algn="r" rtl="0">
              <a:lnSpc>
                <a:spcPct val="80000"/>
              </a:lnSpc>
              <a:spcBef>
                <a:spcPts val="0"/>
              </a:spcBef>
              <a:spcAft>
                <a:spcPts val="0"/>
              </a:spcAft>
              <a:buClr>
                <a:schemeClr val="lt1"/>
              </a:buClr>
              <a:buSzPts val="1700"/>
              <a:buFont typeface="Raleway Thin"/>
              <a:buNone/>
              <a:defRPr sz="1700">
                <a:solidFill>
                  <a:schemeClr val="lt1"/>
                </a:solidFill>
                <a:highlight>
                  <a:schemeClr val="lt2"/>
                </a:highlight>
                <a:latin typeface="Raleway Thin"/>
                <a:ea typeface="Raleway Thin"/>
                <a:cs typeface="Raleway Thin"/>
                <a:sym typeface="Raleway Thin"/>
              </a:defRPr>
            </a:lvl5pPr>
            <a:lvl6pPr lvl="5" algn="r" rtl="0">
              <a:lnSpc>
                <a:spcPct val="80000"/>
              </a:lnSpc>
              <a:spcBef>
                <a:spcPts val="0"/>
              </a:spcBef>
              <a:spcAft>
                <a:spcPts val="0"/>
              </a:spcAft>
              <a:buClr>
                <a:schemeClr val="lt1"/>
              </a:buClr>
              <a:buSzPts val="1700"/>
              <a:buFont typeface="Raleway Thin"/>
              <a:buNone/>
              <a:defRPr sz="1700">
                <a:solidFill>
                  <a:schemeClr val="lt1"/>
                </a:solidFill>
                <a:highlight>
                  <a:schemeClr val="lt2"/>
                </a:highlight>
                <a:latin typeface="Raleway Thin"/>
                <a:ea typeface="Raleway Thin"/>
                <a:cs typeface="Raleway Thin"/>
                <a:sym typeface="Raleway Thin"/>
              </a:defRPr>
            </a:lvl6pPr>
            <a:lvl7pPr lvl="6" algn="r" rtl="0">
              <a:lnSpc>
                <a:spcPct val="80000"/>
              </a:lnSpc>
              <a:spcBef>
                <a:spcPts val="0"/>
              </a:spcBef>
              <a:spcAft>
                <a:spcPts val="0"/>
              </a:spcAft>
              <a:buClr>
                <a:schemeClr val="lt1"/>
              </a:buClr>
              <a:buSzPts val="1700"/>
              <a:buFont typeface="Raleway Thin"/>
              <a:buNone/>
              <a:defRPr sz="1700">
                <a:solidFill>
                  <a:schemeClr val="lt1"/>
                </a:solidFill>
                <a:highlight>
                  <a:schemeClr val="lt2"/>
                </a:highlight>
                <a:latin typeface="Raleway Thin"/>
                <a:ea typeface="Raleway Thin"/>
                <a:cs typeface="Raleway Thin"/>
                <a:sym typeface="Raleway Thin"/>
              </a:defRPr>
            </a:lvl7pPr>
            <a:lvl8pPr lvl="7" algn="r" rtl="0">
              <a:lnSpc>
                <a:spcPct val="80000"/>
              </a:lnSpc>
              <a:spcBef>
                <a:spcPts val="0"/>
              </a:spcBef>
              <a:spcAft>
                <a:spcPts val="0"/>
              </a:spcAft>
              <a:buClr>
                <a:schemeClr val="lt1"/>
              </a:buClr>
              <a:buSzPts val="1700"/>
              <a:buFont typeface="Raleway Thin"/>
              <a:buNone/>
              <a:defRPr sz="1700">
                <a:solidFill>
                  <a:schemeClr val="lt1"/>
                </a:solidFill>
                <a:highlight>
                  <a:schemeClr val="lt2"/>
                </a:highlight>
                <a:latin typeface="Raleway Thin"/>
                <a:ea typeface="Raleway Thin"/>
                <a:cs typeface="Raleway Thin"/>
                <a:sym typeface="Raleway Thin"/>
              </a:defRPr>
            </a:lvl8pPr>
            <a:lvl9pPr lvl="8" algn="r" rtl="0">
              <a:lnSpc>
                <a:spcPct val="80000"/>
              </a:lnSpc>
              <a:spcBef>
                <a:spcPts val="0"/>
              </a:spcBef>
              <a:spcAft>
                <a:spcPts val="0"/>
              </a:spcAft>
              <a:buClr>
                <a:schemeClr val="lt1"/>
              </a:buClr>
              <a:buSzPts val="1700"/>
              <a:buFont typeface="Raleway Thin"/>
              <a:buNone/>
              <a:defRPr sz="1700">
                <a:solidFill>
                  <a:schemeClr val="lt1"/>
                </a:solidFill>
                <a:highlight>
                  <a:schemeClr val="lt2"/>
                </a:highlight>
                <a:latin typeface="Raleway Thin"/>
                <a:ea typeface="Raleway Thin"/>
                <a:cs typeface="Raleway Thin"/>
                <a:sym typeface="Raleway Thin"/>
              </a:defRPr>
            </a:lvl9pPr>
          </a:lstStyle>
          <a:p>
            <a:endParaRPr/>
          </a:p>
        </p:txBody>
      </p:sp>
      <p:sp>
        <p:nvSpPr>
          <p:cNvPr id="11" name="Google Shape;11;p2"/>
          <p:cNvSpPr/>
          <p:nvPr/>
        </p:nvSpPr>
        <p:spPr>
          <a:xfrm rot="-5400000" flipH="1">
            <a:off x="8590083" y="4586342"/>
            <a:ext cx="556515" cy="559733"/>
          </a:xfrm>
          <a:custGeom>
            <a:avLst/>
            <a:gdLst/>
            <a:ahLst/>
            <a:cxnLst/>
            <a:rect l="l" t="t" r="r" b="b"/>
            <a:pathLst>
              <a:path w="22350" h="22477" extrusionOk="0">
                <a:moveTo>
                  <a:pt x="11175" y="1"/>
                </a:moveTo>
                <a:cubicBezTo>
                  <a:pt x="4999" y="1"/>
                  <a:pt x="1" y="4999"/>
                  <a:pt x="1" y="11175"/>
                </a:cubicBezTo>
                <a:lnTo>
                  <a:pt x="1" y="11302"/>
                </a:lnTo>
                <a:cubicBezTo>
                  <a:pt x="1" y="17478"/>
                  <a:pt x="4999" y="22476"/>
                  <a:pt x="11175" y="22476"/>
                </a:cubicBezTo>
                <a:cubicBezTo>
                  <a:pt x="17351" y="22476"/>
                  <a:pt x="22349" y="17478"/>
                  <a:pt x="22349" y="11302"/>
                </a:cubicBezTo>
                <a:lnTo>
                  <a:pt x="22349" y="11175"/>
                </a:lnTo>
                <a:cubicBezTo>
                  <a:pt x="22349" y="4999"/>
                  <a:pt x="17351" y="1"/>
                  <a:pt x="11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nvGrpSpPr>
          <p:cNvPr id="12" name="Google Shape;12;p2"/>
          <p:cNvGrpSpPr/>
          <p:nvPr/>
        </p:nvGrpSpPr>
        <p:grpSpPr>
          <a:xfrm>
            <a:off x="-7400" y="3523889"/>
            <a:ext cx="1922452" cy="1620429"/>
            <a:chOff x="-7400" y="3217246"/>
            <a:chExt cx="2286456" cy="1927246"/>
          </a:xfrm>
        </p:grpSpPr>
        <p:sp>
          <p:nvSpPr>
            <p:cNvPr id="13" name="Google Shape;13;p2"/>
            <p:cNvSpPr/>
            <p:nvPr/>
          </p:nvSpPr>
          <p:spPr>
            <a:xfrm rot="5400000">
              <a:off x="1463102" y="3044089"/>
              <a:ext cx="642478" cy="989431"/>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14" name="Google Shape;14;p2"/>
            <p:cNvSpPr/>
            <p:nvPr/>
          </p:nvSpPr>
          <p:spPr>
            <a:xfrm rot="-5400000">
              <a:off x="-2470" y="4500132"/>
              <a:ext cx="642507" cy="646214"/>
            </a:xfrm>
            <a:custGeom>
              <a:avLst/>
              <a:gdLst/>
              <a:ahLst/>
              <a:cxnLst/>
              <a:rect l="l" t="t" r="r" b="b"/>
              <a:pathLst>
                <a:path w="22350" h="22477" extrusionOk="0">
                  <a:moveTo>
                    <a:pt x="1" y="1"/>
                  </a:moveTo>
                  <a:lnTo>
                    <a:pt x="1" y="22476"/>
                  </a:lnTo>
                  <a:lnTo>
                    <a:pt x="22349" y="22476"/>
                  </a:lnTo>
                  <a:lnTo>
                    <a:pt x="22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15" name="Google Shape;15;p2"/>
            <p:cNvSpPr/>
            <p:nvPr/>
          </p:nvSpPr>
          <p:spPr>
            <a:xfrm rot="-5400000" flipH="1">
              <a:off x="-2455" y="3215378"/>
              <a:ext cx="642478" cy="646214"/>
            </a:xfrm>
            <a:custGeom>
              <a:avLst/>
              <a:gdLst/>
              <a:ahLst/>
              <a:cxnLst/>
              <a:rect l="l" t="t" r="r" b="b"/>
              <a:pathLst>
                <a:path w="22349" h="22477" extrusionOk="0">
                  <a:moveTo>
                    <a:pt x="0" y="1"/>
                  </a:moveTo>
                  <a:lnTo>
                    <a:pt x="0" y="22476"/>
                  </a:lnTo>
                  <a:lnTo>
                    <a:pt x="22348" y="22476"/>
                  </a:lnTo>
                  <a:lnTo>
                    <a:pt x="22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16" name="Google Shape;16;p2"/>
            <p:cNvSpPr/>
            <p:nvPr/>
          </p:nvSpPr>
          <p:spPr>
            <a:xfrm rot="-5400000">
              <a:off x="643579" y="4500146"/>
              <a:ext cx="642507" cy="646185"/>
            </a:xfrm>
            <a:custGeom>
              <a:avLst/>
              <a:gdLst/>
              <a:ahLst/>
              <a:cxnLst/>
              <a:rect l="l" t="t" r="r" b="b"/>
              <a:pathLst>
                <a:path w="22350" h="22476" extrusionOk="0">
                  <a:moveTo>
                    <a:pt x="1" y="0"/>
                  </a:moveTo>
                  <a:lnTo>
                    <a:pt x="1" y="22476"/>
                  </a:lnTo>
                  <a:lnTo>
                    <a:pt x="22349" y="22476"/>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17" name="Google Shape;17;p2"/>
            <p:cNvSpPr/>
            <p:nvPr/>
          </p:nvSpPr>
          <p:spPr>
            <a:xfrm rot="-5400000" flipH="1">
              <a:off x="643594" y="3215392"/>
              <a:ext cx="642478" cy="646185"/>
            </a:xfrm>
            <a:custGeom>
              <a:avLst/>
              <a:gdLst/>
              <a:ahLst/>
              <a:cxnLst/>
              <a:rect l="l" t="t" r="r" b="b"/>
              <a:pathLst>
                <a:path w="22349" h="22476" extrusionOk="0">
                  <a:moveTo>
                    <a:pt x="0" y="0"/>
                  </a:moveTo>
                  <a:lnTo>
                    <a:pt x="0" y="22476"/>
                  </a:lnTo>
                  <a:lnTo>
                    <a:pt x="22348" y="22476"/>
                  </a:lnTo>
                  <a:lnTo>
                    <a:pt x="22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18" name="Google Shape;18;p2"/>
            <p:cNvSpPr/>
            <p:nvPr/>
          </p:nvSpPr>
          <p:spPr>
            <a:xfrm rot="-5400000">
              <a:off x="1289628" y="4500132"/>
              <a:ext cx="642507" cy="646214"/>
            </a:xfrm>
            <a:custGeom>
              <a:avLst/>
              <a:gdLst/>
              <a:ahLst/>
              <a:cxnLst/>
              <a:rect l="l" t="t" r="r" b="b"/>
              <a:pathLst>
                <a:path w="22350" h="22477" extrusionOk="0">
                  <a:moveTo>
                    <a:pt x="1" y="1"/>
                  </a:moveTo>
                  <a:lnTo>
                    <a:pt x="1" y="22476"/>
                  </a:lnTo>
                  <a:cubicBezTo>
                    <a:pt x="12353" y="22476"/>
                    <a:pt x="22349" y="12480"/>
                    <a:pt x="22349" y="128"/>
                  </a:cubicBezTo>
                  <a:lnTo>
                    <a:pt x="223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19" name="Google Shape;19;p2"/>
            <p:cNvSpPr/>
            <p:nvPr/>
          </p:nvSpPr>
          <p:spPr>
            <a:xfrm rot="-5400000" flipH="1">
              <a:off x="643594" y="3215392"/>
              <a:ext cx="642478" cy="646185"/>
            </a:xfrm>
            <a:custGeom>
              <a:avLst/>
              <a:gdLst/>
              <a:ahLst/>
              <a:cxnLst/>
              <a:rect l="l" t="t" r="r" b="b"/>
              <a:pathLst>
                <a:path w="22349" h="22476" extrusionOk="0">
                  <a:moveTo>
                    <a:pt x="11174" y="0"/>
                  </a:moveTo>
                  <a:cubicBezTo>
                    <a:pt x="4998" y="0"/>
                    <a:pt x="0" y="4998"/>
                    <a:pt x="0" y="11174"/>
                  </a:cubicBezTo>
                  <a:lnTo>
                    <a:pt x="0" y="11302"/>
                  </a:lnTo>
                  <a:cubicBezTo>
                    <a:pt x="0" y="17478"/>
                    <a:pt x="4998" y="22476"/>
                    <a:pt x="11174" y="22476"/>
                  </a:cubicBezTo>
                  <a:cubicBezTo>
                    <a:pt x="17382" y="22476"/>
                    <a:pt x="22348" y="17478"/>
                    <a:pt x="22348" y="11302"/>
                  </a:cubicBezTo>
                  <a:lnTo>
                    <a:pt x="22348" y="11174"/>
                  </a:lnTo>
                  <a:cubicBezTo>
                    <a:pt x="22348" y="4998"/>
                    <a:pt x="17382" y="0"/>
                    <a:pt x="11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20" name="Google Shape;20;p2"/>
            <p:cNvSpPr/>
            <p:nvPr/>
          </p:nvSpPr>
          <p:spPr>
            <a:xfrm rot="-5400000">
              <a:off x="-2010" y="4500592"/>
              <a:ext cx="642507" cy="645294"/>
            </a:xfrm>
            <a:custGeom>
              <a:avLst/>
              <a:gdLst/>
              <a:ahLst/>
              <a:cxnLst/>
              <a:rect l="l" t="t" r="r" b="b"/>
              <a:pathLst>
                <a:path w="22350" h="22445" extrusionOk="0">
                  <a:moveTo>
                    <a:pt x="1" y="1"/>
                  </a:moveTo>
                  <a:lnTo>
                    <a:pt x="22349" y="22444"/>
                  </a:lnTo>
                  <a:lnTo>
                    <a:pt x="223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21" name="Google Shape;21;p2"/>
            <p:cNvSpPr/>
            <p:nvPr/>
          </p:nvSpPr>
          <p:spPr>
            <a:xfrm rot="-5400000">
              <a:off x="-2483" y="4501103"/>
              <a:ext cx="334995" cy="336835"/>
            </a:xfrm>
            <a:custGeom>
              <a:avLst/>
              <a:gdLst/>
              <a:ahLst/>
              <a:cxnLst/>
              <a:rect l="l" t="t" r="r" b="b"/>
              <a:pathLst>
                <a:path w="11653" h="11716" extrusionOk="0">
                  <a:moveTo>
                    <a:pt x="0" y="1"/>
                  </a:moveTo>
                  <a:lnTo>
                    <a:pt x="11652" y="11716"/>
                  </a:lnTo>
                  <a:lnTo>
                    <a:pt x="116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22" name="Google Shape;22;p2"/>
            <p:cNvSpPr/>
            <p:nvPr/>
          </p:nvSpPr>
          <p:spPr>
            <a:xfrm rot="5400000">
              <a:off x="173477" y="3686139"/>
              <a:ext cx="642478" cy="989431"/>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23" name="Google Shape;23;p2"/>
            <p:cNvSpPr/>
            <p:nvPr/>
          </p:nvSpPr>
          <p:spPr>
            <a:xfrm rot="-5400000" flipH="1">
              <a:off x="-2915" y="3215838"/>
              <a:ext cx="643398" cy="646214"/>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nvGrpSpPr>
            <p:cNvPr id="24" name="Google Shape;24;p2"/>
            <p:cNvGrpSpPr/>
            <p:nvPr/>
          </p:nvGrpSpPr>
          <p:grpSpPr>
            <a:xfrm>
              <a:off x="-7400" y="3859057"/>
              <a:ext cx="649188" cy="644298"/>
              <a:chOff x="-7400" y="1285150"/>
              <a:chExt cx="649188" cy="644298"/>
            </a:xfrm>
          </p:grpSpPr>
          <p:sp>
            <p:nvSpPr>
              <p:cNvPr id="25" name="Google Shape;25;p2"/>
              <p:cNvSpPr/>
              <p:nvPr/>
            </p:nvSpPr>
            <p:spPr>
              <a:xfrm rot="-5400000" flipH="1">
                <a:off x="-281757" y="1559508"/>
                <a:ext cx="644289" cy="95574"/>
              </a:xfrm>
              <a:custGeom>
                <a:avLst/>
                <a:gdLst/>
                <a:ahLst/>
                <a:cxnLst/>
                <a:rect l="l" t="t" r="r" b="b"/>
                <a:pathLst>
                  <a:path w="22412" h="3185" extrusionOk="0">
                    <a:moveTo>
                      <a:pt x="0" y="1"/>
                    </a:moveTo>
                    <a:lnTo>
                      <a:pt x="0" y="3184"/>
                    </a:lnTo>
                    <a:lnTo>
                      <a:pt x="22412" y="3184"/>
                    </a:lnTo>
                    <a:lnTo>
                      <a:pt x="22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26" name="Google Shape;26;p2"/>
              <p:cNvSpPr/>
              <p:nvPr/>
            </p:nvSpPr>
            <p:spPr>
              <a:xfrm rot="-5400000" flipH="1">
                <a:off x="-95379" y="1561074"/>
                <a:ext cx="644289" cy="92460"/>
              </a:xfrm>
              <a:custGeom>
                <a:avLst/>
                <a:gdLst/>
                <a:ahLst/>
                <a:cxnLst/>
                <a:rect l="l" t="t" r="r" b="b"/>
                <a:pathLst>
                  <a:path w="22412" h="3216" extrusionOk="0">
                    <a:moveTo>
                      <a:pt x="0" y="1"/>
                    </a:moveTo>
                    <a:lnTo>
                      <a:pt x="0" y="3216"/>
                    </a:lnTo>
                    <a:lnTo>
                      <a:pt x="22412" y="3216"/>
                    </a:lnTo>
                    <a:lnTo>
                      <a:pt x="22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27" name="Google Shape;27;p2"/>
              <p:cNvSpPr/>
              <p:nvPr/>
            </p:nvSpPr>
            <p:spPr>
              <a:xfrm rot="-5400000" flipH="1">
                <a:off x="89017" y="1561534"/>
                <a:ext cx="644289" cy="91540"/>
              </a:xfrm>
              <a:custGeom>
                <a:avLst/>
                <a:gdLst/>
                <a:ahLst/>
                <a:cxnLst/>
                <a:rect l="l" t="t" r="r" b="b"/>
                <a:pathLst>
                  <a:path w="22412" h="3184" extrusionOk="0">
                    <a:moveTo>
                      <a:pt x="0" y="0"/>
                    </a:moveTo>
                    <a:lnTo>
                      <a:pt x="0" y="3184"/>
                    </a:lnTo>
                    <a:lnTo>
                      <a:pt x="22412" y="3184"/>
                    </a:lnTo>
                    <a:lnTo>
                      <a:pt x="224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28" name="Google Shape;28;p2"/>
              <p:cNvSpPr/>
              <p:nvPr/>
            </p:nvSpPr>
            <p:spPr>
              <a:xfrm rot="-5400000" flipH="1">
                <a:off x="273859" y="1561519"/>
                <a:ext cx="644289" cy="91569"/>
              </a:xfrm>
              <a:custGeom>
                <a:avLst/>
                <a:gdLst/>
                <a:ahLst/>
                <a:cxnLst/>
                <a:rect l="l" t="t" r="r" b="b"/>
                <a:pathLst>
                  <a:path w="22412" h="3185" extrusionOk="0">
                    <a:moveTo>
                      <a:pt x="0" y="1"/>
                    </a:moveTo>
                    <a:lnTo>
                      <a:pt x="0" y="3184"/>
                    </a:lnTo>
                    <a:lnTo>
                      <a:pt x="22412" y="3184"/>
                    </a:lnTo>
                    <a:lnTo>
                      <a:pt x="22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sp>
          <p:nvSpPr>
            <p:cNvPr id="29" name="Google Shape;29;p2"/>
            <p:cNvSpPr/>
            <p:nvPr/>
          </p:nvSpPr>
          <p:spPr>
            <a:xfrm rot="-5400000" flipH="1">
              <a:off x="1288696" y="3215691"/>
              <a:ext cx="642478" cy="646185"/>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30" name="Google Shape;30;p2"/>
            <p:cNvSpPr/>
            <p:nvPr/>
          </p:nvSpPr>
          <p:spPr>
            <a:xfrm rot="-5400000" flipH="1">
              <a:off x="644539" y="4501960"/>
              <a:ext cx="640638" cy="640694"/>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sp>
        <p:nvSpPr>
          <p:cNvPr id="31" name="Google Shape;31;p2"/>
          <p:cNvSpPr/>
          <p:nvPr/>
        </p:nvSpPr>
        <p:spPr>
          <a:xfrm rot="-5400000" flipH="1">
            <a:off x="8777000" y="2497257"/>
            <a:ext cx="644322" cy="90911"/>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nvGrpSpPr>
          <p:cNvPr id="32" name="Google Shape;32;p2"/>
          <p:cNvGrpSpPr/>
          <p:nvPr/>
        </p:nvGrpSpPr>
        <p:grpSpPr>
          <a:xfrm>
            <a:off x="5541081" y="-10250"/>
            <a:ext cx="3604425" cy="3337540"/>
            <a:chOff x="4972705" y="-10250"/>
            <a:chExt cx="4172754" cy="3863788"/>
          </a:xfrm>
        </p:grpSpPr>
        <p:sp>
          <p:nvSpPr>
            <p:cNvPr id="33" name="Google Shape;33;p2"/>
            <p:cNvSpPr/>
            <p:nvPr/>
          </p:nvSpPr>
          <p:spPr>
            <a:xfrm rot="-5400000" flipH="1">
              <a:off x="8488223" y="251048"/>
              <a:ext cx="642478" cy="669070"/>
            </a:xfrm>
            <a:custGeom>
              <a:avLst/>
              <a:gdLst/>
              <a:ahLst/>
              <a:cxnLst/>
              <a:rect l="l" t="t" r="r" b="b"/>
              <a:pathLst>
                <a:path w="22349" h="23272" extrusionOk="0">
                  <a:moveTo>
                    <a:pt x="1" y="1"/>
                  </a:moveTo>
                  <a:lnTo>
                    <a:pt x="1" y="23272"/>
                  </a:lnTo>
                  <a:lnTo>
                    <a:pt x="22349" y="23272"/>
                  </a:lnTo>
                  <a:lnTo>
                    <a:pt x="223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34" name="Google Shape;34;p2"/>
            <p:cNvSpPr/>
            <p:nvPr/>
          </p:nvSpPr>
          <p:spPr>
            <a:xfrm rot="-5400000" flipH="1">
              <a:off x="8477714" y="265236"/>
              <a:ext cx="640638" cy="640694"/>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35" name="Google Shape;35;p2"/>
            <p:cNvSpPr/>
            <p:nvPr/>
          </p:nvSpPr>
          <p:spPr>
            <a:xfrm rot="5400000" flipH="1">
              <a:off x="8495870" y="918039"/>
              <a:ext cx="631136" cy="666301"/>
            </a:xfrm>
            <a:custGeom>
              <a:avLst/>
              <a:gdLst/>
              <a:ahLst/>
              <a:cxnLst/>
              <a:rect l="l" t="t" r="r" b="b"/>
              <a:pathLst>
                <a:path w="22349" h="22476" extrusionOk="0">
                  <a:moveTo>
                    <a:pt x="1" y="0"/>
                  </a:moveTo>
                  <a:lnTo>
                    <a:pt x="1" y="22476"/>
                  </a:lnTo>
                  <a:lnTo>
                    <a:pt x="22349" y="22476"/>
                  </a:lnTo>
                  <a:lnTo>
                    <a:pt x="22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nvGrpSpPr>
            <p:cNvPr id="36" name="Google Shape;36;p2"/>
            <p:cNvGrpSpPr/>
            <p:nvPr/>
          </p:nvGrpSpPr>
          <p:grpSpPr>
            <a:xfrm>
              <a:off x="8477675" y="906709"/>
              <a:ext cx="666925" cy="660043"/>
              <a:chOff x="8477675" y="643675"/>
              <a:chExt cx="666925" cy="660043"/>
            </a:xfrm>
          </p:grpSpPr>
          <p:sp>
            <p:nvSpPr>
              <p:cNvPr id="37" name="Google Shape;37;p2"/>
              <p:cNvSpPr/>
              <p:nvPr/>
            </p:nvSpPr>
            <p:spPr>
              <a:xfrm rot="5400000" flipH="1">
                <a:off x="8777571" y="936689"/>
                <a:ext cx="67758" cy="666301"/>
              </a:xfrm>
              <a:custGeom>
                <a:avLst/>
                <a:gdLst/>
                <a:ahLst/>
                <a:cxnLst/>
                <a:rect l="l" t="t" r="r" b="b"/>
                <a:pathLst>
                  <a:path w="2357" h="22476" extrusionOk="0">
                    <a:moveTo>
                      <a:pt x="1" y="0"/>
                    </a:moveTo>
                    <a:lnTo>
                      <a:pt x="1" y="22476"/>
                    </a:lnTo>
                    <a:lnTo>
                      <a:pt x="2357" y="22476"/>
                    </a:lnTo>
                    <a:lnTo>
                      <a:pt x="23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38" name="Google Shape;38;p2"/>
              <p:cNvSpPr/>
              <p:nvPr/>
            </p:nvSpPr>
            <p:spPr>
              <a:xfrm rot="5400000" flipH="1">
                <a:off x="8777126" y="793474"/>
                <a:ext cx="68649" cy="666301"/>
              </a:xfrm>
              <a:custGeom>
                <a:avLst/>
                <a:gdLst/>
                <a:ahLst/>
                <a:cxnLst/>
                <a:rect l="l" t="t" r="r" b="b"/>
                <a:pathLst>
                  <a:path w="2388" h="22476" extrusionOk="0">
                    <a:moveTo>
                      <a:pt x="0" y="0"/>
                    </a:moveTo>
                    <a:lnTo>
                      <a:pt x="0" y="22476"/>
                    </a:lnTo>
                    <a:lnTo>
                      <a:pt x="2388" y="22476"/>
                    </a:lnTo>
                    <a:lnTo>
                      <a:pt x="23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39" name="Google Shape;39;p2"/>
              <p:cNvSpPr/>
              <p:nvPr/>
            </p:nvSpPr>
            <p:spPr>
              <a:xfrm rot="5400000" flipH="1">
                <a:off x="8777585" y="650274"/>
                <a:ext cx="67729" cy="666301"/>
              </a:xfrm>
              <a:custGeom>
                <a:avLst/>
                <a:gdLst/>
                <a:ahLst/>
                <a:cxnLst/>
                <a:rect l="l" t="t" r="r" b="b"/>
                <a:pathLst>
                  <a:path w="2356" h="22476" extrusionOk="0">
                    <a:moveTo>
                      <a:pt x="0" y="0"/>
                    </a:moveTo>
                    <a:lnTo>
                      <a:pt x="0" y="22476"/>
                    </a:lnTo>
                    <a:lnTo>
                      <a:pt x="2356" y="22476"/>
                    </a:lnTo>
                    <a:lnTo>
                      <a:pt x="2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40" name="Google Shape;40;p2"/>
              <p:cNvSpPr/>
              <p:nvPr/>
            </p:nvSpPr>
            <p:spPr>
              <a:xfrm rot="5400000" flipH="1">
                <a:off x="8777126" y="507074"/>
                <a:ext cx="68649" cy="666301"/>
              </a:xfrm>
              <a:custGeom>
                <a:avLst/>
                <a:gdLst/>
                <a:ahLst/>
                <a:cxnLst/>
                <a:rect l="l" t="t" r="r" b="b"/>
                <a:pathLst>
                  <a:path w="2388" h="22476" extrusionOk="0">
                    <a:moveTo>
                      <a:pt x="0" y="0"/>
                    </a:moveTo>
                    <a:lnTo>
                      <a:pt x="0" y="22476"/>
                    </a:lnTo>
                    <a:lnTo>
                      <a:pt x="2388" y="22476"/>
                    </a:lnTo>
                    <a:lnTo>
                      <a:pt x="23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41" name="Google Shape;41;p2"/>
              <p:cNvSpPr/>
              <p:nvPr/>
            </p:nvSpPr>
            <p:spPr>
              <a:xfrm rot="5400000" flipH="1">
                <a:off x="8767451" y="353899"/>
                <a:ext cx="87198" cy="666751"/>
              </a:xfrm>
              <a:custGeom>
                <a:avLst/>
                <a:gdLst/>
                <a:ahLst/>
                <a:cxnLst/>
                <a:rect l="l" t="t" r="r" b="b"/>
                <a:pathLst>
                  <a:path w="2389" h="22476" extrusionOk="0">
                    <a:moveTo>
                      <a:pt x="0" y="0"/>
                    </a:moveTo>
                    <a:lnTo>
                      <a:pt x="0" y="22476"/>
                    </a:lnTo>
                    <a:lnTo>
                      <a:pt x="2388" y="22476"/>
                    </a:lnTo>
                    <a:lnTo>
                      <a:pt x="23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sp>
          <p:nvSpPr>
            <p:cNvPr id="42" name="Google Shape;42;p2"/>
            <p:cNvSpPr/>
            <p:nvPr/>
          </p:nvSpPr>
          <p:spPr>
            <a:xfrm rot="10800000">
              <a:off x="7177786" y="640049"/>
              <a:ext cx="640690" cy="646185"/>
            </a:xfrm>
            <a:custGeom>
              <a:avLst/>
              <a:gdLst/>
              <a:ahLst/>
              <a:cxnLst/>
              <a:rect l="l" t="t" r="r" b="b"/>
              <a:pathLst>
                <a:path w="22349" h="22476" extrusionOk="0">
                  <a:moveTo>
                    <a:pt x="0" y="0"/>
                  </a:moveTo>
                  <a:lnTo>
                    <a:pt x="0" y="22476"/>
                  </a:lnTo>
                  <a:lnTo>
                    <a:pt x="22348" y="22476"/>
                  </a:lnTo>
                  <a:lnTo>
                    <a:pt x="223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43" name="Google Shape;43;p2"/>
            <p:cNvSpPr/>
            <p:nvPr/>
          </p:nvSpPr>
          <p:spPr>
            <a:xfrm rot="10800000">
              <a:off x="7177793" y="-10250"/>
              <a:ext cx="642478" cy="646214"/>
            </a:xfrm>
            <a:custGeom>
              <a:avLst/>
              <a:gdLst/>
              <a:ahLst/>
              <a:cxnLst/>
              <a:rect l="l" t="t" r="r" b="b"/>
              <a:pathLst>
                <a:path w="22349" h="22477" extrusionOk="0">
                  <a:moveTo>
                    <a:pt x="22348" y="1"/>
                  </a:moveTo>
                  <a:lnTo>
                    <a:pt x="0" y="22476"/>
                  </a:lnTo>
                  <a:lnTo>
                    <a:pt x="22348" y="22476"/>
                  </a:lnTo>
                  <a:lnTo>
                    <a:pt x="22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44" name="Google Shape;44;p2"/>
            <p:cNvSpPr/>
            <p:nvPr/>
          </p:nvSpPr>
          <p:spPr>
            <a:xfrm rot="5400000">
              <a:off x="6901923" y="916832"/>
              <a:ext cx="644322" cy="90911"/>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45" name="Google Shape;45;p2"/>
            <p:cNvSpPr/>
            <p:nvPr/>
          </p:nvSpPr>
          <p:spPr>
            <a:xfrm rot="5400000">
              <a:off x="7085497" y="916818"/>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46" name="Google Shape;46;p2"/>
            <p:cNvSpPr/>
            <p:nvPr/>
          </p:nvSpPr>
          <p:spPr>
            <a:xfrm rot="5400000">
              <a:off x="7269085" y="916818"/>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47" name="Google Shape;47;p2"/>
            <p:cNvSpPr/>
            <p:nvPr/>
          </p:nvSpPr>
          <p:spPr>
            <a:xfrm rot="5400000">
              <a:off x="7452659" y="916832"/>
              <a:ext cx="644322" cy="90911"/>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48" name="Google Shape;48;p2"/>
            <p:cNvSpPr/>
            <p:nvPr/>
          </p:nvSpPr>
          <p:spPr>
            <a:xfrm rot="10800000">
              <a:off x="7177793" y="1283682"/>
              <a:ext cx="642478" cy="989431"/>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49" name="Google Shape;49;p2"/>
            <p:cNvSpPr/>
            <p:nvPr/>
          </p:nvSpPr>
          <p:spPr>
            <a:xfrm rot="5400000" flipH="1">
              <a:off x="7177796" y="1279205"/>
              <a:ext cx="642478" cy="646185"/>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50" name="Google Shape;50;p2"/>
            <p:cNvSpPr/>
            <p:nvPr/>
          </p:nvSpPr>
          <p:spPr>
            <a:xfrm rot="10800000" flipH="1">
              <a:off x="8504769" y="2220474"/>
              <a:ext cx="640690" cy="646185"/>
            </a:xfrm>
            <a:custGeom>
              <a:avLst/>
              <a:gdLst/>
              <a:ahLst/>
              <a:cxnLst/>
              <a:rect l="l" t="t" r="r" b="b"/>
              <a:pathLst>
                <a:path w="22349" h="22476" extrusionOk="0">
                  <a:moveTo>
                    <a:pt x="0" y="0"/>
                  </a:moveTo>
                  <a:lnTo>
                    <a:pt x="0" y="22476"/>
                  </a:lnTo>
                  <a:lnTo>
                    <a:pt x="22348" y="22476"/>
                  </a:lnTo>
                  <a:lnTo>
                    <a:pt x="223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51" name="Google Shape;51;p2"/>
            <p:cNvSpPr/>
            <p:nvPr/>
          </p:nvSpPr>
          <p:spPr>
            <a:xfrm rot="-5400000" flipH="1">
              <a:off x="8500249" y="1576225"/>
              <a:ext cx="642478" cy="646214"/>
            </a:xfrm>
            <a:custGeom>
              <a:avLst/>
              <a:gdLst/>
              <a:ahLst/>
              <a:cxnLst/>
              <a:rect l="l" t="t" r="r" b="b"/>
              <a:pathLst>
                <a:path w="22349" h="22477" extrusionOk="0">
                  <a:moveTo>
                    <a:pt x="22348" y="1"/>
                  </a:moveTo>
                  <a:lnTo>
                    <a:pt x="0" y="22476"/>
                  </a:lnTo>
                  <a:lnTo>
                    <a:pt x="22348" y="22476"/>
                  </a:lnTo>
                  <a:lnTo>
                    <a:pt x="22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52" name="Google Shape;52;p2"/>
            <p:cNvSpPr/>
            <p:nvPr/>
          </p:nvSpPr>
          <p:spPr>
            <a:xfrm rot="-5400000" flipH="1">
              <a:off x="8593426" y="2497243"/>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53" name="Google Shape;53;p2"/>
            <p:cNvSpPr/>
            <p:nvPr/>
          </p:nvSpPr>
          <p:spPr>
            <a:xfrm rot="-5400000" flipH="1">
              <a:off x="8409838" y="2497243"/>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54" name="Google Shape;54;p2"/>
            <p:cNvSpPr/>
            <p:nvPr/>
          </p:nvSpPr>
          <p:spPr>
            <a:xfrm rot="10800000" flipH="1">
              <a:off x="8501124" y="2864107"/>
              <a:ext cx="642478" cy="989431"/>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55" name="Google Shape;55;p2"/>
            <p:cNvSpPr/>
            <p:nvPr/>
          </p:nvSpPr>
          <p:spPr>
            <a:xfrm rot="-5400000">
              <a:off x="8501121" y="2859630"/>
              <a:ext cx="642478" cy="646185"/>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56" name="Google Shape;56;p2"/>
            <p:cNvSpPr/>
            <p:nvPr/>
          </p:nvSpPr>
          <p:spPr>
            <a:xfrm rot="-5400000" flipH="1">
              <a:off x="8226238" y="2497243"/>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57" name="Google Shape;57;p2"/>
            <p:cNvSpPr/>
            <p:nvPr/>
          </p:nvSpPr>
          <p:spPr>
            <a:xfrm rot="-5400000" flipH="1">
              <a:off x="6518555" y="635287"/>
              <a:ext cx="642507" cy="646214"/>
            </a:xfrm>
            <a:custGeom>
              <a:avLst/>
              <a:gdLst/>
              <a:ahLst/>
              <a:cxnLst/>
              <a:rect l="l" t="t" r="r" b="b"/>
              <a:pathLst>
                <a:path w="22350" h="22477" extrusionOk="0">
                  <a:moveTo>
                    <a:pt x="11175" y="1"/>
                  </a:moveTo>
                  <a:cubicBezTo>
                    <a:pt x="4999" y="1"/>
                    <a:pt x="1" y="4999"/>
                    <a:pt x="1" y="11175"/>
                  </a:cubicBezTo>
                  <a:lnTo>
                    <a:pt x="1" y="11302"/>
                  </a:lnTo>
                  <a:cubicBezTo>
                    <a:pt x="1" y="17478"/>
                    <a:pt x="4999" y="22476"/>
                    <a:pt x="11175" y="22476"/>
                  </a:cubicBezTo>
                  <a:cubicBezTo>
                    <a:pt x="17351" y="22476"/>
                    <a:pt x="22349" y="17478"/>
                    <a:pt x="22349" y="11302"/>
                  </a:cubicBezTo>
                  <a:lnTo>
                    <a:pt x="22349" y="11175"/>
                  </a:lnTo>
                  <a:cubicBezTo>
                    <a:pt x="22349" y="4999"/>
                    <a:pt x="17351" y="1"/>
                    <a:pt x="11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nvGrpSpPr>
            <p:cNvPr id="58" name="Google Shape;58;p2"/>
            <p:cNvGrpSpPr/>
            <p:nvPr/>
          </p:nvGrpSpPr>
          <p:grpSpPr>
            <a:xfrm>
              <a:off x="6534539" y="-1341"/>
              <a:ext cx="644345" cy="645140"/>
              <a:chOff x="1954881" y="-500"/>
              <a:chExt cx="644345" cy="645140"/>
            </a:xfrm>
          </p:grpSpPr>
          <p:sp>
            <p:nvSpPr>
              <p:cNvPr id="59" name="Google Shape;59;p2"/>
              <p:cNvSpPr/>
              <p:nvPr/>
            </p:nvSpPr>
            <p:spPr>
              <a:xfrm rot="-5400000" flipH="1">
                <a:off x="2231287" y="-276906"/>
                <a:ext cx="91532" cy="644345"/>
              </a:xfrm>
              <a:custGeom>
                <a:avLst/>
                <a:gdLst/>
                <a:ahLst/>
                <a:cxnLst/>
                <a:rect l="l" t="t" r="r" b="b"/>
                <a:pathLst>
                  <a:path w="3184" h="22412" extrusionOk="0">
                    <a:moveTo>
                      <a:pt x="0" y="0"/>
                    </a:moveTo>
                    <a:lnTo>
                      <a:pt x="0" y="22412"/>
                    </a:lnTo>
                    <a:lnTo>
                      <a:pt x="3183" y="22412"/>
                    </a:lnTo>
                    <a:lnTo>
                      <a:pt x="3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60" name="Google Shape;60;p2"/>
              <p:cNvSpPr/>
              <p:nvPr/>
            </p:nvSpPr>
            <p:spPr>
              <a:xfrm rot="-5400000" flipH="1">
                <a:off x="2231273" y="-92069"/>
                <a:ext cx="91561" cy="644345"/>
              </a:xfrm>
              <a:custGeom>
                <a:avLst/>
                <a:gdLst/>
                <a:ahLst/>
                <a:cxnLst/>
                <a:rect l="l" t="t" r="r" b="b"/>
                <a:pathLst>
                  <a:path w="3185" h="22412" extrusionOk="0">
                    <a:moveTo>
                      <a:pt x="1" y="0"/>
                    </a:moveTo>
                    <a:lnTo>
                      <a:pt x="1" y="22412"/>
                    </a:lnTo>
                    <a:lnTo>
                      <a:pt x="3184" y="22412"/>
                    </a:lnTo>
                    <a:lnTo>
                      <a:pt x="3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61" name="Google Shape;61;p2"/>
              <p:cNvSpPr/>
              <p:nvPr/>
            </p:nvSpPr>
            <p:spPr>
              <a:xfrm rot="-5400000" flipH="1">
                <a:off x="2230827" y="92310"/>
                <a:ext cx="92452" cy="644345"/>
              </a:xfrm>
              <a:custGeom>
                <a:avLst/>
                <a:gdLst/>
                <a:ahLst/>
                <a:cxnLst/>
                <a:rect l="l" t="t" r="r" b="b"/>
                <a:pathLst>
                  <a:path w="3216" h="22412" extrusionOk="0">
                    <a:moveTo>
                      <a:pt x="0" y="0"/>
                    </a:moveTo>
                    <a:lnTo>
                      <a:pt x="0" y="22412"/>
                    </a:lnTo>
                    <a:lnTo>
                      <a:pt x="3216" y="22412"/>
                    </a:lnTo>
                    <a:lnTo>
                      <a:pt x="3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62" name="Google Shape;62;p2"/>
              <p:cNvSpPr/>
              <p:nvPr/>
            </p:nvSpPr>
            <p:spPr>
              <a:xfrm rot="-5400000" flipH="1">
                <a:off x="2231287" y="276702"/>
                <a:ext cx="91532" cy="644345"/>
              </a:xfrm>
              <a:custGeom>
                <a:avLst/>
                <a:gdLst/>
                <a:ahLst/>
                <a:cxnLst/>
                <a:rect l="l" t="t" r="r" b="b"/>
                <a:pathLst>
                  <a:path w="3184" h="22412" extrusionOk="0">
                    <a:moveTo>
                      <a:pt x="0" y="0"/>
                    </a:moveTo>
                    <a:lnTo>
                      <a:pt x="0" y="22412"/>
                    </a:lnTo>
                    <a:lnTo>
                      <a:pt x="3184" y="22412"/>
                    </a:lnTo>
                    <a:lnTo>
                      <a:pt x="3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sp>
          <p:nvSpPr>
            <p:cNvPr id="63" name="Google Shape;63;p2"/>
            <p:cNvSpPr/>
            <p:nvPr/>
          </p:nvSpPr>
          <p:spPr>
            <a:xfrm rot="-5400000" flipH="1">
              <a:off x="8677532" y="-204973"/>
              <a:ext cx="264038" cy="671302"/>
            </a:xfrm>
            <a:custGeom>
              <a:avLst/>
              <a:gdLst/>
              <a:ahLst/>
              <a:cxnLst/>
              <a:rect l="l" t="t" r="r" b="b"/>
              <a:pathLst>
                <a:path w="11303" h="22476" extrusionOk="0">
                  <a:moveTo>
                    <a:pt x="1" y="0"/>
                  </a:moveTo>
                  <a:lnTo>
                    <a:pt x="1" y="22476"/>
                  </a:lnTo>
                  <a:lnTo>
                    <a:pt x="11302" y="22476"/>
                  </a:lnTo>
                  <a:lnTo>
                    <a:pt x="113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64" name="Google Shape;64;p2"/>
            <p:cNvSpPr/>
            <p:nvPr/>
          </p:nvSpPr>
          <p:spPr>
            <a:xfrm rot="10800000">
              <a:off x="4973305" y="638730"/>
              <a:ext cx="642478" cy="989431"/>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65" name="Google Shape;65;p2"/>
            <p:cNvSpPr/>
            <p:nvPr/>
          </p:nvSpPr>
          <p:spPr>
            <a:xfrm flipH="1">
              <a:off x="4973625" y="-10244"/>
              <a:ext cx="642478" cy="646214"/>
            </a:xfrm>
            <a:custGeom>
              <a:avLst/>
              <a:gdLst/>
              <a:ahLst/>
              <a:cxnLst/>
              <a:rect l="l" t="t" r="r" b="b"/>
              <a:pathLst>
                <a:path w="22349" h="22477" extrusionOk="0">
                  <a:moveTo>
                    <a:pt x="0" y="1"/>
                  </a:moveTo>
                  <a:lnTo>
                    <a:pt x="0" y="22476"/>
                  </a:lnTo>
                  <a:lnTo>
                    <a:pt x="22348" y="22476"/>
                  </a:lnTo>
                  <a:lnTo>
                    <a:pt x="223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66" name="Google Shape;66;p2"/>
            <p:cNvSpPr/>
            <p:nvPr/>
          </p:nvSpPr>
          <p:spPr>
            <a:xfrm flipH="1">
              <a:off x="4972705" y="-10244"/>
              <a:ext cx="643398" cy="646214"/>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67" name="Google Shape;67;p2"/>
            <p:cNvSpPr/>
            <p:nvPr/>
          </p:nvSpPr>
          <p:spPr>
            <a:xfrm flipH="1">
              <a:off x="4973326" y="635947"/>
              <a:ext cx="642478" cy="646185"/>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grpSp>
        <p:nvGrpSpPr>
          <p:cNvPr id="68" name="Google Shape;68;p2"/>
          <p:cNvGrpSpPr/>
          <p:nvPr/>
        </p:nvGrpSpPr>
        <p:grpSpPr>
          <a:xfrm>
            <a:off x="-6575" y="-6376"/>
            <a:ext cx="3277005" cy="2178024"/>
            <a:chOff x="-6575" y="-6384"/>
            <a:chExt cx="3876736" cy="2576628"/>
          </a:xfrm>
        </p:grpSpPr>
        <p:sp>
          <p:nvSpPr>
            <p:cNvPr id="69" name="Google Shape;69;p2"/>
            <p:cNvSpPr/>
            <p:nvPr/>
          </p:nvSpPr>
          <p:spPr>
            <a:xfrm rot="10800000" flipH="1">
              <a:off x="3224152" y="-6384"/>
              <a:ext cx="642478" cy="989431"/>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70" name="Google Shape;70;p2"/>
            <p:cNvSpPr/>
            <p:nvPr/>
          </p:nvSpPr>
          <p:spPr>
            <a:xfrm rot="-5400000" flipH="1">
              <a:off x="-643997" y="1284354"/>
              <a:ext cx="1926485" cy="645294"/>
            </a:xfrm>
            <a:custGeom>
              <a:avLst/>
              <a:gdLst/>
              <a:ahLst/>
              <a:cxnLst/>
              <a:rect l="l" t="t" r="r" b="b"/>
              <a:pathLst>
                <a:path w="67014" h="22445" extrusionOk="0">
                  <a:moveTo>
                    <a:pt x="11238" y="1"/>
                  </a:moveTo>
                  <a:cubicBezTo>
                    <a:pt x="5031" y="1"/>
                    <a:pt x="1" y="5031"/>
                    <a:pt x="1" y="11238"/>
                  </a:cubicBezTo>
                  <a:cubicBezTo>
                    <a:pt x="1" y="17414"/>
                    <a:pt x="5031" y="22444"/>
                    <a:pt x="11238" y="22444"/>
                  </a:cubicBezTo>
                  <a:lnTo>
                    <a:pt x="67013" y="22444"/>
                  </a:lnTo>
                  <a:lnTo>
                    <a:pt x="670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71" name="Google Shape;71;p2"/>
            <p:cNvSpPr/>
            <p:nvPr/>
          </p:nvSpPr>
          <p:spPr>
            <a:xfrm rot="-5400000" flipH="1">
              <a:off x="482509" y="159702"/>
              <a:ext cx="642478" cy="324012"/>
            </a:xfrm>
            <a:custGeom>
              <a:avLst/>
              <a:gdLst/>
              <a:ahLst/>
              <a:cxnLst/>
              <a:rect l="l" t="t" r="r" b="b"/>
              <a:pathLst>
                <a:path w="22349" h="11270" extrusionOk="0">
                  <a:moveTo>
                    <a:pt x="1" y="0"/>
                  </a:moveTo>
                  <a:lnTo>
                    <a:pt x="1" y="96"/>
                  </a:lnTo>
                  <a:cubicBezTo>
                    <a:pt x="1" y="6272"/>
                    <a:pt x="4999" y="11270"/>
                    <a:pt x="11175" y="11270"/>
                  </a:cubicBezTo>
                  <a:cubicBezTo>
                    <a:pt x="17351" y="11270"/>
                    <a:pt x="22349" y="6272"/>
                    <a:pt x="22349" y="96"/>
                  </a:cubicBezTo>
                  <a:lnTo>
                    <a:pt x="22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72" name="Google Shape;72;p2"/>
            <p:cNvSpPr/>
            <p:nvPr/>
          </p:nvSpPr>
          <p:spPr>
            <a:xfrm rot="-5400000" flipH="1">
              <a:off x="806906" y="160148"/>
              <a:ext cx="642478" cy="32312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73" name="Google Shape;73;p2"/>
            <p:cNvSpPr/>
            <p:nvPr/>
          </p:nvSpPr>
          <p:spPr>
            <a:xfrm rot="-5400000" flipH="1">
              <a:off x="805609" y="1445328"/>
              <a:ext cx="318473" cy="646185"/>
            </a:xfrm>
            <a:custGeom>
              <a:avLst/>
              <a:gdLst/>
              <a:ahLst/>
              <a:cxnLst/>
              <a:rect l="l" t="t" r="r" b="b"/>
              <a:pathLst>
                <a:path w="22349" h="22476" extrusionOk="0">
                  <a:moveTo>
                    <a:pt x="1" y="0"/>
                  </a:moveTo>
                  <a:lnTo>
                    <a:pt x="1" y="22476"/>
                  </a:lnTo>
                  <a:lnTo>
                    <a:pt x="22349" y="22476"/>
                  </a:lnTo>
                  <a:lnTo>
                    <a:pt x="22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74" name="Google Shape;74;p2"/>
            <p:cNvSpPr/>
            <p:nvPr/>
          </p:nvSpPr>
          <p:spPr>
            <a:xfrm rot="-5400000" flipH="1">
              <a:off x="806327" y="1126632"/>
              <a:ext cx="318886" cy="648039"/>
            </a:xfrm>
            <a:custGeom>
              <a:avLst/>
              <a:gdLst/>
              <a:ahLst/>
              <a:cxnLst/>
              <a:rect l="l" t="t" r="r" b="b"/>
              <a:pathLst>
                <a:path w="11303" h="22476" extrusionOk="0">
                  <a:moveTo>
                    <a:pt x="1" y="0"/>
                  </a:moveTo>
                  <a:lnTo>
                    <a:pt x="1" y="22476"/>
                  </a:lnTo>
                  <a:lnTo>
                    <a:pt x="11302" y="22476"/>
                  </a:lnTo>
                  <a:lnTo>
                    <a:pt x="113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nvGrpSpPr>
            <p:cNvPr id="75" name="Google Shape;75;p2"/>
            <p:cNvGrpSpPr/>
            <p:nvPr/>
          </p:nvGrpSpPr>
          <p:grpSpPr>
            <a:xfrm>
              <a:off x="3224972" y="-5742"/>
              <a:ext cx="645189" cy="653567"/>
              <a:chOff x="3225024" y="-4903"/>
              <a:chExt cx="645189" cy="644289"/>
            </a:xfrm>
          </p:grpSpPr>
          <p:sp>
            <p:nvSpPr>
              <p:cNvPr id="76" name="Google Shape;76;p2"/>
              <p:cNvSpPr/>
              <p:nvPr/>
            </p:nvSpPr>
            <p:spPr>
              <a:xfrm rot="-5400000" flipH="1">
                <a:off x="2948664" y="271457"/>
                <a:ext cx="644289" cy="91569"/>
              </a:xfrm>
              <a:custGeom>
                <a:avLst/>
                <a:gdLst/>
                <a:ahLst/>
                <a:cxnLst/>
                <a:rect l="l" t="t" r="r" b="b"/>
                <a:pathLst>
                  <a:path w="22412" h="3185" extrusionOk="0">
                    <a:moveTo>
                      <a:pt x="0" y="1"/>
                    </a:moveTo>
                    <a:lnTo>
                      <a:pt x="0" y="3184"/>
                    </a:lnTo>
                    <a:lnTo>
                      <a:pt x="22412" y="3184"/>
                    </a:lnTo>
                    <a:lnTo>
                      <a:pt x="224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77" name="Google Shape;77;p2"/>
              <p:cNvSpPr/>
              <p:nvPr/>
            </p:nvSpPr>
            <p:spPr>
              <a:xfrm rot="-5400000" flipH="1">
                <a:off x="3133046" y="271011"/>
                <a:ext cx="644289" cy="92460"/>
              </a:xfrm>
              <a:custGeom>
                <a:avLst/>
                <a:gdLst/>
                <a:ahLst/>
                <a:cxnLst/>
                <a:rect l="l" t="t" r="r" b="b"/>
                <a:pathLst>
                  <a:path w="22412" h="3216" extrusionOk="0">
                    <a:moveTo>
                      <a:pt x="0" y="1"/>
                    </a:moveTo>
                    <a:lnTo>
                      <a:pt x="0" y="3216"/>
                    </a:lnTo>
                    <a:lnTo>
                      <a:pt x="22412" y="3216"/>
                    </a:lnTo>
                    <a:lnTo>
                      <a:pt x="224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78" name="Google Shape;78;p2"/>
              <p:cNvSpPr/>
              <p:nvPr/>
            </p:nvSpPr>
            <p:spPr>
              <a:xfrm rot="-5400000" flipH="1">
                <a:off x="3317442" y="271471"/>
                <a:ext cx="644289" cy="91540"/>
              </a:xfrm>
              <a:custGeom>
                <a:avLst/>
                <a:gdLst/>
                <a:ahLst/>
                <a:cxnLst/>
                <a:rect l="l" t="t" r="r" b="b"/>
                <a:pathLst>
                  <a:path w="22412" h="3184" extrusionOk="0">
                    <a:moveTo>
                      <a:pt x="0" y="0"/>
                    </a:moveTo>
                    <a:lnTo>
                      <a:pt x="0" y="3184"/>
                    </a:lnTo>
                    <a:lnTo>
                      <a:pt x="22412" y="3184"/>
                    </a:lnTo>
                    <a:lnTo>
                      <a:pt x="22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79" name="Google Shape;79;p2"/>
              <p:cNvSpPr/>
              <p:nvPr/>
            </p:nvSpPr>
            <p:spPr>
              <a:xfrm rot="-5400000" flipH="1">
                <a:off x="3502284" y="271457"/>
                <a:ext cx="644289" cy="91569"/>
              </a:xfrm>
              <a:custGeom>
                <a:avLst/>
                <a:gdLst/>
                <a:ahLst/>
                <a:cxnLst/>
                <a:rect l="l" t="t" r="r" b="b"/>
                <a:pathLst>
                  <a:path w="22412" h="3185" extrusionOk="0">
                    <a:moveTo>
                      <a:pt x="0" y="1"/>
                    </a:moveTo>
                    <a:lnTo>
                      <a:pt x="0" y="3184"/>
                    </a:lnTo>
                    <a:lnTo>
                      <a:pt x="22412" y="3184"/>
                    </a:lnTo>
                    <a:lnTo>
                      <a:pt x="224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grpSp>
          <p:nvGrpSpPr>
            <p:cNvPr id="80" name="Google Shape;80;p2"/>
            <p:cNvGrpSpPr/>
            <p:nvPr/>
          </p:nvGrpSpPr>
          <p:grpSpPr>
            <a:xfrm>
              <a:off x="1934002" y="-193"/>
              <a:ext cx="669070" cy="642478"/>
              <a:chOff x="1922802" y="1311"/>
              <a:chExt cx="669070" cy="642478"/>
            </a:xfrm>
          </p:grpSpPr>
          <p:sp>
            <p:nvSpPr>
              <p:cNvPr id="81" name="Google Shape;81;p2"/>
              <p:cNvSpPr/>
              <p:nvPr/>
            </p:nvSpPr>
            <p:spPr>
              <a:xfrm rot="-5400000" flipH="1">
                <a:off x="1936098" y="-11985"/>
                <a:ext cx="642478" cy="669070"/>
              </a:xfrm>
              <a:custGeom>
                <a:avLst/>
                <a:gdLst/>
                <a:ahLst/>
                <a:cxnLst/>
                <a:rect l="l" t="t" r="r" b="b"/>
                <a:pathLst>
                  <a:path w="22349" h="23272" extrusionOk="0">
                    <a:moveTo>
                      <a:pt x="1" y="1"/>
                    </a:moveTo>
                    <a:lnTo>
                      <a:pt x="1" y="23272"/>
                    </a:lnTo>
                    <a:lnTo>
                      <a:pt x="22349" y="23272"/>
                    </a:lnTo>
                    <a:lnTo>
                      <a:pt x="22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82" name="Google Shape;82;p2"/>
              <p:cNvSpPr/>
              <p:nvPr/>
            </p:nvSpPr>
            <p:spPr>
              <a:xfrm rot="-5400000" flipH="1">
                <a:off x="1925589" y="2203"/>
                <a:ext cx="640638" cy="640694"/>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sp>
          <p:nvSpPr>
            <p:cNvPr id="83" name="Google Shape;83;p2"/>
            <p:cNvSpPr/>
            <p:nvPr/>
          </p:nvSpPr>
          <p:spPr>
            <a:xfrm rot="-5400000" flipH="1">
              <a:off x="643135" y="1919739"/>
              <a:ext cx="643398" cy="646214"/>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84" name="Google Shape;84;p2"/>
            <p:cNvSpPr/>
            <p:nvPr/>
          </p:nvSpPr>
          <p:spPr>
            <a:xfrm rot="-5400000" flipH="1">
              <a:off x="-1802" y="-4314"/>
              <a:ext cx="642478" cy="652023"/>
            </a:xfrm>
            <a:custGeom>
              <a:avLst/>
              <a:gdLst/>
              <a:ahLst/>
              <a:cxnLst/>
              <a:rect l="l" t="t" r="r" b="b"/>
              <a:pathLst>
                <a:path w="22349" h="23272" extrusionOk="0">
                  <a:moveTo>
                    <a:pt x="1" y="1"/>
                  </a:moveTo>
                  <a:lnTo>
                    <a:pt x="1" y="23272"/>
                  </a:lnTo>
                  <a:lnTo>
                    <a:pt x="22349" y="23272"/>
                  </a:lnTo>
                  <a:lnTo>
                    <a:pt x="223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nvGrpSpPr>
            <p:cNvPr id="85" name="Google Shape;85;p2"/>
            <p:cNvGrpSpPr/>
            <p:nvPr/>
          </p:nvGrpSpPr>
          <p:grpSpPr>
            <a:xfrm rot="5400000">
              <a:off x="-2583" y="1253336"/>
              <a:ext cx="648733" cy="643783"/>
              <a:chOff x="-7400" y="1285150"/>
              <a:chExt cx="649188" cy="644298"/>
            </a:xfrm>
          </p:grpSpPr>
          <p:sp>
            <p:nvSpPr>
              <p:cNvPr id="86" name="Google Shape;86;p2"/>
              <p:cNvSpPr/>
              <p:nvPr/>
            </p:nvSpPr>
            <p:spPr>
              <a:xfrm rot="-5400000" flipH="1">
                <a:off x="-281757" y="1559508"/>
                <a:ext cx="644289" cy="95574"/>
              </a:xfrm>
              <a:custGeom>
                <a:avLst/>
                <a:gdLst/>
                <a:ahLst/>
                <a:cxnLst/>
                <a:rect l="l" t="t" r="r" b="b"/>
                <a:pathLst>
                  <a:path w="22412" h="3185" extrusionOk="0">
                    <a:moveTo>
                      <a:pt x="0" y="1"/>
                    </a:moveTo>
                    <a:lnTo>
                      <a:pt x="0" y="3184"/>
                    </a:lnTo>
                    <a:lnTo>
                      <a:pt x="22412" y="3184"/>
                    </a:lnTo>
                    <a:lnTo>
                      <a:pt x="22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87" name="Google Shape;87;p2"/>
              <p:cNvSpPr/>
              <p:nvPr/>
            </p:nvSpPr>
            <p:spPr>
              <a:xfrm rot="-5400000" flipH="1">
                <a:off x="-95379" y="1561074"/>
                <a:ext cx="644289" cy="92460"/>
              </a:xfrm>
              <a:custGeom>
                <a:avLst/>
                <a:gdLst/>
                <a:ahLst/>
                <a:cxnLst/>
                <a:rect l="l" t="t" r="r" b="b"/>
                <a:pathLst>
                  <a:path w="22412" h="3216" extrusionOk="0">
                    <a:moveTo>
                      <a:pt x="0" y="1"/>
                    </a:moveTo>
                    <a:lnTo>
                      <a:pt x="0" y="3216"/>
                    </a:lnTo>
                    <a:lnTo>
                      <a:pt x="22412" y="3216"/>
                    </a:lnTo>
                    <a:lnTo>
                      <a:pt x="22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88" name="Google Shape;88;p2"/>
              <p:cNvSpPr/>
              <p:nvPr/>
            </p:nvSpPr>
            <p:spPr>
              <a:xfrm rot="-5400000" flipH="1">
                <a:off x="89017" y="1561534"/>
                <a:ext cx="644289" cy="91540"/>
              </a:xfrm>
              <a:custGeom>
                <a:avLst/>
                <a:gdLst/>
                <a:ahLst/>
                <a:cxnLst/>
                <a:rect l="l" t="t" r="r" b="b"/>
                <a:pathLst>
                  <a:path w="22412" h="3184" extrusionOk="0">
                    <a:moveTo>
                      <a:pt x="0" y="0"/>
                    </a:moveTo>
                    <a:lnTo>
                      <a:pt x="0" y="3184"/>
                    </a:lnTo>
                    <a:lnTo>
                      <a:pt x="22412" y="3184"/>
                    </a:lnTo>
                    <a:lnTo>
                      <a:pt x="224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89" name="Google Shape;89;p2"/>
              <p:cNvSpPr/>
              <p:nvPr/>
            </p:nvSpPr>
            <p:spPr>
              <a:xfrm rot="-5400000" flipH="1">
                <a:off x="273859" y="1561519"/>
                <a:ext cx="644289" cy="91569"/>
              </a:xfrm>
              <a:custGeom>
                <a:avLst/>
                <a:gdLst/>
                <a:ahLst/>
                <a:cxnLst/>
                <a:rect l="l" t="t" r="r" b="b"/>
                <a:pathLst>
                  <a:path w="22412" h="3185" extrusionOk="0">
                    <a:moveTo>
                      <a:pt x="0" y="1"/>
                    </a:moveTo>
                    <a:lnTo>
                      <a:pt x="0" y="3184"/>
                    </a:lnTo>
                    <a:lnTo>
                      <a:pt x="22412" y="3184"/>
                    </a:lnTo>
                    <a:lnTo>
                      <a:pt x="22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sp>
          <p:nvSpPr>
            <p:cNvPr id="90" name="Google Shape;90;p2"/>
            <p:cNvSpPr/>
            <p:nvPr/>
          </p:nvSpPr>
          <p:spPr>
            <a:xfrm rot="10800000">
              <a:off x="2599177" y="647807"/>
              <a:ext cx="627448" cy="648152"/>
            </a:xfrm>
            <a:custGeom>
              <a:avLst/>
              <a:gdLst/>
              <a:ahLst/>
              <a:cxnLst/>
              <a:rect l="l" t="t" r="r" b="b"/>
              <a:pathLst>
                <a:path w="22349" h="22476" extrusionOk="0">
                  <a:moveTo>
                    <a:pt x="22348" y="0"/>
                  </a:moveTo>
                  <a:lnTo>
                    <a:pt x="0" y="22476"/>
                  </a:lnTo>
                  <a:lnTo>
                    <a:pt x="22348" y="22476"/>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nvGrpSpPr>
            <p:cNvPr id="91" name="Google Shape;91;p2"/>
            <p:cNvGrpSpPr/>
            <p:nvPr/>
          </p:nvGrpSpPr>
          <p:grpSpPr>
            <a:xfrm>
              <a:off x="2602007" y="-1341"/>
              <a:ext cx="623533" cy="648173"/>
              <a:chOff x="1954881" y="-500"/>
              <a:chExt cx="644345" cy="645140"/>
            </a:xfrm>
          </p:grpSpPr>
          <p:sp>
            <p:nvSpPr>
              <p:cNvPr id="92" name="Google Shape;92;p2"/>
              <p:cNvSpPr/>
              <p:nvPr/>
            </p:nvSpPr>
            <p:spPr>
              <a:xfrm rot="-5400000" flipH="1">
                <a:off x="2231287" y="-276906"/>
                <a:ext cx="91532" cy="644345"/>
              </a:xfrm>
              <a:custGeom>
                <a:avLst/>
                <a:gdLst/>
                <a:ahLst/>
                <a:cxnLst/>
                <a:rect l="l" t="t" r="r" b="b"/>
                <a:pathLst>
                  <a:path w="3184" h="22412" extrusionOk="0">
                    <a:moveTo>
                      <a:pt x="0" y="0"/>
                    </a:moveTo>
                    <a:lnTo>
                      <a:pt x="0" y="22412"/>
                    </a:lnTo>
                    <a:lnTo>
                      <a:pt x="3183" y="22412"/>
                    </a:lnTo>
                    <a:lnTo>
                      <a:pt x="31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93" name="Google Shape;93;p2"/>
              <p:cNvSpPr/>
              <p:nvPr/>
            </p:nvSpPr>
            <p:spPr>
              <a:xfrm rot="-5400000" flipH="1">
                <a:off x="2231273" y="-92069"/>
                <a:ext cx="91561" cy="644345"/>
              </a:xfrm>
              <a:custGeom>
                <a:avLst/>
                <a:gdLst/>
                <a:ahLst/>
                <a:cxnLst/>
                <a:rect l="l" t="t" r="r" b="b"/>
                <a:pathLst>
                  <a:path w="3185" h="22412" extrusionOk="0">
                    <a:moveTo>
                      <a:pt x="1" y="0"/>
                    </a:moveTo>
                    <a:lnTo>
                      <a:pt x="1" y="22412"/>
                    </a:lnTo>
                    <a:lnTo>
                      <a:pt x="3184" y="22412"/>
                    </a:lnTo>
                    <a:lnTo>
                      <a:pt x="31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94" name="Google Shape;94;p2"/>
              <p:cNvSpPr/>
              <p:nvPr/>
            </p:nvSpPr>
            <p:spPr>
              <a:xfrm rot="-5400000" flipH="1">
                <a:off x="2230827" y="92310"/>
                <a:ext cx="92452" cy="644345"/>
              </a:xfrm>
              <a:custGeom>
                <a:avLst/>
                <a:gdLst/>
                <a:ahLst/>
                <a:cxnLst/>
                <a:rect l="l" t="t" r="r" b="b"/>
                <a:pathLst>
                  <a:path w="3216" h="22412" extrusionOk="0">
                    <a:moveTo>
                      <a:pt x="0" y="0"/>
                    </a:moveTo>
                    <a:lnTo>
                      <a:pt x="0" y="22412"/>
                    </a:lnTo>
                    <a:lnTo>
                      <a:pt x="3216" y="22412"/>
                    </a:lnTo>
                    <a:lnTo>
                      <a:pt x="32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95" name="Google Shape;95;p2"/>
              <p:cNvSpPr/>
              <p:nvPr/>
            </p:nvSpPr>
            <p:spPr>
              <a:xfrm rot="-5400000" flipH="1">
                <a:off x="2231287" y="276702"/>
                <a:ext cx="91532" cy="644345"/>
              </a:xfrm>
              <a:custGeom>
                <a:avLst/>
                <a:gdLst/>
                <a:ahLst/>
                <a:cxnLst/>
                <a:rect l="l" t="t" r="r" b="b"/>
                <a:pathLst>
                  <a:path w="3184" h="22412" extrusionOk="0">
                    <a:moveTo>
                      <a:pt x="0" y="0"/>
                    </a:moveTo>
                    <a:lnTo>
                      <a:pt x="0" y="22412"/>
                    </a:lnTo>
                    <a:lnTo>
                      <a:pt x="3184" y="22412"/>
                    </a:lnTo>
                    <a:lnTo>
                      <a:pt x="31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sp>
          <p:nvSpPr>
            <p:cNvPr id="96" name="Google Shape;96;p2"/>
            <p:cNvSpPr/>
            <p:nvPr/>
          </p:nvSpPr>
          <p:spPr>
            <a:xfrm rot="5400000">
              <a:off x="1944429" y="630220"/>
              <a:ext cx="647982" cy="669309"/>
            </a:xfrm>
            <a:custGeom>
              <a:avLst/>
              <a:gdLst/>
              <a:ahLst/>
              <a:cxnLst/>
              <a:rect l="l" t="t" r="r" b="b"/>
              <a:pathLst>
                <a:path w="22350" h="22477" extrusionOk="0">
                  <a:moveTo>
                    <a:pt x="1" y="1"/>
                  </a:moveTo>
                  <a:lnTo>
                    <a:pt x="1" y="22476"/>
                  </a:lnTo>
                  <a:cubicBezTo>
                    <a:pt x="12353" y="22476"/>
                    <a:pt x="22349" y="12480"/>
                    <a:pt x="22349" y="128"/>
                  </a:cubicBezTo>
                  <a:lnTo>
                    <a:pt x="22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sp>
          <p:nvSpPr>
            <p:cNvPr id="97" name="Google Shape;97;p2"/>
            <p:cNvSpPr/>
            <p:nvPr/>
          </p:nvSpPr>
          <p:spPr>
            <a:xfrm>
              <a:off x="651114" y="647807"/>
              <a:ext cx="627448" cy="648152"/>
            </a:xfrm>
            <a:custGeom>
              <a:avLst/>
              <a:gdLst/>
              <a:ahLst/>
              <a:cxnLst/>
              <a:rect l="l" t="t" r="r" b="b"/>
              <a:pathLst>
                <a:path w="22349" h="22476" extrusionOk="0">
                  <a:moveTo>
                    <a:pt x="22348" y="0"/>
                  </a:moveTo>
                  <a:lnTo>
                    <a:pt x="0" y="22476"/>
                  </a:lnTo>
                  <a:lnTo>
                    <a:pt x="22348" y="22476"/>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p3"/>
          <p:cNvSpPr/>
          <p:nvPr/>
        </p:nvSpPr>
        <p:spPr>
          <a:xfrm rot="-5400000">
            <a:off x="8437" y="-10384"/>
            <a:ext cx="486472" cy="501945"/>
          </a:xfrm>
          <a:custGeom>
            <a:avLst/>
            <a:gdLst/>
            <a:ahLst/>
            <a:cxnLst/>
            <a:rect l="l" t="t" r="r" b="b"/>
            <a:pathLst>
              <a:path w="2389" h="22476" extrusionOk="0">
                <a:moveTo>
                  <a:pt x="0" y="0"/>
                </a:moveTo>
                <a:lnTo>
                  <a:pt x="0" y="22476"/>
                </a:lnTo>
                <a:lnTo>
                  <a:pt x="2388" y="22476"/>
                </a:lnTo>
                <a:lnTo>
                  <a:pt x="2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5400000">
            <a:off x="13814" y="490810"/>
            <a:ext cx="475140" cy="501608"/>
          </a:xfrm>
          <a:custGeom>
            <a:avLst/>
            <a:gdLst/>
            <a:ahLst/>
            <a:cxnLst/>
            <a:rect l="l" t="t" r="r" b="b"/>
            <a:pathLst>
              <a:path w="22349" h="22476" extrusionOk="0">
                <a:moveTo>
                  <a:pt x="1" y="0"/>
                </a:moveTo>
                <a:lnTo>
                  <a:pt x="1" y="22476"/>
                </a:lnTo>
                <a:lnTo>
                  <a:pt x="22349" y="22476"/>
                </a:lnTo>
                <a:lnTo>
                  <a:pt x="22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5400000">
            <a:off x="218510" y="263790"/>
            <a:ext cx="66325" cy="501945"/>
          </a:xfrm>
          <a:custGeom>
            <a:avLst/>
            <a:gdLst/>
            <a:ahLst/>
            <a:cxnLst/>
            <a:rect l="l" t="t" r="r" b="b"/>
            <a:pathLst>
              <a:path w="2389" h="22476" extrusionOk="0">
                <a:moveTo>
                  <a:pt x="0" y="0"/>
                </a:moveTo>
                <a:lnTo>
                  <a:pt x="0" y="22476"/>
                </a:lnTo>
                <a:lnTo>
                  <a:pt x="2388" y="22476"/>
                </a:lnTo>
                <a:lnTo>
                  <a:pt x="23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txBox="1">
            <a:spLocks noGrp="1"/>
          </p:cNvSpPr>
          <p:nvPr>
            <p:ph type="title"/>
          </p:nvPr>
        </p:nvSpPr>
        <p:spPr>
          <a:xfrm>
            <a:off x="1966750" y="2446427"/>
            <a:ext cx="5210400" cy="1148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4800"/>
            </a:lvl1pPr>
            <a:lvl2pPr lvl="1" algn="ctr">
              <a:lnSpc>
                <a:spcPct val="80000"/>
              </a:lnSpc>
              <a:spcBef>
                <a:spcPts val="0"/>
              </a:spcBef>
              <a:spcAft>
                <a:spcPts val="0"/>
              </a:spcAft>
              <a:buClr>
                <a:schemeClr val="dk1"/>
              </a:buClr>
              <a:buSzPts val="6000"/>
              <a:buNone/>
              <a:defRPr sz="6000">
                <a:solidFill>
                  <a:schemeClr val="dk1"/>
                </a:solidFill>
              </a:defRPr>
            </a:lvl2pPr>
            <a:lvl3pPr lvl="2" algn="ctr">
              <a:lnSpc>
                <a:spcPct val="80000"/>
              </a:lnSpc>
              <a:spcBef>
                <a:spcPts val="0"/>
              </a:spcBef>
              <a:spcAft>
                <a:spcPts val="0"/>
              </a:spcAft>
              <a:buClr>
                <a:schemeClr val="dk1"/>
              </a:buClr>
              <a:buSzPts val="6000"/>
              <a:buNone/>
              <a:defRPr sz="6000">
                <a:solidFill>
                  <a:schemeClr val="dk1"/>
                </a:solidFill>
              </a:defRPr>
            </a:lvl3pPr>
            <a:lvl4pPr lvl="3" algn="ctr">
              <a:lnSpc>
                <a:spcPct val="80000"/>
              </a:lnSpc>
              <a:spcBef>
                <a:spcPts val="0"/>
              </a:spcBef>
              <a:spcAft>
                <a:spcPts val="0"/>
              </a:spcAft>
              <a:buClr>
                <a:schemeClr val="dk1"/>
              </a:buClr>
              <a:buSzPts val="6000"/>
              <a:buNone/>
              <a:defRPr sz="6000">
                <a:solidFill>
                  <a:schemeClr val="dk1"/>
                </a:solidFill>
              </a:defRPr>
            </a:lvl4pPr>
            <a:lvl5pPr lvl="4" algn="ctr">
              <a:lnSpc>
                <a:spcPct val="80000"/>
              </a:lnSpc>
              <a:spcBef>
                <a:spcPts val="0"/>
              </a:spcBef>
              <a:spcAft>
                <a:spcPts val="0"/>
              </a:spcAft>
              <a:buClr>
                <a:schemeClr val="dk1"/>
              </a:buClr>
              <a:buSzPts val="6000"/>
              <a:buNone/>
              <a:defRPr sz="6000">
                <a:solidFill>
                  <a:schemeClr val="dk1"/>
                </a:solidFill>
              </a:defRPr>
            </a:lvl5pPr>
            <a:lvl6pPr lvl="5" algn="ctr">
              <a:lnSpc>
                <a:spcPct val="80000"/>
              </a:lnSpc>
              <a:spcBef>
                <a:spcPts val="0"/>
              </a:spcBef>
              <a:spcAft>
                <a:spcPts val="0"/>
              </a:spcAft>
              <a:buClr>
                <a:schemeClr val="dk1"/>
              </a:buClr>
              <a:buSzPts val="6000"/>
              <a:buNone/>
              <a:defRPr sz="6000">
                <a:solidFill>
                  <a:schemeClr val="dk1"/>
                </a:solidFill>
              </a:defRPr>
            </a:lvl6pPr>
            <a:lvl7pPr lvl="6" algn="ctr">
              <a:lnSpc>
                <a:spcPct val="80000"/>
              </a:lnSpc>
              <a:spcBef>
                <a:spcPts val="0"/>
              </a:spcBef>
              <a:spcAft>
                <a:spcPts val="0"/>
              </a:spcAft>
              <a:buClr>
                <a:schemeClr val="dk1"/>
              </a:buClr>
              <a:buSzPts val="6000"/>
              <a:buNone/>
              <a:defRPr sz="6000">
                <a:solidFill>
                  <a:schemeClr val="dk1"/>
                </a:solidFill>
              </a:defRPr>
            </a:lvl7pPr>
            <a:lvl8pPr lvl="7" algn="ctr">
              <a:lnSpc>
                <a:spcPct val="80000"/>
              </a:lnSpc>
              <a:spcBef>
                <a:spcPts val="0"/>
              </a:spcBef>
              <a:spcAft>
                <a:spcPts val="0"/>
              </a:spcAft>
              <a:buClr>
                <a:schemeClr val="dk1"/>
              </a:buClr>
              <a:buSzPts val="6000"/>
              <a:buNone/>
              <a:defRPr sz="6000">
                <a:solidFill>
                  <a:schemeClr val="dk1"/>
                </a:solidFill>
              </a:defRPr>
            </a:lvl8pPr>
            <a:lvl9pPr lvl="8" algn="ctr">
              <a:lnSpc>
                <a:spcPct val="80000"/>
              </a:lnSpc>
              <a:spcBef>
                <a:spcPts val="0"/>
              </a:spcBef>
              <a:spcAft>
                <a:spcPts val="0"/>
              </a:spcAft>
              <a:buClr>
                <a:schemeClr val="dk1"/>
              </a:buClr>
              <a:buSzPts val="6000"/>
              <a:buNone/>
              <a:defRPr sz="6000">
                <a:solidFill>
                  <a:schemeClr val="dk1"/>
                </a:solidFill>
              </a:defRPr>
            </a:lvl9pPr>
          </a:lstStyle>
          <a:p>
            <a:endParaRPr/>
          </a:p>
        </p:txBody>
      </p:sp>
      <p:sp>
        <p:nvSpPr>
          <p:cNvPr id="103" name="Google Shape;103;p3"/>
          <p:cNvSpPr txBox="1">
            <a:spLocks noGrp="1"/>
          </p:cNvSpPr>
          <p:nvPr>
            <p:ph type="title" idx="2" hasCustomPrompt="1"/>
          </p:nvPr>
        </p:nvSpPr>
        <p:spPr>
          <a:xfrm>
            <a:off x="3494800" y="1160954"/>
            <a:ext cx="2154300" cy="541500"/>
          </a:xfrm>
          <a:prstGeom prst="rect">
            <a:avLst/>
          </a:prstGeom>
        </p:spPr>
        <p:txBody>
          <a:bodyPr spcFirstLastPara="1" wrap="square" lIns="0" tIns="0" rIns="0" bIns="91425" anchor="ctr" anchorCtr="0">
            <a:noAutofit/>
          </a:bodyPr>
          <a:lstStyle>
            <a:lvl1pPr lvl="0" algn="ctr" rtl="0">
              <a:lnSpc>
                <a:spcPct val="80000"/>
              </a:lnSpc>
              <a:spcBef>
                <a:spcPts val="0"/>
              </a:spcBef>
              <a:spcAft>
                <a:spcPts val="0"/>
              </a:spcAft>
              <a:buSzPts val="7200"/>
              <a:buNone/>
              <a:defRPr sz="7200"/>
            </a:lvl1pPr>
            <a:lvl2pPr lvl="1" algn="ctr" rtl="0">
              <a:lnSpc>
                <a:spcPct val="80000"/>
              </a:lnSpc>
              <a:spcBef>
                <a:spcPts val="0"/>
              </a:spcBef>
              <a:spcAft>
                <a:spcPts val="0"/>
              </a:spcAft>
              <a:buClr>
                <a:schemeClr val="dk1"/>
              </a:buClr>
              <a:buSzPts val="7200"/>
              <a:buNone/>
              <a:defRPr sz="7200">
                <a:solidFill>
                  <a:schemeClr val="dk1"/>
                </a:solidFill>
              </a:defRPr>
            </a:lvl2pPr>
            <a:lvl3pPr lvl="2" algn="ctr" rtl="0">
              <a:lnSpc>
                <a:spcPct val="80000"/>
              </a:lnSpc>
              <a:spcBef>
                <a:spcPts val="0"/>
              </a:spcBef>
              <a:spcAft>
                <a:spcPts val="0"/>
              </a:spcAft>
              <a:buClr>
                <a:schemeClr val="dk1"/>
              </a:buClr>
              <a:buSzPts val="7200"/>
              <a:buNone/>
              <a:defRPr sz="7200">
                <a:solidFill>
                  <a:schemeClr val="dk1"/>
                </a:solidFill>
              </a:defRPr>
            </a:lvl3pPr>
            <a:lvl4pPr lvl="3" algn="ctr" rtl="0">
              <a:lnSpc>
                <a:spcPct val="80000"/>
              </a:lnSpc>
              <a:spcBef>
                <a:spcPts val="0"/>
              </a:spcBef>
              <a:spcAft>
                <a:spcPts val="0"/>
              </a:spcAft>
              <a:buClr>
                <a:schemeClr val="dk1"/>
              </a:buClr>
              <a:buSzPts val="7200"/>
              <a:buNone/>
              <a:defRPr sz="7200">
                <a:solidFill>
                  <a:schemeClr val="dk1"/>
                </a:solidFill>
              </a:defRPr>
            </a:lvl4pPr>
            <a:lvl5pPr lvl="4" algn="ctr" rtl="0">
              <a:lnSpc>
                <a:spcPct val="80000"/>
              </a:lnSpc>
              <a:spcBef>
                <a:spcPts val="0"/>
              </a:spcBef>
              <a:spcAft>
                <a:spcPts val="0"/>
              </a:spcAft>
              <a:buClr>
                <a:schemeClr val="dk1"/>
              </a:buClr>
              <a:buSzPts val="7200"/>
              <a:buNone/>
              <a:defRPr sz="7200">
                <a:solidFill>
                  <a:schemeClr val="dk1"/>
                </a:solidFill>
              </a:defRPr>
            </a:lvl5pPr>
            <a:lvl6pPr lvl="5" algn="ctr" rtl="0">
              <a:lnSpc>
                <a:spcPct val="80000"/>
              </a:lnSpc>
              <a:spcBef>
                <a:spcPts val="0"/>
              </a:spcBef>
              <a:spcAft>
                <a:spcPts val="0"/>
              </a:spcAft>
              <a:buClr>
                <a:schemeClr val="dk1"/>
              </a:buClr>
              <a:buSzPts val="7200"/>
              <a:buNone/>
              <a:defRPr sz="7200">
                <a:solidFill>
                  <a:schemeClr val="dk1"/>
                </a:solidFill>
              </a:defRPr>
            </a:lvl6pPr>
            <a:lvl7pPr lvl="6" algn="ctr" rtl="0">
              <a:lnSpc>
                <a:spcPct val="80000"/>
              </a:lnSpc>
              <a:spcBef>
                <a:spcPts val="0"/>
              </a:spcBef>
              <a:spcAft>
                <a:spcPts val="0"/>
              </a:spcAft>
              <a:buClr>
                <a:schemeClr val="dk1"/>
              </a:buClr>
              <a:buSzPts val="7200"/>
              <a:buNone/>
              <a:defRPr sz="7200">
                <a:solidFill>
                  <a:schemeClr val="dk1"/>
                </a:solidFill>
              </a:defRPr>
            </a:lvl7pPr>
            <a:lvl8pPr lvl="7" algn="ctr" rtl="0">
              <a:lnSpc>
                <a:spcPct val="80000"/>
              </a:lnSpc>
              <a:spcBef>
                <a:spcPts val="0"/>
              </a:spcBef>
              <a:spcAft>
                <a:spcPts val="0"/>
              </a:spcAft>
              <a:buClr>
                <a:schemeClr val="dk1"/>
              </a:buClr>
              <a:buSzPts val="7200"/>
              <a:buNone/>
              <a:defRPr sz="7200">
                <a:solidFill>
                  <a:schemeClr val="dk1"/>
                </a:solidFill>
              </a:defRPr>
            </a:lvl8pPr>
            <a:lvl9pPr lvl="8" algn="ctr" rtl="0">
              <a:lnSpc>
                <a:spcPct val="80000"/>
              </a:lnSpc>
              <a:spcBef>
                <a:spcPts val="0"/>
              </a:spcBef>
              <a:spcAft>
                <a:spcPts val="0"/>
              </a:spcAft>
              <a:buClr>
                <a:schemeClr val="dk1"/>
              </a:buClr>
              <a:buSzPts val="7200"/>
              <a:buNone/>
              <a:defRPr sz="7200">
                <a:solidFill>
                  <a:schemeClr val="dk1"/>
                </a:solidFill>
              </a:defRPr>
            </a:lvl9pPr>
          </a:lstStyle>
          <a:p>
            <a:r>
              <a:t>xx%</a:t>
            </a:r>
          </a:p>
        </p:txBody>
      </p:sp>
      <p:sp>
        <p:nvSpPr>
          <p:cNvPr id="104" name="Google Shape;104;p3"/>
          <p:cNvSpPr txBox="1">
            <a:spLocks noGrp="1"/>
          </p:cNvSpPr>
          <p:nvPr>
            <p:ph type="subTitle" idx="1"/>
          </p:nvPr>
        </p:nvSpPr>
        <p:spPr>
          <a:xfrm>
            <a:off x="3384000" y="4339100"/>
            <a:ext cx="2376000" cy="241200"/>
          </a:xfrm>
          <a:prstGeom prst="rect">
            <a:avLst/>
          </a:prstGeom>
        </p:spPr>
        <p:txBody>
          <a:bodyPr spcFirstLastPara="1" wrap="square" lIns="0" tIns="0" rIns="0" bIns="0" anchor="b" anchorCtr="0">
            <a:noAutofit/>
          </a:bodyPr>
          <a:lstStyle>
            <a:lvl1pPr lvl="0" algn="ctr" rtl="0">
              <a:lnSpc>
                <a:spcPct val="80000"/>
              </a:lnSpc>
              <a:spcBef>
                <a:spcPts val="0"/>
              </a:spcBef>
              <a:spcAft>
                <a:spcPts val="0"/>
              </a:spcAft>
              <a:buClr>
                <a:schemeClr val="accent3"/>
              </a:buClr>
              <a:buSzPts val="1600"/>
              <a:buNone/>
              <a:defRPr sz="1600">
                <a:solidFill>
                  <a:schemeClr val="accent3"/>
                </a:solidFill>
                <a:highlight>
                  <a:schemeClr val="dk1"/>
                </a:highlight>
              </a:defRPr>
            </a:lvl1pPr>
            <a:lvl2pPr lvl="1" algn="ctr" rtl="0">
              <a:lnSpc>
                <a:spcPct val="80000"/>
              </a:lnSpc>
              <a:spcBef>
                <a:spcPts val="0"/>
              </a:spcBef>
              <a:spcAft>
                <a:spcPts val="0"/>
              </a:spcAft>
              <a:buClr>
                <a:schemeClr val="lt2"/>
              </a:buClr>
              <a:buSzPts val="1800"/>
              <a:buNone/>
              <a:defRPr sz="1800">
                <a:solidFill>
                  <a:schemeClr val="lt2"/>
                </a:solidFill>
              </a:defRPr>
            </a:lvl2pPr>
            <a:lvl3pPr lvl="2" algn="ctr" rtl="0">
              <a:lnSpc>
                <a:spcPct val="80000"/>
              </a:lnSpc>
              <a:spcBef>
                <a:spcPts val="0"/>
              </a:spcBef>
              <a:spcAft>
                <a:spcPts val="0"/>
              </a:spcAft>
              <a:buClr>
                <a:schemeClr val="lt2"/>
              </a:buClr>
              <a:buSzPts val="1800"/>
              <a:buNone/>
              <a:defRPr sz="1800">
                <a:solidFill>
                  <a:schemeClr val="lt2"/>
                </a:solidFill>
              </a:defRPr>
            </a:lvl3pPr>
            <a:lvl4pPr lvl="3" algn="ctr" rtl="0">
              <a:lnSpc>
                <a:spcPct val="80000"/>
              </a:lnSpc>
              <a:spcBef>
                <a:spcPts val="0"/>
              </a:spcBef>
              <a:spcAft>
                <a:spcPts val="0"/>
              </a:spcAft>
              <a:buClr>
                <a:schemeClr val="lt2"/>
              </a:buClr>
              <a:buSzPts val="1800"/>
              <a:buNone/>
              <a:defRPr sz="1800">
                <a:solidFill>
                  <a:schemeClr val="lt2"/>
                </a:solidFill>
              </a:defRPr>
            </a:lvl4pPr>
            <a:lvl5pPr lvl="4" algn="ctr" rtl="0">
              <a:lnSpc>
                <a:spcPct val="80000"/>
              </a:lnSpc>
              <a:spcBef>
                <a:spcPts val="0"/>
              </a:spcBef>
              <a:spcAft>
                <a:spcPts val="0"/>
              </a:spcAft>
              <a:buClr>
                <a:schemeClr val="lt2"/>
              </a:buClr>
              <a:buSzPts val="1800"/>
              <a:buNone/>
              <a:defRPr sz="1800">
                <a:solidFill>
                  <a:schemeClr val="lt2"/>
                </a:solidFill>
              </a:defRPr>
            </a:lvl5pPr>
            <a:lvl6pPr lvl="5" algn="ctr" rtl="0">
              <a:lnSpc>
                <a:spcPct val="80000"/>
              </a:lnSpc>
              <a:spcBef>
                <a:spcPts val="0"/>
              </a:spcBef>
              <a:spcAft>
                <a:spcPts val="0"/>
              </a:spcAft>
              <a:buClr>
                <a:schemeClr val="lt2"/>
              </a:buClr>
              <a:buSzPts val="1800"/>
              <a:buNone/>
              <a:defRPr sz="1800">
                <a:solidFill>
                  <a:schemeClr val="lt2"/>
                </a:solidFill>
              </a:defRPr>
            </a:lvl6pPr>
            <a:lvl7pPr lvl="6" algn="ctr" rtl="0">
              <a:lnSpc>
                <a:spcPct val="80000"/>
              </a:lnSpc>
              <a:spcBef>
                <a:spcPts val="0"/>
              </a:spcBef>
              <a:spcAft>
                <a:spcPts val="0"/>
              </a:spcAft>
              <a:buClr>
                <a:schemeClr val="lt2"/>
              </a:buClr>
              <a:buSzPts val="1800"/>
              <a:buNone/>
              <a:defRPr sz="1800">
                <a:solidFill>
                  <a:schemeClr val="lt2"/>
                </a:solidFill>
              </a:defRPr>
            </a:lvl7pPr>
            <a:lvl8pPr lvl="7" algn="ctr" rtl="0">
              <a:lnSpc>
                <a:spcPct val="80000"/>
              </a:lnSpc>
              <a:spcBef>
                <a:spcPts val="0"/>
              </a:spcBef>
              <a:spcAft>
                <a:spcPts val="0"/>
              </a:spcAft>
              <a:buClr>
                <a:schemeClr val="lt2"/>
              </a:buClr>
              <a:buSzPts val="1800"/>
              <a:buNone/>
              <a:defRPr sz="1800">
                <a:solidFill>
                  <a:schemeClr val="lt2"/>
                </a:solidFill>
              </a:defRPr>
            </a:lvl8pPr>
            <a:lvl9pPr lvl="8" algn="ctr" rtl="0">
              <a:lnSpc>
                <a:spcPct val="80000"/>
              </a:lnSpc>
              <a:spcBef>
                <a:spcPts val="0"/>
              </a:spcBef>
              <a:spcAft>
                <a:spcPts val="0"/>
              </a:spcAft>
              <a:buClr>
                <a:schemeClr val="lt2"/>
              </a:buClr>
              <a:buSzPts val="1800"/>
              <a:buNone/>
              <a:defRPr sz="1800">
                <a:solidFill>
                  <a:schemeClr val="lt2"/>
                </a:solidFill>
              </a:defRPr>
            </a:lvl9pPr>
          </a:lstStyle>
          <a:p>
            <a:endParaRPr/>
          </a:p>
        </p:txBody>
      </p:sp>
      <p:sp>
        <p:nvSpPr>
          <p:cNvPr id="105" name="Google Shape;105;p3"/>
          <p:cNvSpPr/>
          <p:nvPr/>
        </p:nvSpPr>
        <p:spPr>
          <a:xfrm rot="-5400000" flipH="1">
            <a:off x="1037" y="4107669"/>
            <a:ext cx="485073" cy="487186"/>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flipH="1">
            <a:off x="-120219" y="4229914"/>
            <a:ext cx="483688" cy="243268"/>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flipH="1">
            <a:off x="1481694" y="-3360"/>
            <a:ext cx="485073" cy="487186"/>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flipH="1">
            <a:off x="1482100" y="-3350"/>
            <a:ext cx="483688" cy="243268"/>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rot="5400000">
            <a:off x="-58" y="-667"/>
            <a:ext cx="482303" cy="482359"/>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rot="5400000">
            <a:off x="710749" y="-210794"/>
            <a:ext cx="68910" cy="485108"/>
          </a:xfrm>
          <a:custGeom>
            <a:avLst/>
            <a:gdLst/>
            <a:ahLst/>
            <a:cxnLst/>
            <a:rect l="l" t="t" r="r" b="b"/>
            <a:pathLst>
              <a:path w="3184" h="22412" extrusionOk="0">
                <a:moveTo>
                  <a:pt x="0" y="0"/>
                </a:moveTo>
                <a:lnTo>
                  <a:pt x="0" y="22412"/>
                </a:lnTo>
                <a:lnTo>
                  <a:pt x="3183" y="22412"/>
                </a:lnTo>
                <a:lnTo>
                  <a:pt x="3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5400000">
            <a:off x="710738" y="-71640"/>
            <a:ext cx="68931" cy="485108"/>
          </a:xfrm>
          <a:custGeom>
            <a:avLst/>
            <a:gdLst/>
            <a:ahLst/>
            <a:cxnLst/>
            <a:rect l="l" t="t" r="r" b="b"/>
            <a:pathLst>
              <a:path w="3185" h="22412" extrusionOk="0">
                <a:moveTo>
                  <a:pt x="1" y="0"/>
                </a:moveTo>
                <a:lnTo>
                  <a:pt x="1" y="22412"/>
                </a:lnTo>
                <a:lnTo>
                  <a:pt x="3184" y="22412"/>
                </a:lnTo>
                <a:lnTo>
                  <a:pt x="3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rot="5400000">
            <a:off x="710403" y="67169"/>
            <a:ext cx="69602" cy="485108"/>
          </a:xfrm>
          <a:custGeom>
            <a:avLst/>
            <a:gdLst/>
            <a:ahLst/>
            <a:cxnLst/>
            <a:rect l="l" t="t" r="r" b="b"/>
            <a:pathLst>
              <a:path w="3216" h="22412" extrusionOk="0">
                <a:moveTo>
                  <a:pt x="0" y="0"/>
                </a:moveTo>
                <a:lnTo>
                  <a:pt x="0" y="22412"/>
                </a:lnTo>
                <a:lnTo>
                  <a:pt x="3216" y="22412"/>
                </a:lnTo>
                <a:lnTo>
                  <a:pt x="32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5400000">
            <a:off x="710749" y="205988"/>
            <a:ext cx="68910" cy="485108"/>
          </a:xfrm>
          <a:custGeom>
            <a:avLst/>
            <a:gdLst/>
            <a:ahLst/>
            <a:cxnLst/>
            <a:rect l="l" t="t" r="r" b="b"/>
            <a:pathLst>
              <a:path w="3184" h="22412" extrusionOk="0">
                <a:moveTo>
                  <a:pt x="0" y="0"/>
                </a:moveTo>
                <a:lnTo>
                  <a:pt x="0" y="22412"/>
                </a:lnTo>
                <a:lnTo>
                  <a:pt x="3184" y="22412"/>
                </a:lnTo>
                <a:lnTo>
                  <a:pt x="3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5400000">
            <a:off x="225870" y="702870"/>
            <a:ext cx="51011" cy="501608"/>
          </a:xfrm>
          <a:custGeom>
            <a:avLst/>
            <a:gdLst/>
            <a:ahLst/>
            <a:cxnLst/>
            <a:rect l="l" t="t" r="r" b="b"/>
            <a:pathLst>
              <a:path w="2357" h="22476" extrusionOk="0">
                <a:moveTo>
                  <a:pt x="1" y="0"/>
                </a:moveTo>
                <a:lnTo>
                  <a:pt x="1" y="22476"/>
                </a:lnTo>
                <a:lnTo>
                  <a:pt x="2357" y="22476"/>
                </a:lnTo>
                <a:lnTo>
                  <a:pt x="23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5400000">
            <a:off x="225534" y="595052"/>
            <a:ext cx="51682" cy="501608"/>
          </a:xfrm>
          <a:custGeom>
            <a:avLst/>
            <a:gdLst/>
            <a:ahLst/>
            <a:cxnLst/>
            <a:rect l="l" t="t" r="r" b="b"/>
            <a:pathLst>
              <a:path w="2388" h="22476" extrusionOk="0">
                <a:moveTo>
                  <a:pt x="0" y="0"/>
                </a:moveTo>
                <a:lnTo>
                  <a:pt x="0" y="22476"/>
                </a:lnTo>
                <a:lnTo>
                  <a:pt x="2388" y="22476"/>
                </a:lnTo>
                <a:lnTo>
                  <a:pt x="23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rot="-5400000">
            <a:off x="225880" y="487245"/>
            <a:ext cx="50990" cy="501608"/>
          </a:xfrm>
          <a:custGeom>
            <a:avLst/>
            <a:gdLst/>
            <a:ahLst/>
            <a:cxnLst/>
            <a:rect l="l" t="t" r="r" b="b"/>
            <a:pathLst>
              <a:path w="2356" h="22476" extrusionOk="0">
                <a:moveTo>
                  <a:pt x="0" y="0"/>
                </a:moveTo>
                <a:lnTo>
                  <a:pt x="0" y="22476"/>
                </a:lnTo>
                <a:lnTo>
                  <a:pt x="2356" y="22476"/>
                </a:lnTo>
                <a:lnTo>
                  <a:pt x="23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5400000">
            <a:off x="225534" y="379437"/>
            <a:ext cx="51682" cy="501608"/>
          </a:xfrm>
          <a:custGeom>
            <a:avLst/>
            <a:gdLst/>
            <a:ahLst/>
            <a:cxnLst/>
            <a:rect l="l" t="t" r="r" b="b"/>
            <a:pathLst>
              <a:path w="2388" h="22476" extrusionOk="0">
                <a:moveTo>
                  <a:pt x="0" y="0"/>
                </a:moveTo>
                <a:lnTo>
                  <a:pt x="0" y="22476"/>
                </a:lnTo>
                <a:lnTo>
                  <a:pt x="2388" y="22476"/>
                </a:lnTo>
                <a:lnTo>
                  <a:pt x="23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10800000" flipH="1">
            <a:off x="998942" y="480157"/>
            <a:ext cx="482347" cy="486493"/>
          </a:xfrm>
          <a:custGeom>
            <a:avLst/>
            <a:gdLst/>
            <a:ahLst/>
            <a:cxnLst/>
            <a:rect l="l" t="t" r="r" b="b"/>
            <a:pathLst>
              <a:path w="22349" h="22476" extrusionOk="0">
                <a:moveTo>
                  <a:pt x="0" y="0"/>
                </a:moveTo>
                <a:lnTo>
                  <a:pt x="0" y="22476"/>
                </a:lnTo>
                <a:lnTo>
                  <a:pt x="22348" y="22476"/>
                </a:lnTo>
                <a:lnTo>
                  <a:pt x="223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flipH="1">
            <a:off x="997590" y="-9417"/>
            <a:ext cx="483688" cy="486515"/>
          </a:xfrm>
          <a:custGeom>
            <a:avLst/>
            <a:gdLst/>
            <a:ahLst/>
            <a:cxnLst/>
            <a:rect l="l" t="t" r="r" b="b"/>
            <a:pathLst>
              <a:path w="22349" h="22477" extrusionOk="0">
                <a:moveTo>
                  <a:pt x="22348" y="1"/>
                </a:moveTo>
                <a:lnTo>
                  <a:pt x="0" y="22476"/>
                </a:lnTo>
                <a:lnTo>
                  <a:pt x="22348" y="22476"/>
                </a:lnTo>
                <a:lnTo>
                  <a:pt x="22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rot="-5400000" flipH="1">
            <a:off x="1203885" y="688554"/>
            <a:ext cx="485085" cy="68440"/>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5400000" flipH="1">
            <a:off x="1065682" y="688543"/>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5400000" flipH="1">
            <a:off x="927468" y="688543"/>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5400000" flipH="1">
            <a:off x="789265" y="688554"/>
            <a:ext cx="485085" cy="68440"/>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10800000" flipH="1">
            <a:off x="997590" y="964706"/>
            <a:ext cx="483688" cy="744913"/>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997595" y="961351"/>
            <a:ext cx="483688" cy="486493"/>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10800000">
            <a:off x="-80" y="1471317"/>
            <a:ext cx="482347" cy="486493"/>
          </a:xfrm>
          <a:custGeom>
            <a:avLst/>
            <a:gdLst/>
            <a:ahLst/>
            <a:cxnLst/>
            <a:rect l="l" t="t" r="r" b="b"/>
            <a:pathLst>
              <a:path w="22349" h="22476" extrusionOk="0">
                <a:moveTo>
                  <a:pt x="0" y="0"/>
                </a:moveTo>
                <a:lnTo>
                  <a:pt x="0" y="22476"/>
                </a:lnTo>
                <a:lnTo>
                  <a:pt x="22348" y="22476"/>
                </a:lnTo>
                <a:lnTo>
                  <a:pt x="223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1975" y="986305"/>
            <a:ext cx="483688" cy="486515"/>
          </a:xfrm>
          <a:custGeom>
            <a:avLst/>
            <a:gdLst/>
            <a:ahLst/>
            <a:cxnLst/>
            <a:rect l="l" t="t" r="r" b="b"/>
            <a:pathLst>
              <a:path w="22349" h="22477" extrusionOk="0">
                <a:moveTo>
                  <a:pt x="22348" y="1"/>
                </a:moveTo>
                <a:lnTo>
                  <a:pt x="0" y="22476"/>
                </a:lnTo>
                <a:lnTo>
                  <a:pt x="22348" y="22476"/>
                </a:lnTo>
                <a:lnTo>
                  <a:pt x="22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5400000">
            <a:off x="-207761" y="1679713"/>
            <a:ext cx="485085" cy="68440"/>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5400000">
            <a:off x="-69558" y="1679703"/>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rot="5400000">
            <a:off x="68656" y="1679703"/>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rot="10800000">
            <a:off x="1323" y="1955865"/>
            <a:ext cx="483688" cy="744913"/>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rot="5400000" flipH="1">
            <a:off x="1318" y="1952510"/>
            <a:ext cx="483688" cy="486493"/>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rot="5400000">
            <a:off x="206879" y="1679703"/>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3"/>
          <p:cNvGrpSpPr/>
          <p:nvPr/>
        </p:nvGrpSpPr>
        <p:grpSpPr>
          <a:xfrm>
            <a:off x="7661809" y="1910504"/>
            <a:ext cx="1482180" cy="3233580"/>
            <a:chOff x="7661809" y="1910504"/>
            <a:chExt cx="1482180" cy="3233580"/>
          </a:xfrm>
        </p:grpSpPr>
        <p:sp>
          <p:nvSpPr>
            <p:cNvPr id="135" name="Google Shape;135;p3"/>
            <p:cNvSpPr/>
            <p:nvPr/>
          </p:nvSpPr>
          <p:spPr>
            <a:xfrm rot="-5400000" flipH="1">
              <a:off x="7662866" y="1909447"/>
              <a:ext cx="485073" cy="487186"/>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rot="-5400000" flipH="1">
              <a:off x="7541610" y="2031693"/>
              <a:ext cx="483688" cy="243268"/>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rot="-5400000">
              <a:off x="8647807" y="4648951"/>
              <a:ext cx="483688" cy="503722"/>
            </a:xfrm>
            <a:custGeom>
              <a:avLst/>
              <a:gdLst/>
              <a:ahLst/>
              <a:cxnLst/>
              <a:rect l="l" t="t" r="r" b="b"/>
              <a:pathLst>
                <a:path w="22349" h="23272" extrusionOk="0">
                  <a:moveTo>
                    <a:pt x="1" y="1"/>
                  </a:moveTo>
                  <a:lnTo>
                    <a:pt x="1" y="23272"/>
                  </a:lnTo>
                  <a:lnTo>
                    <a:pt x="22349" y="23272"/>
                  </a:lnTo>
                  <a:lnTo>
                    <a:pt x="223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rot="-5400000">
              <a:off x="8660279" y="4659633"/>
              <a:ext cx="482303" cy="482359"/>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642448" y="4159560"/>
              <a:ext cx="475140" cy="501608"/>
            </a:xfrm>
            <a:custGeom>
              <a:avLst/>
              <a:gdLst/>
              <a:ahLst/>
              <a:cxnLst/>
              <a:rect l="l" t="t" r="r" b="b"/>
              <a:pathLst>
                <a:path w="22349" h="22476" extrusionOk="0">
                  <a:moveTo>
                    <a:pt x="1" y="0"/>
                  </a:moveTo>
                  <a:lnTo>
                    <a:pt x="1" y="22476"/>
                  </a:lnTo>
                  <a:lnTo>
                    <a:pt x="22349" y="22476"/>
                  </a:lnTo>
                  <a:lnTo>
                    <a:pt x="22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642452" y="4159552"/>
              <a:ext cx="51011" cy="501608"/>
            </a:xfrm>
            <a:custGeom>
              <a:avLst/>
              <a:gdLst/>
              <a:ahLst/>
              <a:cxnLst/>
              <a:rect l="l" t="t" r="r" b="b"/>
              <a:pathLst>
                <a:path w="2357" h="22476" extrusionOk="0">
                  <a:moveTo>
                    <a:pt x="1" y="0"/>
                  </a:moveTo>
                  <a:lnTo>
                    <a:pt x="1" y="22476"/>
                  </a:lnTo>
                  <a:lnTo>
                    <a:pt x="2357" y="22476"/>
                  </a:lnTo>
                  <a:lnTo>
                    <a:pt x="23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749935" y="4159552"/>
              <a:ext cx="51682" cy="501608"/>
            </a:xfrm>
            <a:custGeom>
              <a:avLst/>
              <a:gdLst/>
              <a:ahLst/>
              <a:cxnLst/>
              <a:rect l="l" t="t" r="r" b="b"/>
              <a:pathLst>
                <a:path w="2388" h="22476" extrusionOk="0">
                  <a:moveTo>
                    <a:pt x="0" y="0"/>
                  </a:moveTo>
                  <a:lnTo>
                    <a:pt x="0" y="22476"/>
                  </a:lnTo>
                  <a:lnTo>
                    <a:pt x="2388" y="22476"/>
                  </a:lnTo>
                  <a:lnTo>
                    <a:pt x="2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858089" y="4159552"/>
              <a:ext cx="50990" cy="501608"/>
            </a:xfrm>
            <a:custGeom>
              <a:avLst/>
              <a:gdLst/>
              <a:ahLst/>
              <a:cxnLst/>
              <a:rect l="l" t="t" r="r" b="b"/>
              <a:pathLst>
                <a:path w="2356" h="22476" extrusionOk="0">
                  <a:moveTo>
                    <a:pt x="0" y="0"/>
                  </a:moveTo>
                  <a:lnTo>
                    <a:pt x="0" y="22476"/>
                  </a:lnTo>
                  <a:lnTo>
                    <a:pt x="2356" y="22476"/>
                  </a:lnTo>
                  <a:lnTo>
                    <a:pt x="23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965550" y="4155375"/>
              <a:ext cx="51676" cy="505822"/>
            </a:xfrm>
            <a:custGeom>
              <a:avLst/>
              <a:gdLst/>
              <a:ahLst/>
              <a:cxnLst/>
              <a:rect l="l" t="t" r="r" b="b"/>
              <a:pathLst>
                <a:path w="2388" h="22476" extrusionOk="0">
                  <a:moveTo>
                    <a:pt x="0" y="0"/>
                  </a:moveTo>
                  <a:lnTo>
                    <a:pt x="0" y="22476"/>
                  </a:lnTo>
                  <a:lnTo>
                    <a:pt x="2388" y="22476"/>
                  </a:lnTo>
                  <a:lnTo>
                    <a:pt x="2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9073725" y="4155525"/>
              <a:ext cx="65650" cy="505822"/>
            </a:xfrm>
            <a:custGeom>
              <a:avLst/>
              <a:gdLst/>
              <a:ahLst/>
              <a:cxnLst/>
              <a:rect l="l" t="t" r="r" b="b"/>
              <a:pathLst>
                <a:path w="2389" h="22476" extrusionOk="0">
                  <a:moveTo>
                    <a:pt x="0" y="0"/>
                  </a:moveTo>
                  <a:lnTo>
                    <a:pt x="0" y="22476"/>
                  </a:lnTo>
                  <a:lnTo>
                    <a:pt x="2388" y="22476"/>
                  </a:lnTo>
                  <a:lnTo>
                    <a:pt x="2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flipH="1">
              <a:off x="7670217" y="4657569"/>
              <a:ext cx="483688" cy="486515"/>
            </a:xfrm>
            <a:custGeom>
              <a:avLst/>
              <a:gdLst/>
              <a:ahLst/>
              <a:cxnLst/>
              <a:rect l="l" t="t" r="r" b="b"/>
              <a:pathLst>
                <a:path w="22349" h="22477" extrusionOk="0">
                  <a:moveTo>
                    <a:pt x="22348" y="1"/>
                  </a:moveTo>
                  <a:lnTo>
                    <a:pt x="0" y="22476"/>
                  </a:lnTo>
                  <a:lnTo>
                    <a:pt x="22348" y="22476"/>
                  </a:lnTo>
                  <a:lnTo>
                    <a:pt x="22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a:off x="7672740" y="4172120"/>
              <a:ext cx="481330" cy="486493"/>
              <a:chOff x="7670224" y="4172300"/>
              <a:chExt cx="487176" cy="486493"/>
            </a:xfrm>
          </p:grpSpPr>
          <p:sp>
            <p:nvSpPr>
              <p:cNvPr id="147" name="Google Shape;147;p3"/>
              <p:cNvSpPr/>
              <p:nvPr/>
            </p:nvSpPr>
            <p:spPr>
              <a:xfrm flipH="1">
                <a:off x="7670224" y="4172300"/>
                <a:ext cx="485811" cy="486493"/>
              </a:xfrm>
              <a:custGeom>
                <a:avLst/>
                <a:gdLst/>
                <a:ahLst/>
                <a:cxnLst/>
                <a:rect l="l" t="t" r="r" b="b"/>
                <a:pathLst>
                  <a:path w="22349" h="22476" extrusionOk="0">
                    <a:moveTo>
                      <a:pt x="0" y="0"/>
                    </a:moveTo>
                    <a:lnTo>
                      <a:pt x="0" y="22476"/>
                    </a:lnTo>
                    <a:lnTo>
                      <a:pt x="22348" y="22476"/>
                    </a:lnTo>
                    <a:lnTo>
                      <a:pt x="223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5400000" flipH="1">
                <a:off x="7462772" y="4381695"/>
                <a:ext cx="485085" cy="68942"/>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5400000" flipH="1">
                <a:off x="7601973" y="4381684"/>
                <a:ext cx="485085" cy="68963"/>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5400000" flipH="1">
                <a:off x="7741185" y="4381684"/>
                <a:ext cx="485085" cy="68963"/>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rot="5400000" flipH="1">
                <a:off x="7880387" y="4381695"/>
                <a:ext cx="485085" cy="68942"/>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3"/>
            <p:cNvSpPr/>
            <p:nvPr/>
          </p:nvSpPr>
          <p:spPr>
            <a:xfrm flipH="1">
              <a:off x="7670217" y="3431706"/>
              <a:ext cx="483688" cy="744913"/>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5400000">
              <a:off x="7670460" y="3693273"/>
              <a:ext cx="483688" cy="486943"/>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rot="-5400000">
              <a:off x="8659569" y="3182811"/>
              <a:ext cx="482347" cy="486493"/>
            </a:xfrm>
            <a:custGeom>
              <a:avLst/>
              <a:gdLst/>
              <a:ahLst/>
              <a:cxnLst/>
              <a:rect l="l" t="t" r="r" b="b"/>
              <a:pathLst>
                <a:path w="22349" h="22476" extrusionOk="0">
                  <a:moveTo>
                    <a:pt x="0" y="0"/>
                  </a:moveTo>
                  <a:lnTo>
                    <a:pt x="0" y="22476"/>
                  </a:lnTo>
                  <a:lnTo>
                    <a:pt x="22348" y="22476"/>
                  </a:lnTo>
                  <a:lnTo>
                    <a:pt x="223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rot="-5400000">
              <a:off x="8656861" y="3668505"/>
              <a:ext cx="483688" cy="486515"/>
            </a:xfrm>
            <a:custGeom>
              <a:avLst/>
              <a:gdLst/>
              <a:ahLst/>
              <a:cxnLst/>
              <a:rect l="l" t="t" r="r" b="b"/>
              <a:pathLst>
                <a:path w="22349" h="22477" extrusionOk="0">
                  <a:moveTo>
                    <a:pt x="22348" y="1"/>
                  </a:moveTo>
                  <a:lnTo>
                    <a:pt x="0" y="22476"/>
                  </a:lnTo>
                  <a:lnTo>
                    <a:pt x="22348" y="22476"/>
                  </a:lnTo>
                  <a:lnTo>
                    <a:pt x="22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rot="10800000">
              <a:off x="8658831" y="3185527"/>
              <a:ext cx="485085" cy="68440"/>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rot="10800000">
              <a:off x="8658831" y="3323719"/>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rot="10800000">
              <a:off x="8658831" y="3461932"/>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657513" y="2440547"/>
              <a:ext cx="483688" cy="744913"/>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rot="-5400000" flipH="1">
              <a:off x="8657517" y="2702321"/>
              <a:ext cx="483688" cy="486493"/>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rot="10800000">
              <a:off x="8658831" y="3600155"/>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3"/>
            <p:cNvGrpSpPr/>
            <p:nvPr/>
          </p:nvGrpSpPr>
          <p:grpSpPr>
            <a:xfrm>
              <a:off x="8154574" y="4660971"/>
              <a:ext cx="485063" cy="482105"/>
              <a:chOff x="7831939" y="4498901"/>
              <a:chExt cx="644345" cy="644267"/>
            </a:xfrm>
          </p:grpSpPr>
          <p:sp>
            <p:nvSpPr>
              <p:cNvPr id="163" name="Google Shape;163;p3"/>
              <p:cNvSpPr/>
              <p:nvPr/>
            </p:nvSpPr>
            <p:spPr>
              <a:xfrm rot="-5400000">
                <a:off x="8108331" y="4591265"/>
                <a:ext cx="91561" cy="644345"/>
              </a:xfrm>
              <a:custGeom>
                <a:avLst/>
                <a:gdLst/>
                <a:ahLst/>
                <a:cxnLst/>
                <a:rect l="l" t="t" r="r" b="b"/>
                <a:pathLst>
                  <a:path w="3185" h="22412" extrusionOk="0">
                    <a:moveTo>
                      <a:pt x="1" y="0"/>
                    </a:moveTo>
                    <a:lnTo>
                      <a:pt x="1" y="22412"/>
                    </a:lnTo>
                    <a:lnTo>
                      <a:pt x="3184" y="22412"/>
                    </a:lnTo>
                    <a:lnTo>
                      <a:pt x="3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rot="-5400000">
                <a:off x="8107885" y="4406887"/>
                <a:ext cx="92452" cy="644345"/>
              </a:xfrm>
              <a:custGeom>
                <a:avLst/>
                <a:gdLst/>
                <a:ahLst/>
                <a:cxnLst/>
                <a:rect l="l" t="t" r="r" b="b"/>
                <a:pathLst>
                  <a:path w="3216" h="22412" extrusionOk="0">
                    <a:moveTo>
                      <a:pt x="0" y="0"/>
                    </a:moveTo>
                    <a:lnTo>
                      <a:pt x="0" y="22412"/>
                    </a:lnTo>
                    <a:lnTo>
                      <a:pt x="3216" y="22412"/>
                    </a:lnTo>
                    <a:lnTo>
                      <a:pt x="32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5400000">
                <a:off x="8108345" y="4222495"/>
                <a:ext cx="91532" cy="644345"/>
              </a:xfrm>
              <a:custGeom>
                <a:avLst/>
                <a:gdLst/>
                <a:ahLst/>
                <a:cxnLst/>
                <a:rect l="l" t="t" r="r" b="b"/>
                <a:pathLst>
                  <a:path w="3184" h="22412" extrusionOk="0">
                    <a:moveTo>
                      <a:pt x="0" y="0"/>
                    </a:moveTo>
                    <a:lnTo>
                      <a:pt x="0" y="22412"/>
                    </a:lnTo>
                    <a:lnTo>
                      <a:pt x="3184" y="22412"/>
                    </a:lnTo>
                    <a:lnTo>
                      <a:pt x="3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5400000">
                <a:off x="8108331" y="4775215"/>
                <a:ext cx="91561" cy="644345"/>
              </a:xfrm>
              <a:custGeom>
                <a:avLst/>
                <a:gdLst/>
                <a:ahLst/>
                <a:cxnLst/>
                <a:rect l="l" t="t" r="r" b="b"/>
                <a:pathLst>
                  <a:path w="3185" h="22412" extrusionOk="0">
                    <a:moveTo>
                      <a:pt x="1" y="0"/>
                    </a:moveTo>
                    <a:lnTo>
                      <a:pt x="1" y="22412"/>
                    </a:lnTo>
                    <a:lnTo>
                      <a:pt x="3184" y="22412"/>
                    </a:lnTo>
                    <a:lnTo>
                      <a:pt x="3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7"/>
        <p:cNvGrpSpPr/>
        <p:nvPr/>
      </p:nvGrpSpPr>
      <p:grpSpPr>
        <a:xfrm>
          <a:off x="0" y="0"/>
          <a:ext cx="0" cy="0"/>
          <a:chOff x="0" y="0"/>
          <a:chExt cx="0" cy="0"/>
        </a:xfrm>
      </p:grpSpPr>
      <p:sp>
        <p:nvSpPr>
          <p:cNvPr id="168" name="Google Shape;168;p4"/>
          <p:cNvSpPr txBox="1">
            <a:spLocks noGrp="1"/>
          </p:cNvSpPr>
          <p:nvPr>
            <p:ph type="title"/>
          </p:nvPr>
        </p:nvSpPr>
        <p:spPr>
          <a:xfrm>
            <a:off x="4572000" y="1453075"/>
            <a:ext cx="3858900" cy="1192500"/>
          </a:xfrm>
          <a:prstGeom prst="rect">
            <a:avLst/>
          </a:prstGeom>
        </p:spPr>
        <p:txBody>
          <a:bodyPr spcFirstLastPara="1" wrap="square" lIns="0" tIns="0" rIns="0" bIns="91425" anchor="ctr" anchorCtr="0">
            <a:noAutofit/>
          </a:bodyPr>
          <a:lstStyle>
            <a:lvl1pPr lvl="0" algn="ctr">
              <a:lnSpc>
                <a:spcPct val="80000"/>
              </a:lnSpc>
              <a:spcBef>
                <a:spcPts val="0"/>
              </a:spcBef>
              <a:spcAft>
                <a:spcPts val="0"/>
              </a:spcAft>
              <a:buSzPts val="3600"/>
              <a:buNone/>
              <a:defRPr sz="3600"/>
            </a:lvl1pPr>
            <a:lvl2pPr lvl="1" algn="ctr">
              <a:lnSpc>
                <a:spcPct val="80000"/>
              </a:lnSpc>
              <a:spcBef>
                <a:spcPts val="0"/>
              </a:spcBef>
              <a:spcAft>
                <a:spcPts val="0"/>
              </a:spcAft>
              <a:buSzPts val="4800"/>
              <a:buNone/>
              <a:defRPr sz="4800"/>
            </a:lvl2pPr>
            <a:lvl3pPr lvl="2" algn="ctr">
              <a:lnSpc>
                <a:spcPct val="80000"/>
              </a:lnSpc>
              <a:spcBef>
                <a:spcPts val="0"/>
              </a:spcBef>
              <a:spcAft>
                <a:spcPts val="0"/>
              </a:spcAft>
              <a:buSzPts val="4800"/>
              <a:buNone/>
              <a:defRPr sz="4800"/>
            </a:lvl3pPr>
            <a:lvl4pPr lvl="3" algn="ctr">
              <a:lnSpc>
                <a:spcPct val="80000"/>
              </a:lnSpc>
              <a:spcBef>
                <a:spcPts val="0"/>
              </a:spcBef>
              <a:spcAft>
                <a:spcPts val="0"/>
              </a:spcAft>
              <a:buSzPts val="4800"/>
              <a:buNone/>
              <a:defRPr sz="4800"/>
            </a:lvl4pPr>
            <a:lvl5pPr lvl="4" algn="ctr">
              <a:lnSpc>
                <a:spcPct val="80000"/>
              </a:lnSpc>
              <a:spcBef>
                <a:spcPts val="0"/>
              </a:spcBef>
              <a:spcAft>
                <a:spcPts val="0"/>
              </a:spcAft>
              <a:buSzPts val="4800"/>
              <a:buNone/>
              <a:defRPr sz="4800"/>
            </a:lvl5pPr>
            <a:lvl6pPr lvl="5" algn="ctr">
              <a:lnSpc>
                <a:spcPct val="80000"/>
              </a:lnSpc>
              <a:spcBef>
                <a:spcPts val="0"/>
              </a:spcBef>
              <a:spcAft>
                <a:spcPts val="0"/>
              </a:spcAft>
              <a:buSzPts val="4800"/>
              <a:buNone/>
              <a:defRPr sz="4800"/>
            </a:lvl6pPr>
            <a:lvl7pPr lvl="6" algn="ctr">
              <a:lnSpc>
                <a:spcPct val="80000"/>
              </a:lnSpc>
              <a:spcBef>
                <a:spcPts val="0"/>
              </a:spcBef>
              <a:spcAft>
                <a:spcPts val="0"/>
              </a:spcAft>
              <a:buSzPts val="4800"/>
              <a:buNone/>
              <a:defRPr sz="4800"/>
            </a:lvl7pPr>
            <a:lvl8pPr lvl="7" algn="ctr">
              <a:lnSpc>
                <a:spcPct val="80000"/>
              </a:lnSpc>
              <a:spcBef>
                <a:spcPts val="0"/>
              </a:spcBef>
              <a:spcAft>
                <a:spcPts val="0"/>
              </a:spcAft>
              <a:buSzPts val="4800"/>
              <a:buNone/>
              <a:defRPr sz="4800"/>
            </a:lvl8pPr>
            <a:lvl9pPr lvl="8" algn="ctr">
              <a:lnSpc>
                <a:spcPct val="80000"/>
              </a:lnSpc>
              <a:spcBef>
                <a:spcPts val="0"/>
              </a:spcBef>
              <a:spcAft>
                <a:spcPts val="0"/>
              </a:spcAft>
              <a:buSzPts val="4800"/>
              <a:buNone/>
              <a:defRPr sz="4800"/>
            </a:lvl9pPr>
          </a:lstStyle>
          <a:p>
            <a:endParaRPr/>
          </a:p>
        </p:txBody>
      </p:sp>
      <p:sp>
        <p:nvSpPr>
          <p:cNvPr id="169" name="Google Shape;169;p4"/>
          <p:cNvSpPr txBox="1">
            <a:spLocks noGrp="1"/>
          </p:cNvSpPr>
          <p:nvPr>
            <p:ph type="body" idx="1"/>
          </p:nvPr>
        </p:nvSpPr>
        <p:spPr>
          <a:xfrm>
            <a:off x="5001660" y="2569475"/>
            <a:ext cx="2999700" cy="2029800"/>
          </a:xfrm>
          <a:prstGeom prst="rect">
            <a:avLst/>
          </a:prstGeom>
        </p:spPr>
        <p:txBody>
          <a:bodyPr spcFirstLastPara="1" wrap="square" lIns="0" tIns="0" rIns="0" bIns="91425" anchor="ctr" anchorCtr="0">
            <a:noAutofit/>
          </a:bodyPr>
          <a:lstStyle>
            <a:lvl1pPr marL="457200" lvl="0" indent="-317500" algn="ctr">
              <a:lnSpc>
                <a:spcPct val="80000"/>
              </a:lnSpc>
              <a:spcBef>
                <a:spcPts val="0"/>
              </a:spcBef>
              <a:spcAft>
                <a:spcPts val="0"/>
              </a:spcAft>
              <a:buSzPts val="1400"/>
              <a:buChar char="●"/>
              <a:defRPr sz="1400"/>
            </a:lvl1pPr>
            <a:lvl2pPr marL="914400" lvl="1" indent="-317500" algn="ctr">
              <a:lnSpc>
                <a:spcPct val="80000"/>
              </a:lnSpc>
              <a:spcBef>
                <a:spcPts val="1600"/>
              </a:spcBef>
              <a:spcAft>
                <a:spcPts val="0"/>
              </a:spcAft>
              <a:buSzPts val="1400"/>
              <a:buChar char="○"/>
              <a:defRPr/>
            </a:lvl2pPr>
            <a:lvl3pPr marL="1371600" lvl="2" indent="-317500" algn="ctr">
              <a:lnSpc>
                <a:spcPct val="80000"/>
              </a:lnSpc>
              <a:spcBef>
                <a:spcPts val="1600"/>
              </a:spcBef>
              <a:spcAft>
                <a:spcPts val="0"/>
              </a:spcAft>
              <a:buSzPts val="1400"/>
              <a:buChar char="■"/>
              <a:defRPr/>
            </a:lvl3pPr>
            <a:lvl4pPr marL="1828800" lvl="3" indent="-317500" algn="ctr">
              <a:lnSpc>
                <a:spcPct val="80000"/>
              </a:lnSpc>
              <a:spcBef>
                <a:spcPts val="1600"/>
              </a:spcBef>
              <a:spcAft>
                <a:spcPts val="0"/>
              </a:spcAft>
              <a:buSzPts val="1400"/>
              <a:buChar char="●"/>
              <a:defRPr/>
            </a:lvl4pPr>
            <a:lvl5pPr marL="2286000" lvl="4" indent="-317500" algn="ctr">
              <a:lnSpc>
                <a:spcPct val="80000"/>
              </a:lnSpc>
              <a:spcBef>
                <a:spcPts val="1600"/>
              </a:spcBef>
              <a:spcAft>
                <a:spcPts val="0"/>
              </a:spcAft>
              <a:buSzPts val="1400"/>
              <a:buChar char="○"/>
              <a:defRPr/>
            </a:lvl5pPr>
            <a:lvl6pPr marL="2743200" lvl="5" indent="-317500" algn="ctr">
              <a:lnSpc>
                <a:spcPct val="80000"/>
              </a:lnSpc>
              <a:spcBef>
                <a:spcPts val="1600"/>
              </a:spcBef>
              <a:spcAft>
                <a:spcPts val="0"/>
              </a:spcAft>
              <a:buSzPts val="1400"/>
              <a:buChar char="■"/>
              <a:defRPr/>
            </a:lvl6pPr>
            <a:lvl7pPr marL="3200400" lvl="6" indent="-317500" algn="ctr">
              <a:lnSpc>
                <a:spcPct val="80000"/>
              </a:lnSpc>
              <a:spcBef>
                <a:spcPts val="1600"/>
              </a:spcBef>
              <a:spcAft>
                <a:spcPts val="0"/>
              </a:spcAft>
              <a:buSzPts val="1400"/>
              <a:buChar char="●"/>
              <a:defRPr/>
            </a:lvl7pPr>
            <a:lvl8pPr marL="3657600" lvl="7" indent="-317500" algn="ctr">
              <a:lnSpc>
                <a:spcPct val="80000"/>
              </a:lnSpc>
              <a:spcBef>
                <a:spcPts val="1600"/>
              </a:spcBef>
              <a:spcAft>
                <a:spcPts val="0"/>
              </a:spcAft>
              <a:buSzPts val="1400"/>
              <a:buChar char="○"/>
              <a:defRPr/>
            </a:lvl8pPr>
            <a:lvl9pPr marL="4114800" lvl="8" indent="-317500" algn="ctr">
              <a:lnSpc>
                <a:spcPct val="80000"/>
              </a:lnSpc>
              <a:spcBef>
                <a:spcPts val="1600"/>
              </a:spcBef>
              <a:spcAft>
                <a:spcPts val="1600"/>
              </a:spcAft>
              <a:buSzPts val="1400"/>
              <a:buChar char="■"/>
              <a:defRPr/>
            </a:lvl9pPr>
          </a:lstStyle>
          <a:p>
            <a:endParaRPr/>
          </a:p>
        </p:txBody>
      </p:sp>
      <p:grpSp>
        <p:nvGrpSpPr>
          <p:cNvPr id="170" name="Google Shape;170;p4"/>
          <p:cNvGrpSpPr/>
          <p:nvPr/>
        </p:nvGrpSpPr>
        <p:grpSpPr>
          <a:xfrm>
            <a:off x="8659759" y="-793"/>
            <a:ext cx="492824" cy="5144288"/>
            <a:chOff x="8659759" y="-793"/>
            <a:chExt cx="492824" cy="5144288"/>
          </a:xfrm>
        </p:grpSpPr>
        <p:grpSp>
          <p:nvGrpSpPr>
            <p:cNvPr id="171" name="Google Shape;171;p4"/>
            <p:cNvGrpSpPr/>
            <p:nvPr/>
          </p:nvGrpSpPr>
          <p:grpSpPr>
            <a:xfrm>
              <a:off x="8659759" y="2739855"/>
              <a:ext cx="492824" cy="2403640"/>
              <a:chOff x="8659759" y="2739855"/>
              <a:chExt cx="492824" cy="2403640"/>
            </a:xfrm>
          </p:grpSpPr>
          <p:sp>
            <p:nvSpPr>
              <p:cNvPr id="172" name="Google Shape;172;p4"/>
              <p:cNvSpPr/>
              <p:nvPr/>
            </p:nvSpPr>
            <p:spPr>
              <a:xfrm rot="-5400000" flipH="1">
                <a:off x="8664659" y="4179077"/>
                <a:ext cx="480671" cy="483480"/>
              </a:xfrm>
              <a:custGeom>
                <a:avLst/>
                <a:gdLst/>
                <a:ahLst/>
                <a:cxnLst/>
                <a:rect l="l" t="t" r="r" b="b"/>
                <a:pathLst>
                  <a:path w="22349" h="22477" extrusionOk="0">
                    <a:moveTo>
                      <a:pt x="0" y="1"/>
                    </a:moveTo>
                    <a:lnTo>
                      <a:pt x="0" y="22476"/>
                    </a:lnTo>
                    <a:lnTo>
                      <a:pt x="22348" y="22476"/>
                    </a:lnTo>
                    <a:lnTo>
                      <a:pt x="223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flipH="1">
                <a:off x="8662251" y="4660015"/>
                <a:ext cx="480671" cy="483480"/>
              </a:xfrm>
              <a:custGeom>
                <a:avLst/>
                <a:gdLst/>
                <a:ahLst/>
                <a:cxnLst/>
                <a:rect l="l" t="t" r="r" b="b"/>
                <a:pathLst>
                  <a:path w="22349" h="22477" extrusionOk="0">
                    <a:moveTo>
                      <a:pt x="0" y="1"/>
                    </a:moveTo>
                    <a:lnTo>
                      <a:pt x="0" y="22476"/>
                    </a:lnTo>
                    <a:lnTo>
                      <a:pt x="22348" y="22476"/>
                    </a:lnTo>
                    <a:lnTo>
                      <a:pt x="22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flipH="1">
                <a:off x="8662262" y="4178744"/>
                <a:ext cx="482048" cy="484147"/>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flipH="1">
                <a:off x="8664304" y="4660015"/>
                <a:ext cx="481359" cy="483480"/>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flipH="1">
                <a:off x="8186060" y="3219111"/>
                <a:ext cx="1441304" cy="482792"/>
              </a:xfrm>
              <a:custGeom>
                <a:avLst/>
                <a:gdLst/>
                <a:ahLst/>
                <a:cxnLst/>
                <a:rect l="l" t="t" r="r" b="b"/>
                <a:pathLst>
                  <a:path w="67014" h="22445" extrusionOk="0">
                    <a:moveTo>
                      <a:pt x="11238" y="1"/>
                    </a:moveTo>
                    <a:cubicBezTo>
                      <a:pt x="5031" y="1"/>
                      <a:pt x="1" y="5031"/>
                      <a:pt x="1" y="11238"/>
                    </a:cubicBezTo>
                    <a:cubicBezTo>
                      <a:pt x="1" y="17414"/>
                      <a:pt x="5031" y="22444"/>
                      <a:pt x="11238" y="22444"/>
                    </a:cubicBezTo>
                    <a:lnTo>
                      <a:pt x="67013" y="22444"/>
                    </a:lnTo>
                    <a:lnTo>
                      <a:pt x="67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4"/>
              <p:cNvGrpSpPr/>
              <p:nvPr/>
            </p:nvGrpSpPr>
            <p:grpSpPr>
              <a:xfrm rot="-5400000">
                <a:off x="8663602" y="3213364"/>
                <a:ext cx="485138" cy="492824"/>
                <a:chOff x="116" y="1926514"/>
                <a:chExt cx="649188" cy="644298"/>
              </a:xfrm>
            </p:grpSpPr>
            <p:sp>
              <p:nvSpPr>
                <p:cNvPr id="178" name="Google Shape;178;p4"/>
                <p:cNvSpPr/>
                <p:nvPr/>
              </p:nvSpPr>
              <p:spPr>
                <a:xfrm rot="5400000" flipH="1">
                  <a:off x="279373" y="2200881"/>
                  <a:ext cx="644289" cy="95574"/>
                </a:xfrm>
                <a:custGeom>
                  <a:avLst/>
                  <a:gdLst/>
                  <a:ahLst/>
                  <a:cxnLst/>
                  <a:rect l="l" t="t" r="r" b="b"/>
                  <a:pathLst>
                    <a:path w="22412" h="3185" extrusionOk="0">
                      <a:moveTo>
                        <a:pt x="0" y="1"/>
                      </a:moveTo>
                      <a:lnTo>
                        <a:pt x="0" y="3184"/>
                      </a:lnTo>
                      <a:lnTo>
                        <a:pt x="22412" y="3184"/>
                      </a:lnTo>
                      <a:lnTo>
                        <a:pt x="224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flipH="1">
                  <a:off x="92995" y="2202428"/>
                  <a:ext cx="644289" cy="92460"/>
                </a:xfrm>
                <a:custGeom>
                  <a:avLst/>
                  <a:gdLst/>
                  <a:ahLst/>
                  <a:cxnLst/>
                  <a:rect l="l" t="t" r="r" b="b"/>
                  <a:pathLst>
                    <a:path w="22412" h="3216" extrusionOk="0">
                      <a:moveTo>
                        <a:pt x="0" y="1"/>
                      </a:moveTo>
                      <a:lnTo>
                        <a:pt x="0" y="3216"/>
                      </a:lnTo>
                      <a:lnTo>
                        <a:pt x="22412" y="3216"/>
                      </a:lnTo>
                      <a:lnTo>
                        <a:pt x="224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flipH="1">
                  <a:off x="-91402" y="2202888"/>
                  <a:ext cx="644289" cy="91540"/>
                </a:xfrm>
                <a:custGeom>
                  <a:avLst/>
                  <a:gdLst/>
                  <a:ahLst/>
                  <a:cxnLst/>
                  <a:rect l="l" t="t" r="r" b="b"/>
                  <a:pathLst>
                    <a:path w="22412" h="3184" extrusionOk="0">
                      <a:moveTo>
                        <a:pt x="0" y="0"/>
                      </a:moveTo>
                      <a:lnTo>
                        <a:pt x="0" y="3184"/>
                      </a:lnTo>
                      <a:lnTo>
                        <a:pt x="22412" y="3184"/>
                      </a:lnTo>
                      <a:lnTo>
                        <a:pt x="22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flipH="1">
                  <a:off x="-276244" y="2202874"/>
                  <a:ext cx="644289" cy="91569"/>
                </a:xfrm>
                <a:custGeom>
                  <a:avLst/>
                  <a:gdLst/>
                  <a:ahLst/>
                  <a:cxnLst/>
                  <a:rect l="l" t="t" r="r" b="b"/>
                  <a:pathLst>
                    <a:path w="22412" h="3185" extrusionOk="0">
                      <a:moveTo>
                        <a:pt x="0" y="1"/>
                      </a:moveTo>
                      <a:lnTo>
                        <a:pt x="0" y="3184"/>
                      </a:lnTo>
                      <a:lnTo>
                        <a:pt x="22412" y="3184"/>
                      </a:lnTo>
                      <a:lnTo>
                        <a:pt x="224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2" name="Google Shape;182;p4"/>
            <p:cNvSpPr/>
            <p:nvPr/>
          </p:nvSpPr>
          <p:spPr>
            <a:xfrm flipH="1">
              <a:off x="8661562" y="-793"/>
              <a:ext cx="481359" cy="483480"/>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a:off x="-9486" y="-4140"/>
            <a:ext cx="6334982" cy="5155559"/>
            <a:chOff x="-6753" y="-1472"/>
            <a:chExt cx="6334982" cy="5146810"/>
          </a:xfrm>
        </p:grpSpPr>
        <p:grpSp>
          <p:nvGrpSpPr>
            <p:cNvPr id="184" name="Google Shape;184;p4"/>
            <p:cNvGrpSpPr/>
            <p:nvPr/>
          </p:nvGrpSpPr>
          <p:grpSpPr>
            <a:xfrm>
              <a:off x="3389741" y="-1472"/>
              <a:ext cx="2938488" cy="482748"/>
              <a:chOff x="2107366" y="-1472"/>
              <a:chExt cx="2938488" cy="482748"/>
            </a:xfrm>
          </p:grpSpPr>
          <p:sp>
            <p:nvSpPr>
              <p:cNvPr id="185" name="Google Shape;185;p4"/>
              <p:cNvSpPr/>
              <p:nvPr/>
            </p:nvSpPr>
            <p:spPr>
              <a:xfrm rot="-5400000" flipH="1">
                <a:off x="3092909" y="-2522"/>
                <a:ext cx="482048" cy="484147"/>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flipH="1">
                <a:off x="2729713" y="119731"/>
                <a:ext cx="480671" cy="242418"/>
              </a:xfrm>
              <a:custGeom>
                <a:avLst/>
                <a:gdLst/>
                <a:ahLst/>
                <a:cxnLst/>
                <a:rect l="l" t="t" r="r" b="b"/>
                <a:pathLst>
                  <a:path w="22349" h="11270" extrusionOk="0">
                    <a:moveTo>
                      <a:pt x="1" y="0"/>
                    </a:moveTo>
                    <a:lnTo>
                      <a:pt x="1" y="96"/>
                    </a:lnTo>
                    <a:cubicBezTo>
                      <a:pt x="1" y="6272"/>
                      <a:pt x="4999" y="11270"/>
                      <a:pt x="11175" y="11270"/>
                    </a:cubicBezTo>
                    <a:cubicBezTo>
                      <a:pt x="17351" y="11270"/>
                      <a:pt x="22349" y="6272"/>
                      <a:pt x="22349" y="96"/>
                    </a:cubicBez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flipH="1">
                <a:off x="1987906" y="120064"/>
                <a:ext cx="480671" cy="24175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5400000" flipH="1">
                <a:off x="2357619" y="-9351"/>
                <a:ext cx="480671" cy="500581"/>
              </a:xfrm>
              <a:custGeom>
                <a:avLst/>
                <a:gdLst/>
                <a:ahLst/>
                <a:cxnLst/>
                <a:rect l="l" t="t" r="r" b="b"/>
                <a:pathLst>
                  <a:path w="22349" h="23272" extrusionOk="0">
                    <a:moveTo>
                      <a:pt x="1" y="1"/>
                    </a:moveTo>
                    <a:lnTo>
                      <a:pt x="1" y="23272"/>
                    </a:lnTo>
                    <a:lnTo>
                      <a:pt x="22349" y="23272"/>
                    </a:lnTo>
                    <a:lnTo>
                      <a:pt x="22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5400000" flipH="1">
                <a:off x="2349757" y="1264"/>
                <a:ext cx="479295" cy="479350"/>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5400000" flipH="1">
                <a:off x="2972409" y="118662"/>
                <a:ext cx="480671" cy="24175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5400000">
                <a:off x="3578263" y="-2522"/>
                <a:ext cx="482048" cy="484147"/>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5400000">
                <a:off x="3942835" y="119731"/>
                <a:ext cx="480671" cy="242418"/>
              </a:xfrm>
              <a:custGeom>
                <a:avLst/>
                <a:gdLst/>
                <a:ahLst/>
                <a:cxnLst/>
                <a:rect l="l" t="t" r="r" b="b"/>
                <a:pathLst>
                  <a:path w="22349" h="11270" extrusionOk="0">
                    <a:moveTo>
                      <a:pt x="1" y="0"/>
                    </a:moveTo>
                    <a:lnTo>
                      <a:pt x="1" y="96"/>
                    </a:lnTo>
                    <a:cubicBezTo>
                      <a:pt x="1" y="6272"/>
                      <a:pt x="4999" y="11270"/>
                      <a:pt x="11175" y="11270"/>
                    </a:cubicBezTo>
                    <a:cubicBezTo>
                      <a:pt x="17351" y="11270"/>
                      <a:pt x="22349" y="6272"/>
                      <a:pt x="22349" y="96"/>
                    </a:cubicBezTo>
                    <a:lnTo>
                      <a:pt x="22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5400000">
                <a:off x="4684643" y="120064"/>
                <a:ext cx="480671" cy="24175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5400000">
                <a:off x="4314929" y="-9351"/>
                <a:ext cx="480671" cy="500581"/>
              </a:xfrm>
              <a:custGeom>
                <a:avLst/>
                <a:gdLst/>
                <a:ahLst/>
                <a:cxnLst/>
                <a:rect l="l" t="t" r="r" b="b"/>
                <a:pathLst>
                  <a:path w="22349" h="23272" extrusionOk="0">
                    <a:moveTo>
                      <a:pt x="1" y="1"/>
                    </a:moveTo>
                    <a:lnTo>
                      <a:pt x="1" y="23272"/>
                    </a:lnTo>
                    <a:lnTo>
                      <a:pt x="22349" y="23272"/>
                    </a:lnTo>
                    <a:lnTo>
                      <a:pt x="22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5400000">
                <a:off x="4324168" y="1264"/>
                <a:ext cx="479295" cy="479350"/>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5400000">
                <a:off x="3700139" y="118662"/>
                <a:ext cx="480671" cy="24175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4"/>
            <p:cNvGrpSpPr/>
            <p:nvPr/>
          </p:nvGrpSpPr>
          <p:grpSpPr>
            <a:xfrm>
              <a:off x="-6753" y="-380"/>
              <a:ext cx="4389308" cy="5145717"/>
              <a:chOff x="-6753" y="-380"/>
              <a:chExt cx="4389308" cy="5145717"/>
            </a:xfrm>
          </p:grpSpPr>
          <p:sp>
            <p:nvSpPr>
              <p:cNvPr id="198" name="Google Shape;198;p4"/>
              <p:cNvSpPr/>
              <p:nvPr/>
            </p:nvSpPr>
            <p:spPr>
              <a:xfrm rot="5400000" flipH="1">
                <a:off x="482363" y="-1085"/>
                <a:ext cx="480671" cy="483459"/>
              </a:xfrm>
              <a:custGeom>
                <a:avLst/>
                <a:gdLst/>
                <a:ahLst/>
                <a:cxnLst/>
                <a:rect l="l" t="t" r="r" b="b"/>
                <a:pathLst>
                  <a:path w="22349" h="22476" extrusionOk="0">
                    <a:moveTo>
                      <a:pt x="0" y="0"/>
                    </a:moveTo>
                    <a:lnTo>
                      <a:pt x="0" y="22476"/>
                    </a:lnTo>
                    <a:lnTo>
                      <a:pt x="22348" y="22476"/>
                    </a:lnTo>
                    <a:lnTo>
                      <a:pt x="22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5400000" flipH="1">
                <a:off x="-288" y="479491"/>
                <a:ext cx="480671" cy="483480"/>
              </a:xfrm>
              <a:custGeom>
                <a:avLst/>
                <a:gdLst/>
                <a:ahLst/>
                <a:cxnLst/>
                <a:rect l="l" t="t" r="r" b="b"/>
                <a:pathLst>
                  <a:path w="22349" h="22477" extrusionOk="0">
                    <a:moveTo>
                      <a:pt x="0" y="1"/>
                    </a:moveTo>
                    <a:lnTo>
                      <a:pt x="0" y="22476"/>
                    </a:lnTo>
                    <a:lnTo>
                      <a:pt x="22348" y="22476"/>
                    </a:lnTo>
                    <a:lnTo>
                      <a:pt x="22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flipH="1">
                <a:off x="-288" y="-1096"/>
                <a:ext cx="480671" cy="483480"/>
              </a:xfrm>
              <a:custGeom>
                <a:avLst/>
                <a:gdLst/>
                <a:ahLst/>
                <a:cxnLst/>
                <a:rect l="l" t="t" r="r" b="b"/>
                <a:pathLst>
                  <a:path w="22349" h="22477" extrusionOk="0">
                    <a:moveTo>
                      <a:pt x="0" y="1"/>
                    </a:moveTo>
                    <a:lnTo>
                      <a:pt x="0" y="22476"/>
                    </a:lnTo>
                    <a:lnTo>
                      <a:pt x="22348" y="22476"/>
                    </a:lnTo>
                    <a:lnTo>
                      <a:pt x="22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flipH="1">
                <a:off x="734" y="479157"/>
                <a:ext cx="482048" cy="484147"/>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flipH="1">
                <a:off x="480654" y="1313"/>
                <a:ext cx="480671" cy="478662"/>
              </a:xfrm>
              <a:custGeom>
                <a:avLst/>
                <a:gdLst/>
                <a:ahLst/>
                <a:cxnLst/>
                <a:rect l="l" t="t" r="r" b="b"/>
                <a:pathLst>
                  <a:path w="22349" h="22253" extrusionOk="0">
                    <a:moveTo>
                      <a:pt x="11174" y="0"/>
                    </a:moveTo>
                    <a:cubicBezTo>
                      <a:pt x="5094" y="0"/>
                      <a:pt x="128" y="4903"/>
                      <a:pt x="0" y="10983"/>
                    </a:cubicBezTo>
                    <a:lnTo>
                      <a:pt x="0" y="11079"/>
                    </a:lnTo>
                    <a:cubicBezTo>
                      <a:pt x="32" y="17255"/>
                      <a:pt x="5030" y="22253"/>
                      <a:pt x="11174" y="22253"/>
                    </a:cubicBezTo>
                    <a:cubicBezTo>
                      <a:pt x="17350" y="22253"/>
                      <a:pt x="22348" y="17255"/>
                      <a:pt x="22348" y="11079"/>
                    </a:cubicBezTo>
                    <a:lnTo>
                      <a:pt x="22348" y="10983"/>
                    </a:lnTo>
                    <a:cubicBezTo>
                      <a:pt x="22253" y="4903"/>
                      <a:pt x="17287" y="0"/>
                      <a:pt x="11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flipH="1">
                <a:off x="482363" y="479501"/>
                <a:ext cx="480671" cy="483459"/>
              </a:xfrm>
              <a:custGeom>
                <a:avLst/>
                <a:gdLst/>
                <a:ahLst/>
                <a:cxnLst/>
                <a:rect l="l" t="t" r="r" b="b"/>
                <a:pathLst>
                  <a:path w="22349" h="22476" extrusionOk="0">
                    <a:moveTo>
                      <a:pt x="22348" y="0"/>
                    </a:moveTo>
                    <a:cubicBezTo>
                      <a:pt x="9996" y="0"/>
                      <a:pt x="0" y="9997"/>
                      <a:pt x="0" y="22348"/>
                    </a:cubicBezTo>
                    <a:lnTo>
                      <a:pt x="0" y="22476"/>
                    </a:lnTo>
                    <a:lnTo>
                      <a:pt x="22348" y="22476"/>
                    </a:lnTo>
                    <a:lnTo>
                      <a:pt x="22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flipH="1">
                <a:off x="-632" y="-1440"/>
                <a:ext cx="481359" cy="483480"/>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flipH="1">
                <a:off x="-480949" y="1440145"/>
                <a:ext cx="1441304" cy="482792"/>
              </a:xfrm>
              <a:custGeom>
                <a:avLst/>
                <a:gdLst/>
                <a:ahLst/>
                <a:cxnLst/>
                <a:rect l="l" t="t" r="r" b="b"/>
                <a:pathLst>
                  <a:path w="67014" h="22445" extrusionOk="0">
                    <a:moveTo>
                      <a:pt x="11238" y="1"/>
                    </a:moveTo>
                    <a:cubicBezTo>
                      <a:pt x="5031" y="1"/>
                      <a:pt x="1" y="5031"/>
                      <a:pt x="1" y="11238"/>
                    </a:cubicBezTo>
                    <a:cubicBezTo>
                      <a:pt x="1" y="17414"/>
                      <a:pt x="5031" y="22444"/>
                      <a:pt x="11238" y="22444"/>
                    </a:cubicBezTo>
                    <a:lnTo>
                      <a:pt x="67013" y="22444"/>
                    </a:lnTo>
                    <a:lnTo>
                      <a:pt x="67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4"/>
              <p:cNvGrpSpPr/>
              <p:nvPr/>
            </p:nvGrpSpPr>
            <p:grpSpPr>
              <a:xfrm rot="5400000">
                <a:off x="-3317" y="1435696"/>
                <a:ext cx="482022" cy="488893"/>
                <a:chOff x="116" y="1926514"/>
                <a:chExt cx="649188" cy="644298"/>
              </a:xfrm>
            </p:grpSpPr>
            <p:sp>
              <p:nvSpPr>
                <p:cNvPr id="207" name="Google Shape;207;p4"/>
                <p:cNvSpPr/>
                <p:nvPr/>
              </p:nvSpPr>
              <p:spPr>
                <a:xfrm rot="5400000" flipH="1">
                  <a:off x="279373" y="2200881"/>
                  <a:ext cx="644289" cy="95574"/>
                </a:xfrm>
                <a:custGeom>
                  <a:avLst/>
                  <a:gdLst/>
                  <a:ahLst/>
                  <a:cxnLst/>
                  <a:rect l="l" t="t" r="r" b="b"/>
                  <a:pathLst>
                    <a:path w="22412" h="3185" extrusionOk="0">
                      <a:moveTo>
                        <a:pt x="0" y="1"/>
                      </a:moveTo>
                      <a:lnTo>
                        <a:pt x="0" y="3184"/>
                      </a:lnTo>
                      <a:lnTo>
                        <a:pt x="22412" y="3184"/>
                      </a:lnTo>
                      <a:lnTo>
                        <a:pt x="22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flipH="1">
                  <a:off x="92995" y="2202428"/>
                  <a:ext cx="644289" cy="92460"/>
                </a:xfrm>
                <a:custGeom>
                  <a:avLst/>
                  <a:gdLst/>
                  <a:ahLst/>
                  <a:cxnLst/>
                  <a:rect l="l" t="t" r="r" b="b"/>
                  <a:pathLst>
                    <a:path w="22412" h="3216" extrusionOk="0">
                      <a:moveTo>
                        <a:pt x="0" y="1"/>
                      </a:moveTo>
                      <a:lnTo>
                        <a:pt x="0" y="3216"/>
                      </a:lnTo>
                      <a:lnTo>
                        <a:pt x="22412" y="3216"/>
                      </a:lnTo>
                      <a:lnTo>
                        <a:pt x="22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flipH="1">
                  <a:off x="-91402" y="2202888"/>
                  <a:ext cx="644289" cy="91540"/>
                </a:xfrm>
                <a:custGeom>
                  <a:avLst/>
                  <a:gdLst/>
                  <a:ahLst/>
                  <a:cxnLst/>
                  <a:rect l="l" t="t" r="r" b="b"/>
                  <a:pathLst>
                    <a:path w="22412" h="3184" extrusionOk="0">
                      <a:moveTo>
                        <a:pt x="0" y="0"/>
                      </a:moveTo>
                      <a:lnTo>
                        <a:pt x="0" y="3184"/>
                      </a:lnTo>
                      <a:lnTo>
                        <a:pt x="22412" y="3184"/>
                      </a:lnTo>
                      <a:lnTo>
                        <a:pt x="22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flipH="1">
                  <a:off x="-276244" y="2202874"/>
                  <a:ext cx="644289" cy="91569"/>
                </a:xfrm>
                <a:custGeom>
                  <a:avLst/>
                  <a:gdLst/>
                  <a:ahLst/>
                  <a:cxnLst/>
                  <a:rect l="l" t="t" r="r" b="b"/>
                  <a:pathLst>
                    <a:path w="22412" h="3185" extrusionOk="0">
                      <a:moveTo>
                        <a:pt x="0" y="1"/>
                      </a:moveTo>
                      <a:lnTo>
                        <a:pt x="0" y="3184"/>
                      </a:lnTo>
                      <a:lnTo>
                        <a:pt x="22412" y="3184"/>
                      </a:lnTo>
                      <a:lnTo>
                        <a:pt x="22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4"/>
              <p:cNvGrpSpPr/>
              <p:nvPr/>
            </p:nvGrpSpPr>
            <p:grpSpPr>
              <a:xfrm>
                <a:off x="1704123" y="3701735"/>
                <a:ext cx="2678432" cy="1438172"/>
                <a:chOff x="1902223" y="3702397"/>
                <a:chExt cx="2678432" cy="1438172"/>
              </a:xfrm>
            </p:grpSpPr>
            <p:sp>
              <p:nvSpPr>
                <p:cNvPr id="212" name="Google Shape;212;p4"/>
                <p:cNvSpPr/>
                <p:nvPr/>
              </p:nvSpPr>
              <p:spPr>
                <a:xfrm rot="-5400000" flipH="1">
                  <a:off x="4097558" y="4657472"/>
                  <a:ext cx="482048" cy="484147"/>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flipH="1">
                  <a:off x="3854881" y="3701003"/>
                  <a:ext cx="480671" cy="483459"/>
                </a:xfrm>
                <a:custGeom>
                  <a:avLst/>
                  <a:gdLst/>
                  <a:ahLst/>
                  <a:cxnLst/>
                  <a:rect l="l" t="t" r="r" b="b"/>
                  <a:pathLst>
                    <a:path w="22349" h="22476" extrusionOk="0">
                      <a:moveTo>
                        <a:pt x="22348" y="0"/>
                      </a:moveTo>
                      <a:lnTo>
                        <a:pt x="0" y="22476"/>
                      </a:lnTo>
                      <a:lnTo>
                        <a:pt x="22348" y="22476"/>
                      </a:lnTo>
                      <a:lnTo>
                        <a:pt x="22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3851823" y="4180071"/>
                  <a:ext cx="479442" cy="476098"/>
                </a:xfrm>
                <a:custGeom>
                  <a:avLst/>
                  <a:gdLst/>
                  <a:ahLst/>
                  <a:cxnLst/>
                  <a:rect l="l" t="t" r="r" b="b"/>
                  <a:pathLst>
                    <a:path w="22349" h="22476" extrusionOk="0">
                      <a:moveTo>
                        <a:pt x="0" y="0"/>
                      </a:moveTo>
                      <a:lnTo>
                        <a:pt x="0" y="22476"/>
                      </a:lnTo>
                      <a:lnTo>
                        <a:pt x="22348" y="22476"/>
                      </a:lnTo>
                      <a:lnTo>
                        <a:pt x="22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4"/>
                <p:cNvGrpSpPr/>
                <p:nvPr/>
              </p:nvGrpSpPr>
              <p:grpSpPr>
                <a:xfrm>
                  <a:off x="3853311" y="4178199"/>
                  <a:ext cx="483333" cy="480638"/>
                  <a:chOff x="3899490" y="3854934"/>
                  <a:chExt cx="646080" cy="642478"/>
                </a:xfrm>
              </p:grpSpPr>
              <p:sp>
                <p:nvSpPr>
                  <p:cNvPr id="216" name="Google Shape;216;p4"/>
                  <p:cNvSpPr/>
                  <p:nvPr/>
                </p:nvSpPr>
                <p:spPr>
                  <a:xfrm rot="-5400000">
                    <a:off x="4178562" y="4130403"/>
                    <a:ext cx="642478" cy="91540"/>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5400000">
                    <a:off x="3993720" y="4130388"/>
                    <a:ext cx="642478" cy="91569"/>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5400000">
                    <a:off x="3808863" y="4130388"/>
                    <a:ext cx="642478" cy="91569"/>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5400000">
                    <a:off x="3624021" y="4130403"/>
                    <a:ext cx="642478" cy="91540"/>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4"/>
                <p:cNvSpPr/>
                <p:nvPr/>
              </p:nvSpPr>
              <p:spPr>
                <a:xfrm rot="-5400000" flipH="1">
                  <a:off x="3734362" y="4778622"/>
                  <a:ext cx="480671" cy="242418"/>
                </a:xfrm>
                <a:custGeom>
                  <a:avLst/>
                  <a:gdLst/>
                  <a:ahLst/>
                  <a:cxnLst/>
                  <a:rect l="l" t="t" r="r" b="b"/>
                  <a:pathLst>
                    <a:path w="22349" h="11270" extrusionOk="0">
                      <a:moveTo>
                        <a:pt x="1" y="0"/>
                      </a:moveTo>
                      <a:lnTo>
                        <a:pt x="1" y="96"/>
                      </a:lnTo>
                      <a:cubicBezTo>
                        <a:pt x="1" y="6272"/>
                        <a:pt x="4999" y="11270"/>
                        <a:pt x="11175" y="11270"/>
                      </a:cubicBezTo>
                      <a:cubicBezTo>
                        <a:pt x="17351" y="11270"/>
                        <a:pt x="22349" y="6272"/>
                        <a:pt x="22349" y="96"/>
                      </a:cubicBezTo>
                      <a:lnTo>
                        <a:pt x="22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5400000" flipH="1">
                  <a:off x="3977059" y="4778955"/>
                  <a:ext cx="480671" cy="24175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5400000" flipH="1">
                  <a:off x="1903617" y="4658101"/>
                  <a:ext cx="480671" cy="483459"/>
                </a:xfrm>
                <a:custGeom>
                  <a:avLst/>
                  <a:gdLst/>
                  <a:ahLst/>
                  <a:cxnLst/>
                  <a:rect l="l" t="t" r="r" b="b"/>
                  <a:pathLst>
                    <a:path w="22349" h="22476" extrusionOk="0">
                      <a:moveTo>
                        <a:pt x="22349" y="0"/>
                      </a:moveTo>
                      <a:cubicBezTo>
                        <a:pt x="9997" y="0"/>
                        <a:pt x="1" y="9996"/>
                        <a:pt x="1" y="22348"/>
                      </a:cubicBezTo>
                      <a:lnTo>
                        <a:pt x="1" y="22475"/>
                      </a:lnTo>
                      <a:lnTo>
                        <a:pt x="22349" y="22475"/>
                      </a:lnTo>
                      <a:lnTo>
                        <a:pt x="223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5400000" flipH="1">
                  <a:off x="2386945" y="4658101"/>
                  <a:ext cx="480671" cy="483459"/>
                </a:xfrm>
                <a:custGeom>
                  <a:avLst/>
                  <a:gdLst/>
                  <a:ahLst/>
                  <a:cxnLst/>
                  <a:rect l="l" t="t" r="r" b="b"/>
                  <a:pathLst>
                    <a:path w="22349" h="22476" extrusionOk="0">
                      <a:moveTo>
                        <a:pt x="1" y="0"/>
                      </a:moveTo>
                      <a:lnTo>
                        <a:pt x="1" y="22476"/>
                      </a:lnTo>
                      <a:lnTo>
                        <a:pt x="22349" y="2247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5400000" flipH="1">
                  <a:off x="2749859" y="4778622"/>
                  <a:ext cx="480671" cy="242418"/>
                </a:xfrm>
                <a:custGeom>
                  <a:avLst/>
                  <a:gdLst/>
                  <a:ahLst/>
                  <a:cxnLst/>
                  <a:rect l="l" t="t" r="r" b="b"/>
                  <a:pathLst>
                    <a:path w="22349" h="11270" extrusionOk="0">
                      <a:moveTo>
                        <a:pt x="1" y="0"/>
                      </a:moveTo>
                      <a:lnTo>
                        <a:pt x="1" y="96"/>
                      </a:lnTo>
                      <a:cubicBezTo>
                        <a:pt x="1" y="6272"/>
                        <a:pt x="4999" y="11270"/>
                        <a:pt x="11175" y="11270"/>
                      </a:cubicBezTo>
                      <a:cubicBezTo>
                        <a:pt x="17351" y="11270"/>
                        <a:pt x="22349" y="6272"/>
                        <a:pt x="22349" y="96"/>
                      </a:cubicBez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5400000" flipH="1">
                  <a:off x="2992555" y="4778955"/>
                  <a:ext cx="480671" cy="24175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5400000" flipH="1">
                  <a:off x="3362268" y="4649540"/>
                  <a:ext cx="480671" cy="500581"/>
                </a:xfrm>
                <a:custGeom>
                  <a:avLst/>
                  <a:gdLst/>
                  <a:ahLst/>
                  <a:cxnLst/>
                  <a:rect l="l" t="t" r="r" b="b"/>
                  <a:pathLst>
                    <a:path w="22349" h="23272" extrusionOk="0">
                      <a:moveTo>
                        <a:pt x="1" y="1"/>
                      </a:moveTo>
                      <a:lnTo>
                        <a:pt x="1" y="23272"/>
                      </a:lnTo>
                      <a:lnTo>
                        <a:pt x="22349" y="23272"/>
                      </a:lnTo>
                      <a:lnTo>
                        <a:pt x="22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flipH="1">
                  <a:off x="2108302" y="4862805"/>
                  <a:ext cx="275941" cy="278727"/>
                </a:xfrm>
                <a:custGeom>
                  <a:avLst/>
                  <a:gdLst/>
                  <a:ahLst/>
                  <a:cxnLst/>
                  <a:rect l="l" t="t" r="r" b="b"/>
                  <a:pathLst>
                    <a:path w="12830" h="12958" extrusionOk="0">
                      <a:moveTo>
                        <a:pt x="12830" y="1"/>
                      </a:moveTo>
                      <a:cubicBezTo>
                        <a:pt x="5731" y="1"/>
                        <a:pt x="0" y="5731"/>
                        <a:pt x="0" y="12830"/>
                      </a:cubicBezTo>
                      <a:lnTo>
                        <a:pt x="0" y="12957"/>
                      </a:lnTo>
                      <a:lnTo>
                        <a:pt x="12830" y="12957"/>
                      </a:lnTo>
                      <a:lnTo>
                        <a:pt x="128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flipH="1">
                  <a:off x="3354406" y="4660155"/>
                  <a:ext cx="479295" cy="479350"/>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flipH="1">
                  <a:off x="4217066" y="3821733"/>
                  <a:ext cx="480671" cy="242418"/>
                </a:xfrm>
                <a:custGeom>
                  <a:avLst/>
                  <a:gdLst/>
                  <a:ahLst/>
                  <a:cxnLst/>
                  <a:rect l="l" t="t" r="r" b="b"/>
                  <a:pathLst>
                    <a:path w="22349" h="11270" extrusionOk="0">
                      <a:moveTo>
                        <a:pt x="1" y="0"/>
                      </a:moveTo>
                      <a:lnTo>
                        <a:pt x="1" y="96"/>
                      </a:lnTo>
                      <a:cubicBezTo>
                        <a:pt x="1" y="6272"/>
                        <a:pt x="4999" y="11270"/>
                        <a:pt x="11175" y="11270"/>
                      </a:cubicBezTo>
                      <a:cubicBezTo>
                        <a:pt x="17351" y="11270"/>
                        <a:pt x="22349" y="6272"/>
                        <a:pt x="22349" y="96"/>
                      </a:cubicBez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4"/>
              <p:cNvSpPr/>
              <p:nvPr/>
            </p:nvSpPr>
            <p:spPr>
              <a:xfrm rot="10800000" flipH="1">
                <a:off x="1075" y="4661857"/>
                <a:ext cx="481359" cy="483480"/>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flipH="1">
                <a:off x="-1067" y="961083"/>
                <a:ext cx="480671" cy="480312"/>
              </a:xfrm>
              <a:custGeom>
                <a:avLst/>
                <a:gdLst/>
                <a:ahLst/>
                <a:cxnLst/>
                <a:rect l="l" t="t" r="r" b="b"/>
                <a:pathLst>
                  <a:path w="22349" h="22476" extrusionOk="0">
                    <a:moveTo>
                      <a:pt x="22348" y="0"/>
                    </a:moveTo>
                    <a:lnTo>
                      <a:pt x="0" y="22476"/>
                    </a:lnTo>
                    <a:lnTo>
                      <a:pt x="22348" y="22476"/>
                    </a:lnTo>
                    <a:lnTo>
                      <a:pt x="223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extLst>
    <p:ext uri="{DCECCB84-F9BA-43D5-87BE-67443E8EF086}">
      <p15:sldGuideLst xmlns:p15="http://schemas.microsoft.com/office/powerpoint/2012/main">
        <p15:guide id="1" pos="3071">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ullet point" type="twoColTx">
  <p:cSld name="TITLE_AND_TWO_COLUMNS">
    <p:bg>
      <p:bgPr>
        <a:solidFill>
          <a:schemeClr val="lt2"/>
        </a:solidFill>
        <a:effectLst/>
      </p:bgPr>
    </p:bg>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709800" y="1961775"/>
            <a:ext cx="3862200" cy="26379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4" name="Google Shape;234;p5"/>
          <p:cNvSpPr txBox="1">
            <a:spLocks noGrp="1"/>
          </p:cNvSpPr>
          <p:nvPr>
            <p:ph type="title"/>
          </p:nvPr>
        </p:nvSpPr>
        <p:spPr>
          <a:xfrm>
            <a:off x="701600" y="558074"/>
            <a:ext cx="6939300" cy="8700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000"/>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a:endParaRPr/>
          </a:p>
        </p:txBody>
      </p:sp>
      <p:sp>
        <p:nvSpPr>
          <p:cNvPr id="235" name="Google Shape;235;p5"/>
          <p:cNvSpPr txBox="1">
            <a:spLocks noGrp="1"/>
          </p:cNvSpPr>
          <p:nvPr>
            <p:ph type="body" idx="2"/>
          </p:nvPr>
        </p:nvSpPr>
        <p:spPr>
          <a:xfrm>
            <a:off x="4568700" y="1961775"/>
            <a:ext cx="3862200" cy="26379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1">
  <p:cSld name="ONE_COLUMN_TEXT_2">
    <p:spTree>
      <p:nvGrpSpPr>
        <p:cNvPr id="1" name="Shape 351"/>
        <p:cNvGrpSpPr/>
        <p:nvPr/>
      </p:nvGrpSpPr>
      <p:grpSpPr>
        <a:xfrm>
          <a:off x="0" y="0"/>
          <a:ext cx="0" cy="0"/>
          <a:chOff x="0" y="0"/>
          <a:chExt cx="0" cy="0"/>
        </a:xfrm>
      </p:grpSpPr>
      <p:sp>
        <p:nvSpPr>
          <p:cNvPr id="352" name="Google Shape;352;p8"/>
          <p:cNvSpPr txBox="1">
            <a:spLocks noGrp="1"/>
          </p:cNvSpPr>
          <p:nvPr>
            <p:ph type="title"/>
          </p:nvPr>
        </p:nvSpPr>
        <p:spPr>
          <a:xfrm>
            <a:off x="5125125" y="1830783"/>
            <a:ext cx="2811000" cy="905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SzPts val="3600"/>
              <a:buNone/>
              <a:defRPr sz="3600"/>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a:endParaRPr/>
          </a:p>
        </p:txBody>
      </p:sp>
      <p:sp>
        <p:nvSpPr>
          <p:cNvPr id="353" name="Google Shape;353;p8"/>
          <p:cNvSpPr txBox="1">
            <a:spLocks noGrp="1"/>
          </p:cNvSpPr>
          <p:nvPr>
            <p:ph type="body" idx="1"/>
          </p:nvPr>
        </p:nvSpPr>
        <p:spPr>
          <a:xfrm>
            <a:off x="5125113" y="2736122"/>
            <a:ext cx="2811000" cy="112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3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2">
    <p:bg>
      <p:bgPr>
        <a:solidFill>
          <a:schemeClr val="lt2"/>
        </a:solidFill>
        <a:effectLst/>
      </p:bgPr>
    </p:bg>
    <p:spTree>
      <p:nvGrpSpPr>
        <p:cNvPr id="1" name="Shape 631"/>
        <p:cNvGrpSpPr/>
        <p:nvPr/>
      </p:nvGrpSpPr>
      <p:grpSpPr>
        <a:xfrm>
          <a:off x="0" y="0"/>
          <a:ext cx="0" cy="0"/>
          <a:chOff x="0" y="0"/>
          <a:chExt cx="0" cy="0"/>
        </a:xfrm>
      </p:grpSpPr>
      <p:sp>
        <p:nvSpPr>
          <p:cNvPr id="632" name="Google Shape;632;p14"/>
          <p:cNvSpPr txBox="1">
            <a:spLocks noGrp="1"/>
          </p:cNvSpPr>
          <p:nvPr>
            <p:ph type="body" idx="1"/>
          </p:nvPr>
        </p:nvSpPr>
        <p:spPr>
          <a:xfrm>
            <a:off x="1352450" y="1571875"/>
            <a:ext cx="6447300" cy="3027300"/>
          </a:xfrm>
          <a:prstGeom prst="rect">
            <a:avLst/>
          </a:prstGeom>
        </p:spPr>
        <p:txBody>
          <a:bodyPr spcFirstLastPara="1" wrap="square" lIns="0" tIns="182875" rIns="0" bIns="0" anchor="ctr"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Font typeface="Muli"/>
              <a:buAutoNum type="alphaLcPeriod"/>
              <a:defRPr sz="1200"/>
            </a:lvl2pPr>
            <a:lvl3pPr marL="1371600" lvl="2" indent="-304800" rtl="0">
              <a:spcBef>
                <a:spcPts val="1600"/>
              </a:spcBef>
              <a:spcAft>
                <a:spcPts val="0"/>
              </a:spcAft>
              <a:buSzPts val="1200"/>
              <a:buFont typeface="Muli"/>
              <a:buAutoNum type="romanLcPeriod"/>
              <a:defRPr sz="1200"/>
            </a:lvl3pPr>
            <a:lvl4pPr marL="1828800" lvl="3" indent="-304800" rtl="0">
              <a:spcBef>
                <a:spcPts val="1600"/>
              </a:spcBef>
              <a:spcAft>
                <a:spcPts val="0"/>
              </a:spcAft>
              <a:buSzPts val="1200"/>
              <a:buFont typeface="Muli"/>
              <a:buAutoNum type="arabicPeriod"/>
              <a:defRPr sz="1200"/>
            </a:lvl4pPr>
            <a:lvl5pPr marL="2286000" lvl="4" indent="-304800" rtl="0">
              <a:spcBef>
                <a:spcPts val="1600"/>
              </a:spcBef>
              <a:spcAft>
                <a:spcPts val="0"/>
              </a:spcAft>
              <a:buSzPts val="1200"/>
              <a:buFont typeface="Muli"/>
              <a:buAutoNum type="alphaLcPeriod"/>
              <a:defRPr sz="1200"/>
            </a:lvl5pPr>
            <a:lvl6pPr marL="2743200" lvl="5" indent="-304800" rtl="0">
              <a:spcBef>
                <a:spcPts val="1600"/>
              </a:spcBef>
              <a:spcAft>
                <a:spcPts val="0"/>
              </a:spcAft>
              <a:buSzPts val="1200"/>
              <a:buFont typeface="Muli"/>
              <a:buAutoNum type="romanLcPeriod"/>
              <a:defRPr sz="1200"/>
            </a:lvl6pPr>
            <a:lvl7pPr marL="3200400" lvl="6" indent="-304800" rtl="0">
              <a:spcBef>
                <a:spcPts val="1600"/>
              </a:spcBef>
              <a:spcAft>
                <a:spcPts val="0"/>
              </a:spcAft>
              <a:buSzPts val="1200"/>
              <a:buFont typeface="Muli"/>
              <a:buAutoNum type="arabicPeriod"/>
              <a:defRPr sz="1200"/>
            </a:lvl7pPr>
            <a:lvl8pPr marL="3657600" lvl="7" indent="-304800" rtl="0">
              <a:spcBef>
                <a:spcPts val="1600"/>
              </a:spcBef>
              <a:spcAft>
                <a:spcPts val="0"/>
              </a:spcAft>
              <a:buSzPts val="1200"/>
              <a:buFont typeface="Muli"/>
              <a:buAutoNum type="alphaLcPeriod"/>
              <a:defRPr sz="1200"/>
            </a:lvl8pPr>
            <a:lvl9pPr marL="4114800" lvl="8" indent="-304800" rtl="0">
              <a:spcBef>
                <a:spcPts val="1600"/>
              </a:spcBef>
              <a:spcAft>
                <a:spcPts val="1600"/>
              </a:spcAft>
              <a:buSzPts val="1200"/>
              <a:buFont typeface="Muli"/>
              <a:buAutoNum type="romanLcPeriod"/>
              <a:defRPr sz="1200"/>
            </a:lvl9pPr>
          </a:lstStyle>
          <a:p>
            <a:endParaRPr/>
          </a:p>
        </p:txBody>
      </p:sp>
      <p:sp>
        <p:nvSpPr>
          <p:cNvPr id="633" name="Google Shape;633;p14"/>
          <p:cNvSpPr txBox="1">
            <a:spLocks noGrp="1"/>
          </p:cNvSpPr>
          <p:nvPr>
            <p:ph type="title"/>
          </p:nvPr>
        </p:nvSpPr>
        <p:spPr>
          <a:xfrm>
            <a:off x="1344275" y="1065692"/>
            <a:ext cx="6455400" cy="330600"/>
          </a:xfrm>
          <a:prstGeom prst="rect">
            <a:avLst/>
          </a:prstGeom>
        </p:spPr>
        <p:txBody>
          <a:bodyPr spcFirstLastPara="1" wrap="square" lIns="0" tIns="0" rIns="0" bIns="0" anchor="ctr" anchorCtr="0">
            <a:noAutofit/>
          </a:bodyPr>
          <a:lstStyle>
            <a:lvl1pPr lvl="0" rtl="0">
              <a:lnSpc>
                <a:spcPct val="95000"/>
              </a:lnSpc>
              <a:spcBef>
                <a:spcPts val="0"/>
              </a:spcBef>
              <a:spcAft>
                <a:spcPts val="0"/>
              </a:spcAft>
              <a:buSzPts val="3000"/>
              <a:buNone/>
              <a:defRPr sz="3000"/>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a:endParaRPr/>
          </a:p>
        </p:txBody>
      </p:sp>
      <p:grpSp>
        <p:nvGrpSpPr>
          <p:cNvPr id="634" name="Google Shape;634;p14"/>
          <p:cNvGrpSpPr/>
          <p:nvPr/>
        </p:nvGrpSpPr>
        <p:grpSpPr>
          <a:xfrm>
            <a:off x="-2772" y="-9447"/>
            <a:ext cx="9154747" cy="5152947"/>
            <a:chOff x="-2772" y="-9447"/>
            <a:chExt cx="9154747" cy="5152947"/>
          </a:xfrm>
        </p:grpSpPr>
        <p:grpSp>
          <p:nvGrpSpPr>
            <p:cNvPr id="635" name="Google Shape;635;p14"/>
            <p:cNvGrpSpPr/>
            <p:nvPr/>
          </p:nvGrpSpPr>
          <p:grpSpPr>
            <a:xfrm>
              <a:off x="-2772" y="-9447"/>
              <a:ext cx="1495994" cy="1274637"/>
              <a:chOff x="-2772" y="-9447"/>
              <a:chExt cx="1495994" cy="1274637"/>
            </a:xfrm>
          </p:grpSpPr>
          <p:sp>
            <p:nvSpPr>
              <p:cNvPr id="636" name="Google Shape;636;p14"/>
              <p:cNvSpPr/>
              <p:nvPr/>
            </p:nvSpPr>
            <p:spPr>
              <a:xfrm rot="10800000">
                <a:off x="-1319" y="-439"/>
                <a:ext cx="496539" cy="500821"/>
              </a:xfrm>
              <a:custGeom>
                <a:avLst/>
                <a:gdLst/>
                <a:ahLst/>
                <a:cxnLst/>
                <a:rect l="l" t="t" r="r" b="b"/>
                <a:pathLst>
                  <a:path w="22349" h="22476" extrusionOk="0">
                    <a:moveTo>
                      <a:pt x="0" y="0"/>
                    </a:moveTo>
                    <a:lnTo>
                      <a:pt x="0" y="22476"/>
                    </a:lnTo>
                    <a:lnTo>
                      <a:pt x="22348" y="22476"/>
                    </a:lnTo>
                    <a:lnTo>
                      <a:pt x="223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rot="10800000" flipH="1">
                <a:off x="497313" y="-9447"/>
                <a:ext cx="497936" cy="500844"/>
              </a:xfrm>
              <a:custGeom>
                <a:avLst/>
                <a:gdLst/>
                <a:ahLst/>
                <a:cxnLst/>
                <a:rect l="l" t="t" r="r" b="b"/>
                <a:pathLst>
                  <a:path w="22349" h="22477" extrusionOk="0">
                    <a:moveTo>
                      <a:pt x="22348" y="1"/>
                    </a:moveTo>
                    <a:lnTo>
                      <a:pt x="0" y="22476"/>
                    </a:lnTo>
                    <a:lnTo>
                      <a:pt x="22348" y="22476"/>
                    </a:lnTo>
                    <a:lnTo>
                      <a:pt x="22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 name="Google Shape;638;p14"/>
              <p:cNvGrpSpPr/>
              <p:nvPr/>
            </p:nvGrpSpPr>
            <p:grpSpPr>
              <a:xfrm>
                <a:off x="-475" y="-319"/>
                <a:ext cx="497276" cy="499349"/>
                <a:chOff x="7177161" y="640968"/>
                <a:chExt cx="641647" cy="644322"/>
              </a:xfrm>
            </p:grpSpPr>
            <p:sp>
              <p:nvSpPr>
                <p:cNvPr id="639" name="Google Shape;639;p14"/>
                <p:cNvSpPr/>
                <p:nvPr/>
              </p:nvSpPr>
              <p:spPr>
                <a:xfrm rot="5400000">
                  <a:off x="6900455" y="917673"/>
                  <a:ext cx="644322" cy="90911"/>
                </a:xfrm>
                <a:custGeom>
                  <a:avLst/>
                  <a:gdLst/>
                  <a:ahLst/>
                  <a:cxnLst/>
                  <a:rect l="l" t="t" r="r" b="b"/>
                  <a:pathLst>
                    <a:path w="22349" h="3184" extrusionOk="0">
                      <a:moveTo>
                        <a:pt x="0" y="0"/>
                      </a:moveTo>
                      <a:lnTo>
                        <a:pt x="0" y="3184"/>
                      </a:lnTo>
                      <a:lnTo>
                        <a:pt x="22348" y="3184"/>
                      </a:lnTo>
                      <a:lnTo>
                        <a:pt x="22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rot="5400000">
                  <a:off x="7084029" y="917659"/>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rot="5400000">
                  <a:off x="7267617" y="917659"/>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rot="5400000">
                  <a:off x="7451191" y="917673"/>
                  <a:ext cx="644322" cy="90911"/>
                </a:xfrm>
                <a:custGeom>
                  <a:avLst/>
                  <a:gdLst/>
                  <a:ahLst/>
                  <a:cxnLst/>
                  <a:rect l="l" t="t" r="r" b="b"/>
                  <a:pathLst>
                    <a:path w="22349" h="3184" extrusionOk="0">
                      <a:moveTo>
                        <a:pt x="0" y="0"/>
                      </a:moveTo>
                      <a:lnTo>
                        <a:pt x="0" y="3184"/>
                      </a:lnTo>
                      <a:lnTo>
                        <a:pt x="22348" y="3184"/>
                      </a:lnTo>
                      <a:lnTo>
                        <a:pt x="22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14"/>
              <p:cNvSpPr/>
              <p:nvPr/>
            </p:nvSpPr>
            <p:spPr>
              <a:xfrm rot="10800000">
                <a:off x="-1325" y="498338"/>
                <a:ext cx="497936" cy="766852"/>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rot="5400000" flipH="1">
                <a:off x="-1329" y="494898"/>
                <a:ext cx="497936" cy="500821"/>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994573" y="-2543"/>
                <a:ext cx="498649" cy="500844"/>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14"/>
            <p:cNvSpPr/>
            <p:nvPr/>
          </p:nvSpPr>
          <p:spPr>
            <a:xfrm rot="10800000" flipH="1">
              <a:off x="-241" y="4642656"/>
              <a:ext cx="498649" cy="500844"/>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14"/>
            <p:cNvGrpSpPr/>
            <p:nvPr/>
          </p:nvGrpSpPr>
          <p:grpSpPr>
            <a:xfrm>
              <a:off x="8650441" y="4643139"/>
              <a:ext cx="501535" cy="499362"/>
              <a:chOff x="8650441" y="4643139"/>
              <a:chExt cx="501535" cy="499362"/>
            </a:xfrm>
          </p:grpSpPr>
          <p:sp>
            <p:nvSpPr>
              <p:cNvPr id="648" name="Google Shape;648;p14"/>
              <p:cNvSpPr/>
              <p:nvPr/>
            </p:nvSpPr>
            <p:spPr>
              <a:xfrm rot="-5400000" flipH="1">
                <a:off x="8651527" y="4642053"/>
                <a:ext cx="499362" cy="501535"/>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rot="-5400000" flipH="1">
                <a:off x="8526700" y="4767899"/>
                <a:ext cx="497936" cy="250433"/>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14"/>
            <p:cNvGrpSpPr/>
            <p:nvPr/>
          </p:nvGrpSpPr>
          <p:grpSpPr>
            <a:xfrm>
              <a:off x="8130776" y="-2499"/>
              <a:ext cx="1018706" cy="2782941"/>
              <a:chOff x="8130776" y="-2499"/>
              <a:chExt cx="1018706" cy="2782941"/>
            </a:xfrm>
          </p:grpSpPr>
          <p:sp>
            <p:nvSpPr>
              <p:cNvPr id="651" name="Google Shape;651;p14"/>
              <p:cNvSpPr/>
              <p:nvPr/>
            </p:nvSpPr>
            <p:spPr>
              <a:xfrm rot="-5400000" flipH="1">
                <a:off x="8640107" y="-11407"/>
                <a:ext cx="497936" cy="518558"/>
              </a:xfrm>
              <a:custGeom>
                <a:avLst/>
                <a:gdLst/>
                <a:ahLst/>
                <a:cxnLst/>
                <a:rect l="l" t="t" r="r" b="b"/>
                <a:pathLst>
                  <a:path w="22349" h="23272" extrusionOk="0">
                    <a:moveTo>
                      <a:pt x="1" y="1"/>
                    </a:moveTo>
                    <a:lnTo>
                      <a:pt x="1" y="23272"/>
                    </a:lnTo>
                    <a:lnTo>
                      <a:pt x="22349" y="23272"/>
                    </a:lnTo>
                    <a:lnTo>
                      <a:pt x="223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rot="-5400000" flipH="1">
                <a:off x="8652944" y="-411"/>
                <a:ext cx="496510" cy="496566"/>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rot="5400000" flipH="1">
                <a:off x="8646049" y="486135"/>
                <a:ext cx="489108" cy="516330"/>
              </a:xfrm>
              <a:custGeom>
                <a:avLst/>
                <a:gdLst/>
                <a:ahLst/>
                <a:cxnLst/>
                <a:rect l="l" t="t" r="r" b="b"/>
                <a:pathLst>
                  <a:path w="22349" h="22476" extrusionOk="0">
                    <a:moveTo>
                      <a:pt x="1" y="0"/>
                    </a:moveTo>
                    <a:lnTo>
                      <a:pt x="1" y="22476"/>
                    </a:lnTo>
                    <a:lnTo>
                      <a:pt x="22349" y="22476"/>
                    </a:lnTo>
                    <a:lnTo>
                      <a:pt x="22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4" name="Google Shape;654;p14"/>
              <p:cNvGrpSpPr/>
              <p:nvPr/>
            </p:nvGrpSpPr>
            <p:grpSpPr>
              <a:xfrm>
                <a:off x="8632122" y="495905"/>
                <a:ext cx="516878" cy="495623"/>
                <a:chOff x="8476199" y="642601"/>
                <a:chExt cx="666940" cy="639513"/>
              </a:xfrm>
            </p:grpSpPr>
            <p:sp>
              <p:nvSpPr>
                <p:cNvPr id="655" name="Google Shape;655;p14"/>
                <p:cNvSpPr/>
                <p:nvPr/>
              </p:nvSpPr>
              <p:spPr>
                <a:xfrm rot="5400000" flipH="1">
                  <a:off x="8786908" y="925883"/>
                  <a:ext cx="46162" cy="666301"/>
                </a:xfrm>
                <a:custGeom>
                  <a:avLst/>
                  <a:gdLst/>
                  <a:ahLst/>
                  <a:cxnLst/>
                  <a:rect l="l" t="t" r="r" b="b"/>
                  <a:pathLst>
                    <a:path w="2357" h="22476" extrusionOk="0">
                      <a:moveTo>
                        <a:pt x="1" y="0"/>
                      </a:moveTo>
                      <a:lnTo>
                        <a:pt x="1" y="22476"/>
                      </a:lnTo>
                      <a:lnTo>
                        <a:pt x="2357" y="22476"/>
                      </a:lnTo>
                      <a:lnTo>
                        <a:pt x="23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rot="5400000" flipH="1">
                  <a:off x="8775658" y="793474"/>
                  <a:ext cx="68649" cy="666301"/>
                </a:xfrm>
                <a:custGeom>
                  <a:avLst/>
                  <a:gdLst/>
                  <a:ahLst/>
                  <a:cxnLst/>
                  <a:rect l="l" t="t" r="r" b="b"/>
                  <a:pathLst>
                    <a:path w="2388" h="22476" extrusionOk="0">
                      <a:moveTo>
                        <a:pt x="0" y="0"/>
                      </a:moveTo>
                      <a:lnTo>
                        <a:pt x="0" y="22476"/>
                      </a:lnTo>
                      <a:lnTo>
                        <a:pt x="2388" y="22476"/>
                      </a:lnTo>
                      <a:lnTo>
                        <a:pt x="23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rot="5400000" flipH="1">
                  <a:off x="8776118" y="650274"/>
                  <a:ext cx="67729" cy="666301"/>
                </a:xfrm>
                <a:custGeom>
                  <a:avLst/>
                  <a:gdLst/>
                  <a:ahLst/>
                  <a:cxnLst/>
                  <a:rect l="l" t="t" r="r" b="b"/>
                  <a:pathLst>
                    <a:path w="2356" h="22476" extrusionOk="0">
                      <a:moveTo>
                        <a:pt x="0" y="0"/>
                      </a:moveTo>
                      <a:lnTo>
                        <a:pt x="0" y="22476"/>
                      </a:lnTo>
                      <a:lnTo>
                        <a:pt x="2356" y="22476"/>
                      </a:lnTo>
                      <a:lnTo>
                        <a:pt x="23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rot="5400000" flipH="1">
                  <a:off x="8775658" y="507074"/>
                  <a:ext cx="68649" cy="666301"/>
                </a:xfrm>
                <a:custGeom>
                  <a:avLst/>
                  <a:gdLst/>
                  <a:ahLst/>
                  <a:cxnLst/>
                  <a:rect l="l" t="t" r="r" b="b"/>
                  <a:pathLst>
                    <a:path w="2388" h="22476" extrusionOk="0">
                      <a:moveTo>
                        <a:pt x="0" y="0"/>
                      </a:moveTo>
                      <a:lnTo>
                        <a:pt x="0" y="22476"/>
                      </a:lnTo>
                      <a:lnTo>
                        <a:pt x="2388" y="22476"/>
                      </a:lnTo>
                      <a:lnTo>
                        <a:pt x="23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rot="5400000" flipH="1">
                  <a:off x="8765438" y="353363"/>
                  <a:ext cx="88274" cy="666751"/>
                </a:xfrm>
                <a:custGeom>
                  <a:avLst/>
                  <a:gdLst/>
                  <a:ahLst/>
                  <a:cxnLst/>
                  <a:rect l="l" t="t" r="r" b="b"/>
                  <a:pathLst>
                    <a:path w="2389" h="22476" extrusionOk="0">
                      <a:moveTo>
                        <a:pt x="0" y="0"/>
                      </a:moveTo>
                      <a:lnTo>
                        <a:pt x="0" y="22476"/>
                      </a:lnTo>
                      <a:lnTo>
                        <a:pt x="2388" y="22476"/>
                      </a:lnTo>
                      <a:lnTo>
                        <a:pt x="23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14"/>
              <p:cNvSpPr/>
              <p:nvPr/>
            </p:nvSpPr>
            <p:spPr>
              <a:xfrm rot="-5400000" flipH="1">
                <a:off x="8649426" y="1015573"/>
                <a:ext cx="497936" cy="500844"/>
              </a:xfrm>
              <a:custGeom>
                <a:avLst/>
                <a:gdLst/>
                <a:ahLst/>
                <a:cxnLst/>
                <a:rect l="l" t="t" r="r" b="b"/>
                <a:pathLst>
                  <a:path w="22349" h="22477" extrusionOk="0">
                    <a:moveTo>
                      <a:pt x="22348" y="1"/>
                    </a:moveTo>
                    <a:lnTo>
                      <a:pt x="0" y="22476"/>
                    </a:lnTo>
                    <a:lnTo>
                      <a:pt x="22348" y="22476"/>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rot="10800000" flipH="1">
                <a:off x="8650098" y="2013589"/>
                <a:ext cx="497936" cy="766852"/>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rot="-5400000">
                <a:off x="8650102" y="2010150"/>
                <a:ext cx="497936" cy="500821"/>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14"/>
              <p:cNvGrpSpPr/>
              <p:nvPr/>
            </p:nvGrpSpPr>
            <p:grpSpPr>
              <a:xfrm>
                <a:off x="8649228" y="1514914"/>
                <a:ext cx="499361" cy="497932"/>
                <a:chOff x="8501462" y="1957518"/>
                <a:chExt cx="641687" cy="644322"/>
              </a:xfrm>
            </p:grpSpPr>
            <p:sp>
              <p:nvSpPr>
                <p:cNvPr id="664" name="Google Shape;664;p14"/>
                <p:cNvSpPr/>
                <p:nvPr/>
              </p:nvSpPr>
              <p:spPr>
                <a:xfrm rot="-5400000" flipH="1">
                  <a:off x="8775533" y="2234223"/>
                  <a:ext cx="644322" cy="90911"/>
                </a:xfrm>
                <a:custGeom>
                  <a:avLst/>
                  <a:gdLst/>
                  <a:ahLst/>
                  <a:cxnLst/>
                  <a:rect l="l" t="t" r="r" b="b"/>
                  <a:pathLst>
                    <a:path w="22349" h="3184" extrusionOk="0">
                      <a:moveTo>
                        <a:pt x="0" y="0"/>
                      </a:moveTo>
                      <a:lnTo>
                        <a:pt x="0" y="3184"/>
                      </a:lnTo>
                      <a:lnTo>
                        <a:pt x="22348" y="3184"/>
                      </a:lnTo>
                      <a:lnTo>
                        <a:pt x="223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rot="-5400000" flipH="1">
                  <a:off x="8591959" y="2234209"/>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rot="-5400000" flipH="1">
                  <a:off x="8408371" y="2234209"/>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rot="-5400000" flipH="1">
                  <a:off x="8224771" y="2234209"/>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14"/>
              <p:cNvGrpSpPr/>
              <p:nvPr/>
            </p:nvGrpSpPr>
            <p:grpSpPr>
              <a:xfrm>
                <a:off x="8132752" y="-2499"/>
                <a:ext cx="499367" cy="499984"/>
                <a:chOff x="7831864" y="-500"/>
                <a:chExt cx="644345" cy="645140"/>
              </a:xfrm>
            </p:grpSpPr>
            <p:sp>
              <p:nvSpPr>
                <p:cNvPr id="669" name="Google Shape;669;p14"/>
                <p:cNvSpPr/>
                <p:nvPr/>
              </p:nvSpPr>
              <p:spPr>
                <a:xfrm rot="-5400000" flipH="1">
                  <a:off x="8108270" y="-276906"/>
                  <a:ext cx="91532" cy="644345"/>
                </a:xfrm>
                <a:custGeom>
                  <a:avLst/>
                  <a:gdLst/>
                  <a:ahLst/>
                  <a:cxnLst/>
                  <a:rect l="l" t="t" r="r" b="b"/>
                  <a:pathLst>
                    <a:path w="3184" h="22412" extrusionOk="0">
                      <a:moveTo>
                        <a:pt x="0" y="0"/>
                      </a:moveTo>
                      <a:lnTo>
                        <a:pt x="0" y="22412"/>
                      </a:lnTo>
                      <a:lnTo>
                        <a:pt x="3183" y="22412"/>
                      </a:lnTo>
                      <a:lnTo>
                        <a:pt x="3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rot="-5400000" flipH="1">
                  <a:off x="8108256" y="-92069"/>
                  <a:ext cx="91561" cy="644345"/>
                </a:xfrm>
                <a:custGeom>
                  <a:avLst/>
                  <a:gdLst/>
                  <a:ahLst/>
                  <a:cxnLst/>
                  <a:rect l="l" t="t" r="r" b="b"/>
                  <a:pathLst>
                    <a:path w="3185" h="22412" extrusionOk="0">
                      <a:moveTo>
                        <a:pt x="1" y="0"/>
                      </a:moveTo>
                      <a:lnTo>
                        <a:pt x="1" y="22412"/>
                      </a:lnTo>
                      <a:lnTo>
                        <a:pt x="3184" y="22412"/>
                      </a:lnTo>
                      <a:lnTo>
                        <a:pt x="3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rot="-5400000" flipH="1">
                  <a:off x="8107810" y="92310"/>
                  <a:ext cx="92452" cy="644345"/>
                </a:xfrm>
                <a:custGeom>
                  <a:avLst/>
                  <a:gdLst/>
                  <a:ahLst/>
                  <a:cxnLst/>
                  <a:rect l="l" t="t" r="r" b="b"/>
                  <a:pathLst>
                    <a:path w="3216" h="22412" extrusionOk="0">
                      <a:moveTo>
                        <a:pt x="0" y="0"/>
                      </a:moveTo>
                      <a:lnTo>
                        <a:pt x="0" y="22412"/>
                      </a:lnTo>
                      <a:lnTo>
                        <a:pt x="3216" y="22412"/>
                      </a:lnTo>
                      <a:lnTo>
                        <a:pt x="3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rot="-5400000" flipH="1">
                  <a:off x="8108270" y="276702"/>
                  <a:ext cx="91532" cy="644345"/>
                </a:xfrm>
                <a:custGeom>
                  <a:avLst/>
                  <a:gdLst/>
                  <a:ahLst/>
                  <a:cxnLst/>
                  <a:rect l="l" t="t" r="r" b="b"/>
                  <a:pathLst>
                    <a:path w="3184" h="22412" extrusionOk="0">
                      <a:moveTo>
                        <a:pt x="0" y="0"/>
                      </a:moveTo>
                      <a:lnTo>
                        <a:pt x="0" y="22412"/>
                      </a:lnTo>
                      <a:lnTo>
                        <a:pt x="3184" y="22412"/>
                      </a:lnTo>
                      <a:lnTo>
                        <a:pt x="3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14"/>
              <p:cNvSpPr/>
              <p:nvPr/>
            </p:nvSpPr>
            <p:spPr>
              <a:xfrm rot="10800000">
                <a:off x="8132223" y="993295"/>
                <a:ext cx="497936" cy="766852"/>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rot="5400000" flipH="1">
                <a:off x="8132219" y="989856"/>
                <a:ext cx="497936" cy="500821"/>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14"/>
              <p:cNvGrpSpPr/>
              <p:nvPr/>
            </p:nvGrpSpPr>
            <p:grpSpPr>
              <a:xfrm>
                <a:off x="8132489" y="497241"/>
                <a:ext cx="500735" cy="494203"/>
                <a:chOff x="7177161" y="640968"/>
                <a:chExt cx="646110" cy="644333"/>
              </a:xfrm>
            </p:grpSpPr>
            <p:sp>
              <p:nvSpPr>
                <p:cNvPr id="676" name="Google Shape;676;p14"/>
                <p:cNvSpPr/>
                <p:nvPr/>
              </p:nvSpPr>
              <p:spPr>
                <a:xfrm rot="5400000">
                  <a:off x="6900455" y="917673"/>
                  <a:ext cx="644322" cy="90911"/>
                </a:xfrm>
                <a:custGeom>
                  <a:avLst/>
                  <a:gdLst/>
                  <a:ahLst/>
                  <a:cxnLst/>
                  <a:rect l="l" t="t" r="r" b="b"/>
                  <a:pathLst>
                    <a:path w="22349" h="3184" extrusionOk="0">
                      <a:moveTo>
                        <a:pt x="0" y="0"/>
                      </a:moveTo>
                      <a:lnTo>
                        <a:pt x="0" y="3184"/>
                      </a:lnTo>
                      <a:lnTo>
                        <a:pt x="22348" y="3184"/>
                      </a:lnTo>
                      <a:lnTo>
                        <a:pt x="223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rot="5400000">
                  <a:off x="7084029" y="917659"/>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rot="5400000">
                  <a:off x="7267617" y="917659"/>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rot="5400000">
                  <a:off x="7453418" y="915448"/>
                  <a:ext cx="644322" cy="95385"/>
                </a:xfrm>
                <a:custGeom>
                  <a:avLst/>
                  <a:gdLst/>
                  <a:ahLst/>
                  <a:cxnLst/>
                  <a:rect l="l" t="t" r="r" b="b"/>
                  <a:pathLst>
                    <a:path w="22349" h="3184" extrusionOk="0">
                      <a:moveTo>
                        <a:pt x="0" y="0"/>
                      </a:moveTo>
                      <a:lnTo>
                        <a:pt x="0" y="3184"/>
                      </a:lnTo>
                      <a:lnTo>
                        <a:pt x="22348" y="3184"/>
                      </a:lnTo>
                      <a:lnTo>
                        <a:pt x="223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680"/>
        <p:cNvGrpSpPr/>
        <p:nvPr/>
      </p:nvGrpSpPr>
      <p:grpSpPr>
        <a:xfrm>
          <a:off x="0" y="0"/>
          <a:ext cx="0" cy="0"/>
          <a:chOff x="0" y="0"/>
          <a:chExt cx="0" cy="0"/>
        </a:xfrm>
      </p:grpSpPr>
      <p:sp>
        <p:nvSpPr>
          <p:cNvPr id="681" name="Google Shape;681;p15"/>
          <p:cNvSpPr txBox="1">
            <a:spLocks noGrp="1"/>
          </p:cNvSpPr>
          <p:nvPr>
            <p:ph type="title"/>
          </p:nvPr>
        </p:nvSpPr>
        <p:spPr>
          <a:xfrm>
            <a:off x="764850" y="2416818"/>
            <a:ext cx="1787400" cy="6918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1800"/>
              <a:buNone/>
              <a:defRPr sz="1800"/>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82" name="Google Shape;682;p15"/>
          <p:cNvSpPr txBox="1">
            <a:spLocks noGrp="1"/>
          </p:cNvSpPr>
          <p:nvPr>
            <p:ph type="subTitle" idx="1"/>
          </p:nvPr>
        </p:nvSpPr>
        <p:spPr>
          <a:xfrm>
            <a:off x="867150" y="3043693"/>
            <a:ext cx="1582800" cy="67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sz="13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
        <p:nvSpPr>
          <p:cNvPr id="683" name="Google Shape;683;p15"/>
          <p:cNvSpPr txBox="1">
            <a:spLocks noGrp="1"/>
          </p:cNvSpPr>
          <p:nvPr>
            <p:ph type="title" idx="2"/>
          </p:nvPr>
        </p:nvSpPr>
        <p:spPr>
          <a:xfrm>
            <a:off x="2707150" y="2416693"/>
            <a:ext cx="1787400" cy="6918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1800"/>
              <a:buNone/>
              <a:defRPr sz="1800"/>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84" name="Google Shape;684;p15"/>
          <p:cNvSpPr txBox="1">
            <a:spLocks noGrp="1"/>
          </p:cNvSpPr>
          <p:nvPr>
            <p:ph type="title" idx="3"/>
          </p:nvPr>
        </p:nvSpPr>
        <p:spPr>
          <a:xfrm>
            <a:off x="4649450" y="2416693"/>
            <a:ext cx="1787400" cy="6918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1800"/>
              <a:buNone/>
              <a:defRPr sz="1800"/>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85" name="Google Shape;685;p15"/>
          <p:cNvSpPr txBox="1">
            <a:spLocks noGrp="1"/>
          </p:cNvSpPr>
          <p:nvPr>
            <p:ph type="title" idx="4"/>
          </p:nvPr>
        </p:nvSpPr>
        <p:spPr>
          <a:xfrm>
            <a:off x="6591750" y="2416693"/>
            <a:ext cx="1787400" cy="6918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1800"/>
              <a:buNone/>
              <a:defRPr sz="1800"/>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86" name="Google Shape;686;p15"/>
          <p:cNvSpPr txBox="1">
            <a:spLocks noGrp="1"/>
          </p:cNvSpPr>
          <p:nvPr>
            <p:ph type="title" idx="5" hasCustomPrompt="1"/>
          </p:nvPr>
        </p:nvSpPr>
        <p:spPr>
          <a:xfrm>
            <a:off x="732600" y="1813618"/>
            <a:ext cx="1851900" cy="6135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6000"/>
              <a:buNone/>
              <a:defRPr sz="6000"/>
            </a:lvl1pPr>
            <a:lvl2pPr lvl="1" algn="ctr" rtl="0">
              <a:spcBef>
                <a:spcPts val="0"/>
              </a:spcBef>
              <a:spcAft>
                <a:spcPts val="0"/>
              </a:spcAft>
              <a:buClr>
                <a:schemeClr val="dk1"/>
              </a:buClr>
              <a:buSzPts val="6000"/>
              <a:buNone/>
              <a:defRPr sz="6000">
                <a:solidFill>
                  <a:schemeClr val="dk1"/>
                </a:solidFill>
              </a:defRPr>
            </a:lvl2pPr>
            <a:lvl3pPr lvl="2" algn="ctr" rtl="0">
              <a:spcBef>
                <a:spcPts val="0"/>
              </a:spcBef>
              <a:spcAft>
                <a:spcPts val="0"/>
              </a:spcAft>
              <a:buClr>
                <a:schemeClr val="dk1"/>
              </a:buClr>
              <a:buSzPts val="6000"/>
              <a:buNone/>
              <a:defRPr sz="6000">
                <a:solidFill>
                  <a:schemeClr val="dk1"/>
                </a:solidFill>
              </a:defRPr>
            </a:lvl3pPr>
            <a:lvl4pPr lvl="3" algn="ctr" rtl="0">
              <a:spcBef>
                <a:spcPts val="0"/>
              </a:spcBef>
              <a:spcAft>
                <a:spcPts val="0"/>
              </a:spcAft>
              <a:buClr>
                <a:schemeClr val="dk1"/>
              </a:buClr>
              <a:buSzPts val="6000"/>
              <a:buNone/>
              <a:defRPr sz="6000">
                <a:solidFill>
                  <a:schemeClr val="dk1"/>
                </a:solidFill>
              </a:defRPr>
            </a:lvl4pPr>
            <a:lvl5pPr lvl="4" algn="ctr" rtl="0">
              <a:spcBef>
                <a:spcPts val="0"/>
              </a:spcBef>
              <a:spcAft>
                <a:spcPts val="0"/>
              </a:spcAft>
              <a:buClr>
                <a:schemeClr val="dk1"/>
              </a:buClr>
              <a:buSzPts val="6000"/>
              <a:buNone/>
              <a:defRPr sz="6000">
                <a:solidFill>
                  <a:schemeClr val="dk1"/>
                </a:solidFill>
              </a:defRPr>
            </a:lvl5pPr>
            <a:lvl6pPr lvl="5" algn="ctr" rtl="0">
              <a:spcBef>
                <a:spcPts val="0"/>
              </a:spcBef>
              <a:spcAft>
                <a:spcPts val="0"/>
              </a:spcAft>
              <a:buClr>
                <a:schemeClr val="dk1"/>
              </a:buClr>
              <a:buSzPts val="6000"/>
              <a:buNone/>
              <a:defRPr sz="6000">
                <a:solidFill>
                  <a:schemeClr val="dk1"/>
                </a:solidFill>
              </a:defRPr>
            </a:lvl6pPr>
            <a:lvl7pPr lvl="6" algn="ctr" rtl="0">
              <a:spcBef>
                <a:spcPts val="0"/>
              </a:spcBef>
              <a:spcAft>
                <a:spcPts val="0"/>
              </a:spcAft>
              <a:buClr>
                <a:schemeClr val="dk1"/>
              </a:buClr>
              <a:buSzPts val="6000"/>
              <a:buNone/>
              <a:defRPr sz="6000">
                <a:solidFill>
                  <a:schemeClr val="dk1"/>
                </a:solidFill>
              </a:defRPr>
            </a:lvl7pPr>
            <a:lvl8pPr lvl="7" algn="ctr" rtl="0">
              <a:spcBef>
                <a:spcPts val="0"/>
              </a:spcBef>
              <a:spcAft>
                <a:spcPts val="0"/>
              </a:spcAft>
              <a:buClr>
                <a:schemeClr val="dk1"/>
              </a:buClr>
              <a:buSzPts val="6000"/>
              <a:buNone/>
              <a:defRPr sz="6000">
                <a:solidFill>
                  <a:schemeClr val="dk1"/>
                </a:solidFill>
              </a:defRPr>
            </a:lvl8pPr>
            <a:lvl9pPr lvl="8" algn="ctr" rtl="0">
              <a:spcBef>
                <a:spcPts val="0"/>
              </a:spcBef>
              <a:spcAft>
                <a:spcPts val="0"/>
              </a:spcAft>
              <a:buClr>
                <a:schemeClr val="dk1"/>
              </a:buClr>
              <a:buSzPts val="6000"/>
              <a:buNone/>
              <a:defRPr sz="6000">
                <a:solidFill>
                  <a:schemeClr val="dk1"/>
                </a:solidFill>
              </a:defRPr>
            </a:lvl9pPr>
          </a:lstStyle>
          <a:p>
            <a:r>
              <a:t>xx%</a:t>
            </a:r>
          </a:p>
        </p:txBody>
      </p:sp>
      <p:sp>
        <p:nvSpPr>
          <p:cNvPr id="687" name="Google Shape;687;p15"/>
          <p:cNvSpPr txBox="1">
            <a:spLocks noGrp="1"/>
          </p:cNvSpPr>
          <p:nvPr>
            <p:ph type="title" idx="6" hasCustomPrompt="1"/>
          </p:nvPr>
        </p:nvSpPr>
        <p:spPr>
          <a:xfrm>
            <a:off x="6559500" y="1813618"/>
            <a:ext cx="1851900" cy="6135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6000"/>
              <a:buNone/>
              <a:defRPr sz="6000"/>
            </a:lvl1pPr>
            <a:lvl2pPr lvl="1" algn="ctr" rtl="0">
              <a:spcBef>
                <a:spcPts val="0"/>
              </a:spcBef>
              <a:spcAft>
                <a:spcPts val="0"/>
              </a:spcAft>
              <a:buClr>
                <a:schemeClr val="dk1"/>
              </a:buClr>
              <a:buSzPts val="6000"/>
              <a:buNone/>
              <a:defRPr sz="6000">
                <a:solidFill>
                  <a:schemeClr val="dk1"/>
                </a:solidFill>
              </a:defRPr>
            </a:lvl2pPr>
            <a:lvl3pPr lvl="2" algn="ctr" rtl="0">
              <a:spcBef>
                <a:spcPts val="0"/>
              </a:spcBef>
              <a:spcAft>
                <a:spcPts val="0"/>
              </a:spcAft>
              <a:buClr>
                <a:schemeClr val="dk1"/>
              </a:buClr>
              <a:buSzPts val="6000"/>
              <a:buNone/>
              <a:defRPr sz="6000">
                <a:solidFill>
                  <a:schemeClr val="dk1"/>
                </a:solidFill>
              </a:defRPr>
            </a:lvl3pPr>
            <a:lvl4pPr lvl="3" algn="ctr" rtl="0">
              <a:spcBef>
                <a:spcPts val="0"/>
              </a:spcBef>
              <a:spcAft>
                <a:spcPts val="0"/>
              </a:spcAft>
              <a:buClr>
                <a:schemeClr val="dk1"/>
              </a:buClr>
              <a:buSzPts val="6000"/>
              <a:buNone/>
              <a:defRPr sz="6000">
                <a:solidFill>
                  <a:schemeClr val="dk1"/>
                </a:solidFill>
              </a:defRPr>
            </a:lvl4pPr>
            <a:lvl5pPr lvl="4" algn="ctr" rtl="0">
              <a:spcBef>
                <a:spcPts val="0"/>
              </a:spcBef>
              <a:spcAft>
                <a:spcPts val="0"/>
              </a:spcAft>
              <a:buClr>
                <a:schemeClr val="dk1"/>
              </a:buClr>
              <a:buSzPts val="6000"/>
              <a:buNone/>
              <a:defRPr sz="6000">
                <a:solidFill>
                  <a:schemeClr val="dk1"/>
                </a:solidFill>
              </a:defRPr>
            </a:lvl5pPr>
            <a:lvl6pPr lvl="5" algn="ctr" rtl="0">
              <a:spcBef>
                <a:spcPts val="0"/>
              </a:spcBef>
              <a:spcAft>
                <a:spcPts val="0"/>
              </a:spcAft>
              <a:buClr>
                <a:schemeClr val="dk1"/>
              </a:buClr>
              <a:buSzPts val="6000"/>
              <a:buNone/>
              <a:defRPr sz="6000">
                <a:solidFill>
                  <a:schemeClr val="dk1"/>
                </a:solidFill>
              </a:defRPr>
            </a:lvl6pPr>
            <a:lvl7pPr lvl="6" algn="ctr" rtl="0">
              <a:spcBef>
                <a:spcPts val="0"/>
              </a:spcBef>
              <a:spcAft>
                <a:spcPts val="0"/>
              </a:spcAft>
              <a:buClr>
                <a:schemeClr val="dk1"/>
              </a:buClr>
              <a:buSzPts val="6000"/>
              <a:buNone/>
              <a:defRPr sz="6000">
                <a:solidFill>
                  <a:schemeClr val="dk1"/>
                </a:solidFill>
              </a:defRPr>
            </a:lvl7pPr>
            <a:lvl8pPr lvl="7" algn="ctr" rtl="0">
              <a:spcBef>
                <a:spcPts val="0"/>
              </a:spcBef>
              <a:spcAft>
                <a:spcPts val="0"/>
              </a:spcAft>
              <a:buClr>
                <a:schemeClr val="dk1"/>
              </a:buClr>
              <a:buSzPts val="6000"/>
              <a:buNone/>
              <a:defRPr sz="6000">
                <a:solidFill>
                  <a:schemeClr val="dk1"/>
                </a:solidFill>
              </a:defRPr>
            </a:lvl8pPr>
            <a:lvl9pPr lvl="8" algn="ctr" rtl="0">
              <a:spcBef>
                <a:spcPts val="0"/>
              </a:spcBef>
              <a:spcAft>
                <a:spcPts val="0"/>
              </a:spcAft>
              <a:buClr>
                <a:schemeClr val="dk1"/>
              </a:buClr>
              <a:buSzPts val="6000"/>
              <a:buNone/>
              <a:defRPr sz="6000">
                <a:solidFill>
                  <a:schemeClr val="dk1"/>
                </a:solidFill>
              </a:defRPr>
            </a:lvl9pPr>
          </a:lstStyle>
          <a:p>
            <a:r>
              <a:t>xx%</a:t>
            </a:r>
          </a:p>
        </p:txBody>
      </p:sp>
      <p:sp>
        <p:nvSpPr>
          <p:cNvPr id="688" name="Google Shape;688;p15"/>
          <p:cNvSpPr txBox="1">
            <a:spLocks noGrp="1"/>
          </p:cNvSpPr>
          <p:nvPr>
            <p:ph type="title" idx="7" hasCustomPrompt="1"/>
          </p:nvPr>
        </p:nvSpPr>
        <p:spPr>
          <a:xfrm>
            <a:off x="4617200" y="1813618"/>
            <a:ext cx="1851900" cy="6135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6000"/>
              <a:buNone/>
              <a:defRPr sz="6000"/>
            </a:lvl1pPr>
            <a:lvl2pPr lvl="1" algn="ctr" rtl="0">
              <a:spcBef>
                <a:spcPts val="0"/>
              </a:spcBef>
              <a:spcAft>
                <a:spcPts val="0"/>
              </a:spcAft>
              <a:buClr>
                <a:schemeClr val="dk1"/>
              </a:buClr>
              <a:buSzPts val="6000"/>
              <a:buNone/>
              <a:defRPr sz="6000">
                <a:solidFill>
                  <a:schemeClr val="dk1"/>
                </a:solidFill>
              </a:defRPr>
            </a:lvl2pPr>
            <a:lvl3pPr lvl="2" algn="ctr" rtl="0">
              <a:spcBef>
                <a:spcPts val="0"/>
              </a:spcBef>
              <a:spcAft>
                <a:spcPts val="0"/>
              </a:spcAft>
              <a:buClr>
                <a:schemeClr val="dk1"/>
              </a:buClr>
              <a:buSzPts val="6000"/>
              <a:buNone/>
              <a:defRPr sz="6000">
                <a:solidFill>
                  <a:schemeClr val="dk1"/>
                </a:solidFill>
              </a:defRPr>
            </a:lvl3pPr>
            <a:lvl4pPr lvl="3" algn="ctr" rtl="0">
              <a:spcBef>
                <a:spcPts val="0"/>
              </a:spcBef>
              <a:spcAft>
                <a:spcPts val="0"/>
              </a:spcAft>
              <a:buClr>
                <a:schemeClr val="dk1"/>
              </a:buClr>
              <a:buSzPts val="6000"/>
              <a:buNone/>
              <a:defRPr sz="6000">
                <a:solidFill>
                  <a:schemeClr val="dk1"/>
                </a:solidFill>
              </a:defRPr>
            </a:lvl4pPr>
            <a:lvl5pPr lvl="4" algn="ctr" rtl="0">
              <a:spcBef>
                <a:spcPts val="0"/>
              </a:spcBef>
              <a:spcAft>
                <a:spcPts val="0"/>
              </a:spcAft>
              <a:buClr>
                <a:schemeClr val="dk1"/>
              </a:buClr>
              <a:buSzPts val="6000"/>
              <a:buNone/>
              <a:defRPr sz="6000">
                <a:solidFill>
                  <a:schemeClr val="dk1"/>
                </a:solidFill>
              </a:defRPr>
            </a:lvl5pPr>
            <a:lvl6pPr lvl="5" algn="ctr" rtl="0">
              <a:spcBef>
                <a:spcPts val="0"/>
              </a:spcBef>
              <a:spcAft>
                <a:spcPts val="0"/>
              </a:spcAft>
              <a:buClr>
                <a:schemeClr val="dk1"/>
              </a:buClr>
              <a:buSzPts val="6000"/>
              <a:buNone/>
              <a:defRPr sz="6000">
                <a:solidFill>
                  <a:schemeClr val="dk1"/>
                </a:solidFill>
              </a:defRPr>
            </a:lvl6pPr>
            <a:lvl7pPr lvl="6" algn="ctr" rtl="0">
              <a:spcBef>
                <a:spcPts val="0"/>
              </a:spcBef>
              <a:spcAft>
                <a:spcPts val="0"/>
              </a:spcAft>
              <a:buClr>
                <a:schemeClr val="dk1"/>
              </a:buClr>
              <a:buSzPts val="6000"/>
              <a:buNone/>
              <a:defRPr sz="6000">
                <a:solidFill>
                  <a:schemeClr val="dk1"/>
                </a:solidFill>
              </a:defRPr>
            </a:lvl7pPr>
            <a:lvl8pPr lvl="7" algn="ctr" rtl="0">
              <a:spcBef>
                <a:spcPts val="0"/>
              </a:spcBef>
              <a:spcAft>
                <a:spcPts val="0"/>
              </a:spcAft>
              <a:buClr>
                <a:schemeClr val="dk1"/>
              </a:buClr>
              <a:buSzPts val="6000"/>
              <a:buNone/>
              <a:defRPr sz="6000">
                <a:solidFill>
                  <a:schemeClr val="dk1"/>
                </a:solidFill>
              </a:defRPr>
            </a:lvl8pPr>
            <a:lvl9pPr lvl="8" algn="ctr" rtl="0">
              <a:spcBef>
                <a:spcPts val="0"/>
              </a:spcBef>
              <a:spcAft>
                <a:spcPts val="0"/>
              </a:spcAft>
              <a:buClr>
                <a:schemeClr val="dk1"/>
              </a:buClr>
              <a:buSzPts val="6000"/>
              <a:buNone/>
              <a:defRPr sz="6000">
                <a:solidFill>
                  <a:schemeClr val="dk1"/>
                </a:solidFill>
              </a:defRPr>
            </a:lvl9pPr>
          </a:lstStyle>
          <a:p>
            <a:r>
              <a:t>xx%</a:t>
            </a:r>
          </a:p>
        </p:txBody>
      </p:sp>
      <p:sp>
        <p:nvSpPr>
          <p:cNvPr id="689" name="Google Shape;689;p15"/>
          <p:cNvSpPr txBox="1">
            <a:spLocks noGrp="1"/>
          </p:cNvSpPr>
          <p:nvPr>
            <p:ph type="title" idx="8" hasCustomPrompt="1"/>
          </p:nvPr>
        </p:nvSpPr>
        <p:spPr>
          <a:xfrm>
            <a:off x="2674900" y="1813618"/>
            <a:ext cx="1851900" cy="6135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6000"/>
              <a:buNone/>
              <a:defRPr sz="6000"/>
            </a:lvl1pPr>
            <a:lvl2pPr lvl="1" algn="ctr" rtl="0">
              <a:spcBef>
                <a:spcPts val="0"/>
              </a:spcBef>
              <a:spcAft>
                <a:spcPts val="0"/>
              </a:spcAft>
              <a:buClr>
                <a:schemeClr val="dk1"/>
              </a:buClr>
              <a:buSzPts val="6000"/>
              <a:buNone/>
              <a:defRPr sz="6000">
                <a:solidFill>
                  <a:schemeClr val="dk1"/>
                </a:solidFill>
              </a:defRPr>
            </a:lvl2pPr>
            <a:lvl3pPr lvl="2" algn="ctr" rtl="0">
              <a:spcBef>
                <a:spcPts val="0"/>
              </a:spcBef>
              <a:spcAft>
                <a:spcPts val="0"/>
              </a:spcAft>
              <a:buClr>
                <a:schemeClr val="dk1"/>
              </a:buClr>
              <a:buSzPts val="6000"/>
              <a:buNone/>
              <a:defRPr sz="6000">
                <a:solidFill>
                  <a:schemeClr val="dk1"/>
                </a:solidFill>
              </a:defRPr>
            </a:lvl3pPr>
            <a:lvl4pPr lvl="3" algn="ctr" rtl="0">
              <a:spcBef>
                <a:spcPts val="0"/>
              </a:spcBef>
              <a:spcAft>
                <a:spcPts val="0"/>
              </a:spcAft>
              <a:buClr>
                <a:schemeClr val="dk1"/>
              </a:buClr>
              <a:buSzPts val="6000"/>
              <a:buNone/>
              <a:defRPr sz="6000">
                <a:solidFill>
                  <a:schemeClr val="dk1"/>
                </a:solidFill>
              </a:defRPr>
            </a:lvl4pPr>
            <a:lvl5pPr lvl="4" algn="ctr" rtl="0">
              <a:spcBef>
                <a:spcPts val="0"/>
              </a:spcBef>
              <a:spcAft>
                <a:spcPts val="0"/>
              </a:spcAft>
              <a:buClr>
                <a:schemeClr val="dk1"/>
              </a:buClr>
              <a:buSzPts val="6000"/>
              <a:buNone/>
              <a:defRPr sz="6000">
                <a:solidFill>
                  <a:schemeClr val="dk1"/>
                </a:solidFill>
              </a:defRPr>
            </a:lvl5pPr>
            <a:lvl6pPr lvl="5" algn="ctr" rtl="0">
              <a:spcBef>
                <a:spcPts val="0"/>
              </a:spcBef>
              <a:spcAft>
                <a:spcPts val="0"/>
              </a:spcAft>
              <a:buClr>
                <a:schemeClr val="dk1"/>
              </a:buClr>
              <a:buSzPts val="6000"/>
              <a:buNone/>
              <a:defRPr sz="6000">
                <a:solidFill>
                  <a:schemeClr val="dk1"/>
                </a:solidFill>
              </a:defRPr>
            </a:lvl6pPr>
            <a:lvl7pPr lvl="6" algn="ctr" rtl="0">
              <a:spcBef>
                <a:spcPts val="0"/>
              </a:spcBef>
              <a:spcAft>
                <a:spcPts val="0"/>
              </a:spcAft>
              <a:buClr>
                <a:schemeClr val="dk1"/>
              </a:buClr>
              <a:buSzPts val="6000"/>
              <a:buNone/>
              <a:defRPr sz="6000">
                <a:solidFill>
                  <a:schemeClr val="dk1"/>
                </a:solidFill>
              </a:defRPr>
            </a:lvl7pPr>
            <a:lvl8pPr lvl="7" algn="ctr" rtl="0">
              <a:spcBef>
                <a:spcPts val="0"/>
              </a:spcBef>
              <a:spcAft>
                <a:spcPts val="0"/>
              </a:spcAft>
              <a:buClr>
                <a:schemeClr val="dk1"/>
              </a:buClr>
              <a:buSzPts val="6000"/>
              <a:buNone/>
              <a:defRPr sz="6000">
                <a:solidFill>
                  <a:schemeClr val="dk1"/>
                </a:solidFill>
              </a:defRPr>
            </a:lvl8pPr>
            <a:lvl9pPr lvl="8" algn="ctr" rtl="0">
              <a:spcBef>
                <a:spcPts val="0"/>
              </a:spcBef>
              <a:spcAft>
                <a:spcPts val="0"/>
              </a:spcAft>
              <a:buClr>
                <a:schemeClr val="dk1"/>
              </a:buClr>
              <a:buSzPts val="6000"/>
              <a:buNone/>
              <a:defRPr sz="6000">
                <a:solidFill>
                  <a:schemeClr val="dk1"/>
                </a:solidFill>
              </a:defRPr>
            </a:lvl9pPr>
          </a:lstStyle>
          <a:p>
            <a:r>
              <a:t>xx%</a:t>
            </a:r>
          </a:p>
        </p:txBody>
      </p:sp>
      <p:sp>
        <p:nvSpPr>
          <p:cNvPr id="690" name="Google Shape;690;p15"/>
          <p:cNvSpPr txBox="1">
            <a:spLocks noGrp="1"/>
          </p:cNvSpPr>
          <p:nvPr>
            <p:ph type="subTitle" idx="9"/>
          </p:nvPr>
        </p:nvSpPr>
        <p:spPr>
          <a:xfrm>
            <a:off x="2809450" y="3043693"/>
            <a:ext cx="1582800" cy="67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sz="13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
        <p:nvSpPr>
          <p:cNvPr id="691" name="Google Shape;691;p15"/>
          <p:cNvSpPr txBox="1">
            <a:spLocks noGrp="1"/>
          </p:cNvSpPr>
          <p:nvPr>
            <p:ph type="subTitle" idx="13"/>
          </p:nvPr>
        </p:nvSpPr>
        <p:spPr>
          <a:xfrm>
            <a:off x="4751750" y="3043693"/>
            <a:ext cx="1582800" cy="67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sz="13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
        <p:nvSpPr>
          <p:cNvPr id="692" name="Google Shape;692;p15"/>
          <p:cNvSpPr txBox="1">
            <a:spLocks noGrp="1"/>
          </p:cNvSpPr>
          <p:nvPr>
            <p:ph type="subTitle" idx="14"/>
          </p:nvPr>
        </p:nvSpPr>
        <p:spPr>
          <a:xfrm>
            <a:off x="6694050" y="3043693"/>
            <a:ext cx="1582800" cy="67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sz="13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grpSp>
        <p:nvGrpSpPr>
          <p:cNvPr id="693" name="Google Shape;693;p15"/>
          <p:cNvGrpSpPr/>
          <p:nvPr/>
        </p:nvGrpSpPr>
        <p:grpSpPr>
          <a:xfrm>
            <a:off x="-5581" y="-1473"/>
            <a:ext cx="3899037" cy="506106"/>
            <a:chOff x="-5581" y="-1473"/>
            <a:chExt cx="3899037" cy="506106"/>
          </a:xfrm>
        </p:grpSpPr>
        <p:grpSp>
          <p:nvGrpSpPr>
            <p:cNvPr id="694" name="Google Shape;694;p15"/>
            <p:cNvGrpSpPr/>
            <p:nvPr/>
          </p:nvGrpSpPr>
          <p:grpSpPr>
            <a:xfrm>
              <a:off x="821605" y="-1473"/>
              <a:ext cx="3071851" cy="504653"/>
              <a:chOff x="2390590" y="-1465"/>
              <a:chExt cx="3927696" cy="645254"/>
            </a:xfrm>
          </p:grpSpPr>
          <p:sp>
            <p:nvSpPr>
              <p:cNvPr id="695" name="Google Shape;695;p15"/>
              <p:cNvSpPr/>
              <p:nvPr/>
            </p:nvSpPr>
            <p:spPr>
              <a:xfrm rot="5400000">
                <a:off x="4356663" y="-2858"/>
                <a:ext cx="644318" cy="647105"/>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rot="5400000">
                <a:off x="4843958" y="160544"/>
                <a:ext cx="642478" cy="324013"/>
              </a:xfrm>
              <a:custGeom>
                <a:avLst/>
                <a:gdLst/>
                <a:ahLst/>
                <a:cxnLst/>
                <a:rect l="l" t="t" r="r" b="b"/>
                <a:pathLst>
                  <a:path w="22349" h="11270" extrusionOk="0">
                    <a:moveTo>
                      <a:pt x="1" y="0"/>
                    </a:moveTo>
                    <a:lnTo>
                      <a:pt x="1" y="96"/>
                    </a:lnTo>
                    <a:cubicBezTo>
                      <a:pt x="1" y="6272"/>
                      <a:pt x="4999" y="11270"/>
                      <a:pt x="11175" y="11270"/>
                    </a:cubicBezTo>
                    <a:cubicBezTo>
                      <a:pt x="17351" y="11270"/>
                      <a:pt x="22349" y="6272"/>
                      <a:pt x="22349" y="96"/>
                    </a:cubicBez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rot="5400000">
                <a:off x="5835486" y="160989"/>
                <a:ext cx="642478" cy="32312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rot="5400000">
                <a:off x="5341320" y="-11985"/>
                <a:ext cx="642478" cy="669070"/>
              </a:xfrm>
              <a:custGeom>
                <a:avLst/>
                <a:gdLst/>
                <a:ahLst/>
                <a:cxnLst/>
                <a:rect l="l" t="t" r="r" b="b"/>
                <a:pathLst>
                  <a:path w="22349" h="23272" extrusionOk="0">
                    <a:moveTo>
                      <a:pt x="1" y="1"/>
                    </a:moveTo>
                    <a:lnTo>
                      <a:pt x="1" y="23272"/>
                    </a:lnTo>
                    <a:lnTo>
                      <a:pt x="22349" y="23272"/>
                    </a:lnTo>
                    <a:lnTo>
                      <a:pt x="22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rot="5400000">
                <a:off x="5353668" y="2203"/>
                <a:ext cx="640638" cy="640694"/>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rot="5400000">
                <a:off x="4519561" y="159114"/>
                <a:ext cx="642478" cy="32312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rot="-5400000" flipH="1">
                <a:off x="3707895" y="-2858"/>
                <a:ext cx="644318" cy="647105"/>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5"/>
              <p:cNvSpPr/>
              <p:nvPr/>
            </p:nvSpPr>
            <p:spPr>
              <a:xfrm rot="-5400000" flipH="1">
                <a:off x="3222440" y="160544"/>
                <a:ext cx="642478" cy="324013"/>
              </a:xfrm>
              <a:custGeom>
                <a:avLst/>
                <a:gdLst/>
                <a:ahLst/>
                <a:cxnLst/>
                <a:rect l="l" t="t" r="r" b="b"/>
                <a:pathLst>
                  <a:path w="22349" h="11270" extrusionOk="0">
                    <a:moveTo>
                      <a:pt x="1" y="0"/>
                    </a:moveTo>
                    <a:lnTo>
                      <a:pt x="1" y="96"/>
                    </a:lnTo>
                    <a:cubicBezTo>
                      <a:pt x="1" y="6272"/>
                      <a:pt x="4999" y="11270"/>
                      <a:pt x="11175" y="11270"/>
                    </a:cubicBezTo>
                    <a:cubicBezTo>
                      <a:pt x="17351" y="11270"/>
                      <a:pt x="22349" y="6272"/>
                      <a:pt x="22349" y="96"/>
                    </a:cubicBez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5"/>
              <p:cNvSpPr/>
              <p:nvPr/>
            </p:nvSpPr>
            <p:spPr>
              <a:xfrm rot="-5400000" flipH="1">
                <a:off x="2230912" y="160989"/>
                <a:ext cx="642478" cy="32312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rot="-5400000" flipH="1">
                <a:off x="2725078" y="-11985"/>
                <a:ext cx="642478" cy="669070"/>
              </a:xfrm>
              <a:custGeom>
                <a:avLst/>
                <a:gdLst/>
                <a:ahLst/>
                <a:cxnLst/>
                <a:rect l="l" t="t" r="r" b="b"/>
                <a:pathLst>
                  <a:path w="22349" h="23272" extrusionOk="0">
                    <a:moveTo>
                      <a:pt x="1" y="1"/>
                    </a:moveTo>
                    <a:lnTo>
                      <a:pt x="1" y="23272"/>
                    </a:lnTo>
                    <a:lnTo>
                      <a:pt x="22349" y="23272"/>
                    </a:lnTo>
                    <a:lnTo>
                      <a:pt x="22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rot="-5400000" flipH="1">
                <a:off x="2714569" y="2203"/>
                <a:ext cx="640638" cy="640694"/>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rot="-5400000" flipH="1">
                <a:off x="3546837" y="159114"/>
                <a:ext cx="642478" cy="32312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15"/>
            <p:cNvSpPr/>
            <p:nvPr/>
          </p:nvSpPr>
          <p:spPr>
            <a:xfrm>
              <a:off x="-5581" y="-763"/>
              <a:ext cx="503237" cy="505395"/>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15"/>
          <p:cNvGrpSpPr/>
          <p:nvPr/>
        </p:nvGrpSpPr>
        <p:grpSpPr>
          <a:xfrm>
            <a:off x="4494542" y="4638105"/>
            <a:ext cx="4655096" cy="505395"/>
            <a:chOff x="4494542" y="4638105"/>
            <a:chExt cx="4655096" cy="505395"/>
          </a:xfrm>
        </p:grpSpPr>
        <p:grpSp>
          <p:nvGrpSpPr>
            <p:cNvPr id="709" name="Google Shape;709;p15"/>
            <p:cNvGrpSpPr/>
            <p:nvPr/>
          </p:nvGrpSpPr>
          <p:grpSpPr>
            <a:xfrm>
              <a:off x="4494542" y="4638669"/>
              <a:ext cx="2799974" cy="503921"/>
              <a:chOff x="2449957" y="4496710"/>
              <a:chExt cx="3580071" cy="644318"/>
            </a:xfrm>
          </p:grpSpPr>
          <p:sp>
            <p:nvSpPr>
              <p:cNvPr id="710" name="Google Shape;710;p15"/>
              <p:cNvSpPr/>
              <p:nvPr/>
            </p:nvSpPr>
            <p:spPr>
              <a:xfrm rot="-5400000" flipH="1">
                <a:off x="5384317" y="4495317"/>
                <a:ext cx="644318" cy="647105"/>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5"/>
              <p:cNvSpPr/>
              <p:nvPr/>
            </p:nvSpPr>
            <p:spPr>
              <a:xfrm rot="-5400000" flipH="1">
                <a:off x="4898862" y="4657244"/>
                <a:ext cx="642478" cy="324013"/>
              </a:xfrm>
              <a:custGeom>
                <a:avLst/>
                <a:gdLst/>
                <a:ahLst/>
                <a:cxnLst/>
                <a:rect l="l" t="t" r="r" b="b"/>
                <a:pathLst>
                  <a:path w="22349" h="11270" extrusionOk="0">
                    <a:moveTo>
                      <a:pt x="1" y="0"/>
                    </a:moveTo>
                    <a:lnTo>
                      <a:pt x="1" y="96"/>
                    </a:lnTo>
                    <a:cubicBezTo>
                      <a:pt x="1" y="6272"/>
                      <a:pt x="4999" y="11270"/>
                      <a:pt x="11175" y="11270"/>
                    </a:cubicBezTo>
                    <a:cubicBezTo>
                      <a:pt x="17351" y="11270"/>
                      <a:pt x="22349" y="6272"/>
                      <a:pt x="22349" y="96"/>
                    </a:cubicBez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rot="-5400000" flipH="1">
                <a:off x="5223258" y="4657689"/>
                <a:ext cx="642478" cy="32312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rot="-5400000" flipH="1">
                <a:off x="2451810" y="4496157"/>
                <a:ext cx="642478" cy="646185"/>
              </a:xfrm>
              <a:custGeom>
                <a:avLst/>
                <a:gdLst/>
                <a:ahLst/>
                <a:cxnLst/>
                <a:rect l="l" t="t" r="r" b="b"/>
                <a:pathLst>
                  <a:path w="22349" h="22476" extrusionOk="0">
                    <a:moveTo>
                      <a:pt x="22349" y="0"/>
                    </a:moveTo>
                    <a:cubicBezTo>
                      <a:pt x="9997" y="0"/>
                      <a:pt x="1" y="9996"/>
                      <a:pt x="1" y="22348"/>
                    </a:cubicBezTo>
                    <a:lnTo>
                      <a:pt x="1" y="22475"/>
                    </a:lnTo>
                    <a:lnTo>
                      <a:pt x="22349" y="22475"/>
                    </a:lnTo>
                    <a:lnTo>
                      <a:pt x="223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5"/>
              <p:cNvSpPr/>
              <p:nvPr/>
            </p:nvSpPr>
            <p:spPr>
              <a:xfrm rot="-5400000" flipH="1">
                <a:off x="3097845" y="4496157"/>
                <a:ext cx="642478" cy="646185"/>
              </a:xfrm>
              <a:custGeom>
                <a:avLst/>
                <a:gdLst/>
                <a:ahLst/>
                <a:cxnLst/>
                <a:rect l="l" t="t" r="r" b="b"/>
                <a:pathLst>
                  <a:path w="22349" h="22476" extrusionOk="0">
                    <a:moveTo>
                      <a:pt x="1" y="0"/>
                    </a:moveTo>
                    <a:lnTo>
                      <a:pt x="1" y="22476"/>
                    </a:lnTo>
                    <a:lnTo>
                      <a:pt x="22349" y="2247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5"/>
              <p:cNvSpPr/>
              <p:nvPr/>
            </p:nvSpPr>
            <p:spPr>
              <a:xfrm rot="-5400000" flipH="1">
                <a:off x="3582937" y="4657244"/>
                <a:ext cx="642478" cy="324013"/>
              </a:xfrm>
              <a:custGeom>
                <a:avLst/>
                <a:gdLst/>
                <a:ahLst/>
                <a:cxnLst/>
                <a:rect l="l" t="t" r="r" b="b"/>
                <a:pathLst>
                  <a:path w="22349" h="11270" extrusionOk="0">
                    <a:moveTo>
                      <a:pt x="1" y="0"/>
                    </a:moveTo>
                    <a:lnTo>
                      <a:pt x="1" y="96"/>
                    </a:lnTo>
                    <a:cubicBezTo>
                      <a:pt x="1" y="6272"/>
                      <a:pt x="4999" y="11270"/>
                      <a:pt x="11175" y="11270"/>
                    </a:cubicBezTo>
                    <a:cubicBezTo>
                      <a:pt x="17351" y="11270"/>
                      <a:pt x="22349" y="6272"/>
                      <a:pt x="22349" y="96"/>
                    </a:cubicBez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5"/>
              <p:cNvSpPr/>
              <p:nvPr/>
            </p:nvSpPr>
            <p:spPr>
              <a:xfrm rot="-5400000" flipH="1">
                <a:off x="3907333" y="4657689"/>
                <a:ext cx="642478" cy="32312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rot="-5400000" flipH="1">
                <a:off x="4401500" y="4484715"/>
                <a:ext cx="642478" cy="669070"/>
              </a:xfrm>
              <a:custGeom>
                <a:avLst/>
                <a:gdLst/>
                <a:ahLst/>
                <a:cxnLst/>
                <a:rect l="l" t="t" r="r" b="b"/>
                <a:pathLst>
                  <a:path w="22349" h="23272" extrusionOk="0">
                    <a:moveTo>
                      <a:pt x="1" y="1"/>
                    </a:moveTo>
                    <a:lnTo>
                      <a:pt x="1" y="23272"/>
                    </a:lnTo>
                    <a:lnTo>
                      <a:pt x="22349" y="23272"/>
                    </a:lnTo>
                    <a:lnTo>
                      <a:pt x="22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rot="-5400000" flipH="1">
                <a:off x="2725404" y="4769768"/>
                <a:ext cx="368830" cy="372542"/>
              </a:xfrm>
              <a:custGeom>
                <a:avLst/>
                <a:gdLst/>
                <a:ahLst/>
                <a:cxnLst/>
                <a:rect l="l" t="t" r="r" b="b"/>
                <a:pathLst>
                  <a:path w="12830" h="12958" extrusionOk="0">
                    <a:moveTo>
                      <a:pt x="12830" y="1"/>
                    </a:moveTo>
                    <a:cubicBezTo>
                      <a:pt x="5731" y="1"/>
                      <a:pt x="0" y="5731"/>
                      <a:pt x="0" y="12830"/>
                    </a:cubicBezTo>
                    <a:lnTo>
                      <a:pt x="0" y="12957"/>
                    </a:lnTo>
                    <a:lnTo>
                      <a:pt x="12830" y="12957"/>
                    </a:lnTo>
                    <a:lnTo>
                      <a:pt x="128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rot="-5400000" flipH="1">
                <a:off x="4390991" y="4498903"/>
                <a:ext cx="640638" cy="640694"/>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0" name="Google Shape;720;p15"/>
            <p:cNvSpPr/>
            <p:nvPr/>
          </p:nvSpPr>
          <p:spPr>
            <a:xfrm rot="10800000">
              <a:off x="8646401" y="4638105"/>
              <a:ext cx="503237" cy="505395"/>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15"/>
          <p:cNvGrpSpPr/>
          <p:nvPr/>
        </p:nvGrpSpPr>
        <p:grpSpPr>
          <a:xfrm>
            <a:off x="-6674" y="2627779"/>
            <a:ext cx="509850" cy="2515714"/>
            <a:chOff x="-6665" y="1686613"/>
            <a:chExt cx="570110" cy="2813053"/>
          </a:xfrm>
        </p:grpSpPr>
        <p:sp>
          <p:nvSpPr>
            <p:cNvPr id="722" name="Google Shape;722;p15"/>
            <p:cNvSpPr/>
            <p:nvPr/>
          </p:nvSpPr>
          <p:spPr>
            <a:xfrm rot="5400000">
              <a:off x="-5027" y="3372245"/>
              <a:ext cx="561910" cy="565184"/>
            </a:xfrm>
            <a:custGeom>
              <a:avLst/>
              <a:gdLst/>
              <a:ahLst/>
              <a:cxnLst/>
              <a:rect l="l" t="t" r="r" b="b"/>
              <a:pathLst>
                <a:path w="22349" h="22477" extrusionOk="0">
                  <a:moveTo>
                    <a:pt x="0" y="1"/>
                  </a:moveTo>
                  <a:lnTo>
                    <a:pt x="0" y="22476"/>
                  </a:lnTo>
                  <a:lnTo>
                    <a:pt x="22348" y="22476"/>
                  </a:lnTo>
                  <a:lnTo>
                    <a:pt x="223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5"/>
            <p:cNvSpPr/>
            <p:nvPr/>
          </p:nvSpPr>
          <p:spPr>
            <a:xfrm>
              <a:off x="-5443" y="3934482"/>
              <a:ext cx="561910" cy="565184"/>
            </a:xfrm>
            <a:custGeom>
              <a:avLst/>
              <a:gdLst/>
              <a:ahLst/>
              <a:cxnLst/>
              <a:rect l="l" t="t" r="r" b="b"/>
              <a:pathLst>
                <a:path w="22349" h="22477" extrusionOk="0">
                  <a:moveTo>
                    <a:pt x="0" y="1"/>
                  </a:moveTo>
                  <a:lnTo>
                    <a:pt x="0" y="22476"/>
                  </a:lnTo>
                  <a:lnTo>
                    <a:pt x="22348" y="22476"/>
                  </a:lnTo>
                  <a:lnTo>
                    <a:pt x="22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5"/>
            <p:cNvSpPr/>
            <p:nvPr/>
          </p:nvSpPr>
          <p:spPr>
            <a:xfrm rot="5400000">
              <a:off x="-3833" y="3371855"/>
              <a:ext cx="563519" cy="565964"/>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5443" y="3934482"/>
              <a:ext cx="562714" cy="565184"/>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15"/>
            <p:cNvGrpSpPr/>
            <p:nvPr/>
          </p:nvGrpSpPr>
          <p:grpSpPr>
            <a:xfrm rot="10800000" flipH="1">
              <a:off x="-3750" y="2247260"/>
              <a:ext cx="567195" cy="568400"/>
              <a:chOff x="116" y="1926514"/>
              <a:chExt cx="649188" cy="644298"/>
            </a:xfrm>
          </p:grpSpPr>
          <p:sp>
            <p:nvSpPr>
              <p:cNvPr id="727" name="Google Shape;727;p15"/>
              <p:cNvSpPr/>
              <p:nvPr/>
            </p:nvSpPr>
            <p:spPr>
              <a:xfrm rot="5400000" flipH="1">
                <a:off x="279373" y="2200881"/>
                <a:ext cx="644289" cy="95574"/>
              </a:xfrm>
              <a:custGeom>
                <a:avLst/>
                <a:gdLst/>
                <a:ahLst/>
                <a:cxnLst/>
                <a:rect l="l" t="t" r="r" b="b"/>
                <a:pathLst>
                  <a:path w="22412" h="3185" extrusionOk="0">
                    <a:moveTo>
                      <a:pt x="0" y="1"/>
                    </a:moveTo>
                    <a:lnTo>
                      <a:pt x="0" y="3184"/>
                    </a:lnTo>
                    <a:lnTo>
                      <a:pt x="22412" y="3184"/>
                    </a:lnTo>
                    <a:lnTo>
                      <a:pt x="22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rot="5400000" flipH="1">
                <a:off x="92995" y="2202428"/>
                <a:ext cx="644289" cy="92460"/>
              </a:xfrm>
              <a:custGeom>
                <a:avLst/>
                <a:gdLst/>
                <a:ahLst/>
                <a:cxnLst/>
                <a:rect l="l" t="t" r="r" b="b"/>
                <a:pathLst>
                  <a:path w="22412" h="3216" extrusionOk="0">
                    <a:moveTo>
                      <a:pt x="0" y="1"/>
                    </a:moveTo>
                    <a:lnTo>
                      <a:pt x="0" y="3216"/>
                    </a:lnTo>
                    <a:lnTo>
                      <a:pt x="22412" y="3216"/>
                    </a:lnTo>
                    <a:lnTo>
                      <a:pt x="22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5"/>
              <p:cNvSpPr/>
              <p:nvPr/>
            </p:nvSpPr>
            <p:spPr>
              <a:xfrm rot="5400000" flipH="1">
                <a:off x="-91402" y="2202888"/>
                <a:ext cx="644289" cy="91540"/>
              </a:xfrm>
              <a:custGeom>
                <a:avLst/>
                <a:gdLst/>
                <a:ahLst/>
                <a:cxnLst/>
                <a:rect l="l" t="t" r="r" b="b"/>
                <a:pathLst>
                  <a:path w="22412" h="3184" extrusionOk="0">
                    <a:moveTo>
                      <a:pt x="0" y="0"/>
                    </a:moveTo>
                    <a:lnTo>
                      <a:pt x="0" y="3184"/>
                    </a:lnTo>
                    <a:lnTo>
                      <a:pt x="22412" y="3184"/>
                    </a:lnTo>
                    <a:lnTo>
                      <a:pt x="22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5"/>
              <p:cNvSpPr/>
              <p:nvPr/>
            </p:nvSpPr>
            <p:spPr>
              <a:xfrm rot="5400000" flipH="1">
                <a:off x="-276244" y="2202874"/>
                <a:ext cx="644289" cy="91569"/>
              </a:xfrm>
              <a:custGeom>
                <a:avLst/>
                <a:gdLst/>
                <a:ahLst/>
                <a:cxnLst/>
                <a:rect l="l" t="t" r="r" b="b"/>
                <a:pathLst>
                  <a:path w="22412" h="3185" extrusionOk="0">
                    <a:moveTo>
                      <a:pt x="0" y="1"/>
                    </a:moveTo>
                    <a:lnTo>
                      <a:pt x="0" y="3184"/>
                    </a:lnTo>
                    <a:lnTo>
                      <a:pt x="22412" y="3184"/>
                    </a:lnTo>
                    <a:lnTo>
                      <a:pt x="22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15"/>
            <p:cNvSpPr/>
            <p:nvPr/>
          </p:nvSpPr>
          <p:spPr>
            <a:xfrm flipH="1">
              <a:off x="-2687" y="1686613"/>
              <a:ext cx="561910" cy="565159"/>
            </a:xfrm>
            <a:custGeom>
              <a:avLst/>
              <a:gdLst/>
              <a:ahLst/>
              <a:cxnLst/>
              <a:rect l="l" t="t" r="r" b="b"/>
              <a:pathLst>
                <a:path w="22349" h="22476" extrusionOk="0">
                  <a:moveTo>
                    <a:pt x="22349" y="0"/>
                  </a:moveTo>
                  <a:cubicBezTo>
                    <a:pt x="9997" y="0"/>
                    <a:pt x="1" y="9996"/>
                    <a:pt x="1" y="22348"/>
                  </a:cubicBezTo>
                  <a:lnTo>
                    <a:pt x="1" y="22475"/>
                  </a:lnTo>
                  <a:lnTo>
                    <a:pt x="22349" y="22475"/>
                  </a:lnTo>
                  <a:lnTo>
                    <a:pt x="22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5"/>
            <p:cNvSpPr/>
            <p:nvPr/>
          </p:nvSpPr>
          <p:spPr>
            <a:xfrm flipH="1">
              <a:off x="-2665" y="1925902"/>
              <a:ext cx="322578" cy="325829"/>
            </a:xfrm>
            <a:custGeom>
              <a:avLst/>
              <a:gdLst/>
              <a:ahLst/>
              <a:cxnLst/>
              <a:rect l="l" t="t" r="r" b="b"/>
              <a:pathLst>
                <a:path w="12830" h="12958" extrusionOk="0">
                  <a:moveTo>
                    <a:pt x="12830" y="1"/>
                  </a:moveTo>
                  <a:cubicBezTo>
                    <a:pt x="5731" y="1"/>
                    <a:pt x="0" y="5731"/>
                    <a:pt x="0" y="12830"/>
                  </a:cubicBezTo>
                  <a:lnTo>
                    <a:pt x="0" y="12957"/>
                  </a:lnTo>
                  <a:lnTo>
                    <a:pt x="12830" y="12957"/>
                  </a:lnTo>
                  <a:lnTo>
                    <a:pt x="128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5"/>
            <p:cNvSpPr/>
            <p:nvPr/>
          </p:nvSpPr>
          <p:spPr>
            <a:xfrm rot="5400000">
              <a:off x="-5027" y="2810507"/>
              <a:ext cx="561910" cy="565184"/>
            </a:xfrm>
            <a:custGeom>
              <a:avLst/>
              <a:gdLst/>
              <a:ahLst/>
              <a:cxnLst/>
              <a:rect l="l" t="t" r="r" b="b"/>
              <a:pathLst>
                <a:path w="22349" h="22477" extrusionOk="0">
                  <a:moveTo>
                    <a:pt x="0" y="1"/>
                  </a:moveTo>
                  <a:lnTo>
                    <a:pt x="0" y="22476"/>
                  </a:lnTo>
                  <a:lnTo>
                    <a:pt x="22348" y="22476"/>
                  </a:lnTo>
                  <a:lnTo>
                    <a:pt x="223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15"/>
          <p:cNvGrpSpPr/>
          <p:nvPr/>
        </p:nvGrpSpPr>
        <p:grpSpPr>
          <a:xfrm>
            <a:off x="8134846" y="-1448"/>
            <a:ext cx="1014812" cy="2511672"/>
            <a:chOff x="8134846" y="-1448"/>
            <a:chExt cx="1014812" cy="2511672"/>
          </a:xfrm>
        </p:grpSpPr>
        <p:grpSp>
          <p:nvGrpSpPr>
            <p:cNvPr id="735" name="Google Shape;735;p15"/>
            <p:cNvGrpSpPr/>
            <p:nvPr/>
          </p:nvGrpSpPr>
          <p:grpSpPr>
            <a:xfrm>
              <a:off x="8134846" y="-1448"/>
              <a:ext cx="1014812" cy="2511672"/>
              <a:chOff x="7165471" y="-1448"/>
              <a:chExt cx="1014812" cy="2511672"/>
            </a:xfrm>
          </p:grpSpPr>
          <p:sp>
            <p:nvSpPr>
              <p:cNvPr id="736" name="Google Shape;736;p15"/>
              <p:cNvSpPr/>
              <p:nvPr/>
            </p:nvSpPr>
            <p:spPr>
              <a:xfrm rot="-5400000">
                <a:off x="7166927" y="-2184"/>
                <a:ext cx="502461" cy="505373"/>
              </a:xfrm>
              <a:custGeom>
                <a:avLst/>
                <a:gdLst/>
                <a:ahLst/>
                <a:cxnLst/>
                <a:rect l="l" t="t" r="r" b="b"/>
                <a:pathLst>
                  <a:path w="22349" h="22476" extrusionOk="0">
                    <a:moveTo>
                      <a:pt x="0" y="0"/>
                    </a:moveTo>
                    <a:lnTo>
                      <a:pt x="0" y="22476"/>
                    </a:lnTo>
                    <a:lnTo>
                      <a:pt x="22348" y="22476"/>
                    </a:lnTo>
                    <a:lnTo>
                      <a:pt x="22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None/>
                </a:pPr>
                <a:endParaRPr/>
              </a:p>
            </p:txBody>
          </p:sp>
          <p:sp>
            <p:nvSpPr>
              <p:cNvPr id="737" name="Google Shape;737;p15"/>
              <p:cNvSpPr/>
              <p:nvPr/>
            </p:nvSpPr>
            <p:spPr>
              <a:xfrm rot="-5400000">
                <a:off x="7671504" y="500224"/>
                <a:ext cx="502461" cy="505395"/>
              </a:xfrm>
              <a:custGeom>
                <a:avLst/>
                <a:gdLst/>
                <a:ahLst/>
                <a:cxnLst/>
                <a:rect l="l" t="t" r="r" b="b"/>
                <a:pathLst>
                  <a:path w="22349" h="22477" extrusionOk="0">
                    <a:moveTo>
                      <a:pt x="0" y="1"/>
                    </a:moveTo>
                    <a:lnTo>
                      <a:pt x="0" y="22476"/>
                    </a:lnTo>
                    <a:lnTo>
                      <a:pt x="22348" y="22476"/>
                    </a:lnTo>
                    <a:lnTo>
                      <a:pt x="22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None/>
                </a:pPr>
                <a:endParaRPr/>
              </a:p>
            </p:txBody>
          </p:sp>
          <p:sp>
            <p:nvSpPr>
              <p:cNvPr id="738" name="Google Shape;738;p15"/>
              <p:cNvSpPr/>
              <p:nvPr/>
            </p:nvSpPr>
            <p:spPr>
              <a:xfrm rot="-5400000">
                <a:off x="7671504" y="-2195"/>
                <a:ext cx="502461" cy="505395"/>
              </a:xfrm>
              <a:custGeom>
                <a:avLst/>
                <a:gdLst/>
                <a:ahLst/>
                <a:cxnLst/>
                <a:rect l="l" t="t" r="r" b="b"/>
                <a:pathLst>
                  <a:path w="22349" h="22477" extrusionOk="0">
                    <a:moveTo>
                      <a:pt x="0" y="1"/>
                    </a:moveTo>
                    <a:lnTo>
                      <a:pt x="0" y="22476"/>
                    </a:lnTo>
                    <a:lnTo>
                      <a:pt x="22348" y="22476"/>
                    </a:lnTo>
                    <a:lnTo>
                      <a:pt x="22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None/>
                </a:pPr>
                <a:endParaRPr/>
              </a:p>
            </p:txBody>
          </p:sp>
          <p:sp>
            <p:nvSpPr>
              <p:cNvPr id="739" name="Google Shape;739;p15"/>
              <p:cNvSpPr/>
              <p:nvPr/>
            </p:nvSpPr>
            <p:spPr>
              <a:xfrm rot="-5400000">
                <a:off x="7668998" y="499875"/>
                <a:ext cx="503900" cy="506092"/>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None/>
                </a:pPr>
                <a:endParaRPr/>
              </a:p>
            </p:txBody>
          </p:sp>
          <p:sp>
            <p:nvSpPr>
              <p:cNvPr id="740" name="Google Shape;740;p15"/>
              <p:cNvSpPr/>
              <p:nvPr/>
            </p:nvSpPr>
            <p:spPr>
              <a:xfrm rot="-5400000">
                <a:off x="7168714" y="323"/>
                <a:ext cx="502461" cy="500359"/>
              </a:xfrm>
              <a:custGeom>
                <a:avLst/>
                <a:gdLst/>
                <a:ahLst/>
                <a:cxnLst/>
                <a:rect l="l" t="t" r="r" b="b"/>
                <a:pathLst>
                  <a:path w="22349" h="22253" extrusionOk="0">
                    <a:moveTo>
                      <a:pt x="11174" y="0"/>
                    </a:moveTo>
                    <a:cubicBezTo>
                      <a:pt x="5094" y="0"/>
                      <a:pt x="128" y="4903"/>
                      <a:pt x="0" y="10983"/>
                    </a:cubicBezTo>
                    <a:lnTo>
                      <a:pt x="0" y="11079"/>
                    </a:lnTo>
                    <a:cubicBezTo>
                      <a:pt x="32" y="17255"/>
                      <a:pt x="5030" y="22253"/>
                      <a:pt x="11174" y="22253"/>
                    </a:cubicBezTo>
                    <a:cubicBezTo>
                      <a:pt x="17350" y="22253"/>
                      <a:pt x="22348" y="17255"/>
                      <a:pt x="22348" y="11079"/>
                    </a:cubicBezTo>
                    <a:lnTo>
                      <a:pt x="22348" y="10983"/>
                    </a:lnTo>
                    <a:cubicBezTo>
                      <a:pt x="22253" y="4903"/>
                      <a:pt x="17287" y="0"/>
                      <a:pt x="11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None/>
                </a:pPr>
                <a:endParaRPr/>
              </a:p>
            </p:txBody>
          </p:sp>
          <p:sp>
            <p:nvSpPr>
              <p:cNvPr id="741" name="Google Shape;741;p15"/>
              <p:cNvSpPr/>
              <p:nvPr/>
            </p:nvSpPr>
            <p:spPr>
              <a:xfrm rot="-5400000">
                <a:off x="7166927" y="500235"/>
                <a:ext cx="502461" cy="505373"/>
              </a:xfrm>
              <a:custGeom>
                <a:avLst/>
                <a:gdLst/>
                <a:ahLst/>
                <a:cxnLst/>
                <a:rect l="l" t="t" r="r" b="b"/>
                <a:pathLst>
                  <a:path w="22349" h="22476" extrusionOk="0">
                    <a:moveTo>
                      <a:pt x="22348" y="0"/>
                    </a:moveTo>
                    <a:cubicBezTo>
                      <a:pt x="9996" y="0"/>
                      <a:pt x="0" y="9997"/>
                      <a:pt x="0" y="22348"/>
                    </a:cubicBezTo>
                    <a:lnTo>
                      <a:pt x="0" y="22476"/>
                    </a:lnTo>
                    <a:lnTo>
                      <a:pt x="22348" y="22476"/>
                    </a:lnTo>
                    <a:lnTo>
                      <a:pt x="22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None/>
                </a:pPr>
                <a:endParaRPr/>
              </a:p>
            </p:txBody>
          </p:sp>
          <p:sp>
            <p:nvSpPr>
              <p:cNvPr id="742" name="Google Shape;742;p15"/>
              <p:cNvSpPr/>
              <p:nvPr/>
            </p:nvSpPr>
            <p:spPr>
              <a:xfrm rot="-5400000">
                <a:off x="7671145" y="-2555"/>
                <a:ext cx="503181" cy="505395"/>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None/>
                </a:pPr>
                <a:endParaRPr/>
              </a:p>
            </p:txBody>
          </p:sp>
          <p:sp>
            <p:nvSpPr>
              <p:cNvPr id="743" name="Google Shape;743;p15"/>
              <p:cNvSpPr/>
              <p:nvPr/>
            </p:nvSpPr>
            <p:spPr>
              <a:xfrm rot="-5400000">
                <a:off x="7169775" y="1504565"/>
                <a:ext cx="1506642" cy="504676"/>
              </a:xfrm>
              <a:custGeom>
                <a:avLst/>
                <a:gdLst/>
                <a:ahLst/>
                <a:cxnLst/>
                <a:rect l="l" t="t" r="r" b="b"/>
                <a:pathLst>
                  <a:path w="67014" h="22445" extrusionOk="0">
                    <a:moveTo>
                      <a:pt x="11238" y="1"/>
                    </a:moveTo>
                    <a:cubicBezTo>
                      <a:pt x="5031" y="1"/>
                      <a:pt x="1" y="5031"/>
                      <a:pt x="1" y="11238"/>
                    </a:cubicBezTo>
                    <a:cubicBezTo>
                      <a:pt x="1" y="17414"/>
                      <a:pt x="5031" y="22444"/>
                      <a:pt x="11238" y="22444"/>
                    </a:cubicBezTo>
                    <a:lnTo>
                      <a:pt x="67013" y="22444"/>
                    </a:lnTo>
                    <a:lnTo>
                      <a:pt x="67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None/>
                </a:pPr>
                <a:endParaRPr/>
              </a:p>
            </p:txBody>
          </p:sp>
          <p:grpSp>
            <p:nvGrpSpPr>
              <p:cNvPr id="744" name="Google Shape;744;p15"/>
              <p:cNvGrpSpPr/>
              <p:nvPr/>
            </p:nvGrpSpPr>
            <p:grpSpPr>
              <a:xfrm rot="-5400000" flipH="1">
                <a:off x="7672065" y="1499079"/>
                <a:ext cx="503380" cy="513055"/>
                <a:chOff x="116" y="1926514"/>
                <a:chExt cx="649188" cy="644298"/>
              </a:xfrm>
            </p:grpSpPr>
            <p:sp>
              <p:nvSpPr>
                <p:cNvPr id="745" name="Google Shape;745;p15"/>
                <p:cNvSpPr/>
                <p:nvPr/>
              </p:nvSpPr>
              <p:spPr>
                <a:xfrm rot="5400000" flipH="1">
                  <a:off x="279373" y="2200881"/>
                  <a:ext cx="644289" cy="95574"/>
                </a:xfrm>
                <a:custGeom>
                  <a:avLst/>
                  <a:gdLst/>
                  <a:ahLst/>
                  <a:cxnLst/>
                  <a:rect l="l" t="t" r="r" b="b"/>
                  <a:pathLst>
                    <a:path w="22412" h="3185" extrusionOk="0">
                      <a:moveTo>
                        <a:pt x="0" y="1"/>
                      </a:moveTo>
                      <a:lnTo>
                        <a:pt x="0" y="3184"/>
                      </a:lnTo>
                      <a:lnTo>
                        <a:pt x="22412" y="3184"/>
                      </a:lnTo>
                      <a:lnTo>
                        <a:pt x="224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None/>
                  </a:pPr>
                  <a:endParaRPr/>
                </a:p>
              </p:txBody>
            </p:sp>
            <p:sp>
              <p:nvSpPr>
                <p:cNvPr id="746" name="Google Shape;746;p15"/>
                <p:cNvSpPr/>
                <p:nvPr/>
              </p:nvSpPr>
              <p:spPr>
                <a:xfrm rot="5400000" flipH="1">
                  <a:off x="92995" y="2202428"/>
                  <a:ext cx="644289" cy="92460"/>
                </a:xfrm>
                <a:custGeom>
                  <a:avLst/>
                  <a:gdLst/>
                  <a:ahLst/>
                  <a:cxnLst/>
                  <a:rect l="l" t="t" r="r" b="b"/>
                  <a:pathLst>
                    <a:path w="22412" h="3216" extrusionOk="0">
                      <a:moveTo>
                        <a:pt x="0" y="1"/>
                      </a:moveTo>
                      <a:lnTo>
                        <a:pt x="0" y="3216"/>
                      </a:lnTo>
                      <a:lnTo>
                        <a:pt x="22412" y="3216"/>
                      </a:lnTo>
                      <a:lnTo>
                        <a:pt x="224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None/>
                  </a:pPr>
                  <a:endParaRPr/>
                </a:p>
              </p:txBody>
            </p:sp>
            <p:sp>
              <p:nvSpPr>
                <p:cNvPr id="747" name="Google Shape;747;p15"/>
                <p:cNvSpPr/>
                <p:nvPr/>
              </p:nvSpPr>
              <p:spPr>
                <a:xfrm rot="5400000" flipH="1">
                  <a:off x="-91402" y="2202888"/>
                  <a:ext cx="644289" cy="91540"/>
                </a:xfrm>
                <a:custGeom>
                  <a:avLst/>
                  <a:gdLst/>
                  <a:ahLst/>
                  <a:cxnLst/>
                  <a:rect l="l" t="t" r="r" b="b"/>
                  <a:pathLst>
                    <a:path w="22412" h="3184" extrusionOk="0">
                      <a:moveTo>
                        <a:pt x="0" y="0"/>
                      </a:moveTo>
                      <a:lnTo>
                        <a:pt x="0" y="3184"/>
                      </a:lnTo>
                      <a:lnTo>
                        <a:pt x="22412" y="3184"/>
                      </a:lnTo>
                      <a:lnTo>
                        <a:pt x="22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None/>
                  </a:pPr>
                  <a:endParaRPr/>
                </a:p>
              </p:txBody>
            </p:sp>
            <p:sp>
              <p:nvSpPr>
                <p:cNvPr id="748" name="Google Shape;748;p15"/>
                <p:cNvSpPr/>
                <p:nvPr/>
              </p:nvSpPr>
              <p:spPr>
                <a:xfrm rot="5400000" flipH="1">
                  <a:off x="-276244" y="2202874"/>
                  <a:ext cx="644289" cy="91569"/>
                </a:xfrm>
                <a:custGeom>
                  <a:avLst/>
                  <a:gdLst/>
                  <a:ahLst/>
                  <a:cxnLst/>
                  <a:rect l="l" t="t" r="r" b="b"/>
                  <a:pathLst>
                    <a:path w="22412" h="3185" extrusionOk="0">
                      <a:moveTo>
                        <a:pt x="0" y="1"/>
                      </a:moveTo>
                      <a:lnTo>
                        <a:pt x="0" y="3184"/>
                      </a:lnTo>
                      <a:lnTo>
                        <a:pt x="22412" y="3184"/>
                      </a:lnTo>
                      <a:lnTo>
                        <a:pt x="224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None/>
                  </a:pPr>
                  <a:endParaRPr/>
                </a:p>
              </p:txBody>
            </p:sp>
          </p:grpSp>
        </p:grpSp>
        <p:sp>
          <p:nvSpPr>
            <p:cNvPr id="749" name="Google Shape;749;p15"/>
            <p:cNvSpPr/>
            <p:nvPr/>
          </p:nvSpPr>
          <p:spPr>
            <a:xfrm rot="-5400000" flipH="1">
              <a:off x="8640784" y="1001705"/>
              <a:ext cx="502461" cy="505373"/>
            </a:xfrm>
            <a:custGeom>
              <a:avLst/>
              <a:gdLst/>
              <a:ahLst/>
              <a:cxnLst/>
              <a:rect l="l" t="t" r="r" b="b"/>
              <a:pathLst>
                <a:path w="22349" h="22476" extrusionOk="0">
                  <a:moveTo>
                    <a:pt x="1" y="0"/>
                  </a:moveTo>
                  <a:lnTo>
                    <a:pt x="1" y="22476"/>
                  </a:lnTo>
                  <a:lnTo>
                    <a:pt x="22349" y="22476"/>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TITLE_AND_BODY_1">
    <p:spTree>
      <p:nvGrpSpPr>
        <p:cNvPr id="1" name="Shape 750"/>
        <p:cNvGrpSpPr/>
        <p:nvPr/>
      </p:nvGrpSpPr>
      <p:grpSpPr>
        <a:xfrm>
          <a:off x="0" y="0"/>
          <a:ext cx="0" cy="0"/>
          <a:chOff x="0" y="0"/>
          <a:chExt cx="0" cy="0"/>
        </a:xfrm>
      </p:grpSpPr>
      <p:sp>
        <p:nvSpPr>
          <p:cNvPr id="751" name="Google Shape;751;p16"/>
          <p:cNvSpPr txBox="1">
            <a:spLocks noGrp="1"/>
          </p:cNvSpPr>
          <p:nvPr>
            <p:ph type="title"/>
          </p:nvPr>
        </p:nvSpPr>
        <p:spPr>
          <a:xfrm>
            <a:off x="2609676" y="3558325"/>
            <a:ext cx="3912000" cy="58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1800"/>
              <a:buFont typeface="Basic"/>
              <a:buNone/>
              <a:defRPr sz="1600" b="0">
                <a:solidFill>
                  <a:schemeClr val="lt2"/>
                </a:solidFill>
                <a:highlight>
                  <a:schemeClr val="dk1"/>
                </a:highlight>
                <a:latin typeface="Basic"/>
                <a:ea typeface="Basic"/>
                <a:cs typeface="Basic"/>
                <a:sym typeface="Basic"/>
              </a:defRPr>
            </a:lvl1pPr>
            <a:lvl2pPr lvl="1" algn="ctr" rtl="0">
              <a:spcBef>
                <a:spcPts val="0"/>
              </a:spcBef>
              <a:spcAft>
                <a:spcPts val="0"/>
              </a:spcAft>
              <a:buClr>
                <a:schemeClr val="dk1"/>
              </a:buClr>
              <a:buSzPts val="2400"/>
              <a:buNone/>
              <a:defRPr sz="2400" b="0">
                <a:solidFill>
                  <a:schemeClr val="dk1"/>
                </a:solidFill>
              </a:defRPr>
            </a:lvl2pPr>
            <a:lvl3pPr lvl="2" algn="ctr" rtl="0">
              <a:spcBef>
                <a:spcPts val="0"/>
              </a:spcBef>
              <a:spcAft>
                <a:spcPts val="0"/>
              </a:spcAft>
              <a:buClr>
                <a:schemeClr val="dk1"/>
              </a:buClr>
              <a:buSzPts val="2400"/>
              <a:buNone/>
              <a:defRPr sz="2400" b="0">
                <a:solidFill>
                  <a:schemeClr val="dk1"/>
                </a:solidFill>
              </a:defRPr>
            </a:lvl3pPr>
            <a:lvl4pPr lvl="3" algn="ctr" rtl="0">
              <a:spcBef>
                <a:spcPts val="0"/>
              </a:spcBef>
              <a:spcAft>
                <a:spcPts val="0"/>
              </a:spcAft>
              <a:buClr>
                <a:schemeClr val="dk1"/>
              </a:buClr>
              <a:buSzPts val="2400"/>
              <a:buNone/>
              <a:defRPr sz="2400" b="0">
                <a:solidFill>
                  <a:schemeClr val="dk1"/>
                </a:solidFill>
              </a:defRPr>
            </a:lvl4pPr>
            <a:lvl5pPr lvl="4" algn="ctr" rtl="0">
              <a:spcBef>
                <a:spcPts val="0"/>
              </a:spcBef>
              <a:spcAft>
                <a:spcPts val="0"/>
              </a:spcAft>
              <a:buClr>
                <a:schemeClr val="dk1"/>
              </a:buClr>
              <a:buSzPts val="2400"/>
              <a:buNone/>
              <a:defRPr sz="2400" b="0">
                <a:solidFill>
                  <a:schemeClr val="dk1"/>
                </a:solidFill>
              </a:defRPr>
            </a:lvl5pPr>
            <a:lvl6pPr lvl="5" algn="ctr" rtl="0">
              <a:spcBef>
                <a:spcPts val="0"/>
              </a:spcBef>
              <a:spcAft>
                <a:spcPts val="0"/>
              </a:spcAft>
              <a:buClr>
                <a:schemeClr val="dk1"/>
              </a:buClr>
              <a:buSzPts val="2400"/>
              <a:buNone/>
              <a:defRPr sz="2400" b="0">
                <a:solidFill>
                  <a:schemeClr val="dk1"/>
                </a:solidFill>
              </a:defRPr>
            </a:lvl6pPr>
            <a:lvl7pPr lvl="6" algn="ctr" rtl="0">
              <a:spcBef>
                <a:spcPts val="0"/>
              </a:spcBef>
              <a:spcAft>
                <a:spcPts val="0"/>
              </a:spcAft>
              <a:buClr>
                <a:schemeClr val="dk1"/>
              </a:buClr>
              <a:buSzPts val="2400"/>
              <a:buNone/>
              <a:defRPr sz="2400" b="0">
                <a:solidFill>
                  <a:schemeClr val="dk1"/>
                </a:solidFill>
              </a:defRPr>
            </a:lvl7pPr>
            <a:lvl8pPr lvl="7" algn="ctr" rtl="0">
              <a:spcBef>
                <a:spcPts val="0"/>
              </a:spcBef>
              <a:spcAft>
                <a:spcPts val="0"/>
              </a:spcAft>
              <a:buClr>
                <a:schemeClr val="dk1"/>
              </a:buClr>
              <a:buSzPts val="2400"/>
              <a:buNone/>
              <a:defRPr sz="2400" b="0">
                <a:solidFill>
                  <a:schemeClr val="dk1"/>
                </a:solidFill>
              </a:defRPr>
            </a:lvl8pPr>
            <a:lvl9pPr lvl="8" algn="ctr" rtl="0">
              <a:spcBef>
                <a:spcPts val="0"/>
              </a:spcBef>
              <a:spcAft>
                <a:spcPts val="0"/>
              </a:spcAft>
              <a:buClr>
                <a:schemeClr val="dk1"/>
              </a:buClr>
              <a:buSzPts val="2400"/>
              <a:buNone/>
              <a:defRPr sz="2400" b="0">
                <a:solidFill>
                  <a:schemeClr val="dk1"/>
                </a:solidFill>
              </a:defRPr>
            </a:lvl9pPr>
          </a:lstStyle>
          <a:p>
            <a:endParaRPr/>
          </a:p>
        </p:txBody>
      </p:sp>
      <p:sp>
        <p:nvSpPr>
          <p:cNvPr id="752" name="Google Shape;752;p16"/>
          <p:cNvSpPr txBox="1">
            <a:spLocks noGrp="1"/>
          </p:cNvSpPr>
          <p:nvPr>
            <p:ph type="body" idx="1"/>
          </p:nvPr>
        </p:nvSpPr>
        <p:spPr>
          <a:xfrm>
            <a:off x="2525400" y="1692025"/>
            <a:ext cx="4093200" cy="1942200"/>
          </a:xfrm>
          <a:prstGeom prst="rect">
            <a:avLst/>
          </a:prstGeom>
        </p:spPr>
        <p:txBody>
          <a:bodyPr spcFirstLastPara="1" wrap="square" lIns="0" tIns="0" rIns="0" bIns="0" anchor="ctr" anchorCtr="0">
            <a:noAutofit/>
          </a:bodyPr>
          <a:lstStyle>
            <a:lvl1pPr marL="457200" lvl="0" indent="-381000" algn="ctr" rtl="0">
              <a:spcBef>
                <a:spcPts val="0"/>
              </a:spcBef>
              <a:spcAft>
                <a:spcPts val="0"/>
              </a:spcAft>
              <a:buSzPts val="2400"/>
              <a:buFont typeface="DM Serif Display"/>
              <a:buChar char="●"/>
              <a:defRPr sz="2400" b="1">
                <a:latin typeface="DM Serif Display"/>
                <a:ea typeface="DM Serif Display"/>
                <a:cs typeface="DM Serif Display"/>
                <a:sym typeface="DM Serif Display"/>
              </a:defRPr>
            </a:lvl1pPr>
            <a:lvl2pPr marL="914400" lvl="1" indent="-381000" algn="ctr" rtl="0">
              <a:spcBef>
                <a:spcPts val="1600"/>
              </a:spcBef>
              <a:spcAft>
                <a:spcPts val="0"/>
              </a:spcAft>
              <a:buSzPts val="2400"/>
              <a:buFont typeface="DM Serif Display"/>
              <a:buChar char="○"/>
              <a:defRPr sz="2400" b="1">
                <a:latin typeface="DM Serif Display"/>
                <a:ea typeface="DM Serif Display"/>
                <a:cs typeface="DM Serif Display"/>
                <a:sym typeface="DM Serif Display"/>
              </a:defRPr>
            </a:lvl2pPr>
            <a:lvl3pPr marL="1371600" lvl="2" indent="-381000" algn="ctr" rtl="0">
              <a:spcBef>
                <a:spcPts val="1600"/>
              </a:spcBef>
              <a:spcAft>
                <a:spcPts val="0"/>
              </a:spcAft>
              <a:buSzPts val="2400"/>
              <a:buFont typeface="DM Serif Display"/>
              <a:buChar char="■"/>
              <a:defRPr sz="2400" b="1">
                <a:latin typeface="DM Serif Display"/>
                <a:ea typeface="DM Serif Display"/>
                <a:cs typeface="DM Serif Display"/>
                <a:sym typeface="DM Serif Display"/>
              </a:defRPr>
            </a:lvl3pPr>
            <a:lvl4pPr marL="1828800" lvl="3" indent="-381000" algn="ctr" rtl="0">
              <a:spcBef>
                <a:spcPts val="1600"/>
              </a:spcBef>
              <a:spcAft>
                <a:spcPts val="0"/>
              </a:spcAft>
              <a:buSzPts val="2400"/>
              <a:buFont typeface="DM Serif Display"/>
              <a:buChar char="●"/>
              <a:defRPr sz="2400" b="1">
                <a:latin typeface="DM Serif Display"/>
                <a:ea typeface="DM Serif Display"/>
                <a:cs typeface="DM Serif Display"/>
                <a:sym typeface="DM Serif Display"/>
              </a:defRPr>
            </a:lvl4pPr>
            <a:lvl5pPr marL="2286000" lvl="4" indent="-381000" algn="ctr" rtl="0">
              <a:spcBef>
                <a:spcPts val="1600"/>
              </a:spcBef>
              <a:spcAft>
                <a:spcPts val="0"/>
              </a:spcAft>
              <a:buSzPts val="2400"/>
              <a:buFont typeface="DM Serif Display"/>
              <a:buChar char="○"/>
              <a:defRPr sz="2400" b="1">
                <a:latin typeface="DM Serif Display"/>
                <a:ea typeface="DM Serif Display"/>
                <a:cs typeface="DM Serif Display"/>
                <a:sym typeface="DM Serif Display"/>
              </a:defRPr>
            </a:lvl5pPr>
            <a:lvl6pPr marL="2743200" lvl="5" indent="-381000" algn="ctr" rtl="0">
              <a:spcBef>
                <a:spcPts val="1600"/>
              </a:spcBef>
              <a:spcAft>
                <a:spcPts val="0"/>
              </a:spcAft>
              <a:buSzPts val="2400"/>
              <a:buFont typeface="DM Serif Display"/>
              <a:buChar char="■"/>
              <a:defRPr sz="2400" b="1">
                <a:latin typeface="DM Serif Display"/>
                <a:ea typeface="DM Serif Display"/>
                <a:cs typeface="DM Serif Display"/>
                <a:sym typeface="DM Serif Display"/>
              </a:defRPr>
            </a:lvl6pPr>
            <a:lvl7pPr marL="3200400" lvl="6" indent="-381000" algn="ctr" rtl="0">
              <a:spcBef>
                <a:spcPts val="1600"/>
              </a:spcBef>
              <a:spcAft>
                <a:spcPts val="0"/>
              </a:spcAft>
              <a:buSzPts val="2400"/>
              <a:buFont typeface="DM Serif Display"/>
              <a:buChar char="●"/>
              <a:defRPr sz="2400" b="1">
                <a:latin typeface="DM Serif Display"/>
                <a:ea typeface="DM Serif Display"/>
                <a:cs typeface="DM Serif Display"/>
                <a:sym typeface="DM Serif Display"/>
              </a:defRPr>
            </a:lvl7pPr>
            <a:lvl8pPr marL="3657600" lvl="7" indent="-381000" algn="ctr" rtl="0">
              <a:spcBef>
                <a:spcPts val="1600"/>
              </a:spcBef>
              <a:spcAft>
                <a:spcPts val="0"/>
              </a:spcAft>
              <a:buSzPts val="2400"/>
              <a:buFont typeface="DM Serif Display"/>
              <a:buChar char="○"/>
              <a:defRPr sz="2400" b="1">
                <a:latin typeface="DM Serif Display"/>
                <a:ea typeface="DM Serif Display"/>
                <a:cs typeface="DM Serif Display"/>
                <a:sym typeface="DM Serif Display"/>
              </a:defRPr>
            </a:lvl8pPr>
            <a:lvl9pPr marL="4114800" lvl="8" indent="-381000" algn="ctr" rtl="0">
              <a:spcBef>
                <a:spcPts val="1600"/>
              </a:spcBef>
              <a:spcAft>
                <a:spcPts val="1600"/>
              </a:spcAft>
              <a:buSzPts val="2400"/>
              <a:buFont typeface="DM Serif Display"/>
              <a:buChar char="■"/>
              <a:defRPr sz="2400" b="1">
                <a:latin typeface="DM Serif Display"/>
                <a:ea typeface="DM Serif Display"/>
                <a:cs typeface="DM Serif Display"/>
                <a:sym typeface="DM Serif Display"/>
              </a:defRPr>
            </a:lvl9pPr>
          </a:lstStyle>
          <a:p>
            <a:endParaRPr/>
          </a:p>
        </p:txBody>
      </p:sp>
      <p:grpSp>
        <p:nvGrpSpPr>
          <p:cNvPr id="753" name="Google Shape;753;p16"/>
          <p:cNvGrpSpPr/>
          <p:nvPr/>
        </p:nvGrpSpPr>
        <p:grpSpPr>
          <a:xfrm>
            <a:off x="-86" y="-9417"/>
            <a:ext cx="9155023" cy="5152906"/>
            <a:chOff x="-86" y="-9417"/>
            <a:chExt cx="9155023" cy="5152906"/>
          </a:xfrm>
        </p:grpSpPr>
        <p:sp>
          <p:nvSpPr>
            <p:cNvPr id="754" name="Google Shape;754;p16"/>
            <p:cNvSpPr/>
            <p:nvPr/>
          </p:nvSpPr>
          <p:spPr>
            <a:xfrm rot="5400000">
              <a:off x="995964" y="1905280"/>
              <a:ext cx="485073" cy="487186"/>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rot="5400000">
              <a:off x="1118605" y="2027526"/>
              <a:ext cx="483688" cy="243268"/>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rot="5400000">
              <a:off x="2668" y="476744"/>
              <a:ext cx="485073" cy="487186"/>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rot="5400000">
              <a:off x="125309" y="598989"/>
              <a:ext cx="483688" cy="243268"/>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7177136" y="-3360"/>
              <a:ext cx="485073" cy="487186"/>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7178115" y="-3350"/>
              <a:ext cx="483688" cy="243268"/>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rot="-5400000" flipH="1">
              <a:off x="8649186" y="-11349"/>
              <a:ext cx="483688" cy="503722"/>
            </a:xfrm>
            <a:custGeom>
              <a:avLst/>
              <a:gdLst/>
              <a:ahLst/>
              <a:cxnLst/>
              <a:rect l="l" t="t" r="r" b="b"/>
              <a:pathLst>
                <a:path w="22349" h="23272" extrusionOk="0">
                  <a:moveTo>
                    <a:pt x="1" y="1"/>
                  </a:moveTo>
                  <a:lnTo>
                    <a:pt x="1" y="23272"/>
                  </a:lnTo>
                  <a:lnTo>
                    <a:pt x="22349" y="23272"/>
                  </a:lnTo>
                  <a:lnTo>
                    <a:pt x="223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rot="-5400000" flipH="1">
              <a:off x="8661658" y="-667"/>
              <a:ext cx="482303" cy="482359"/>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rot="-5400000" flipH="1">
              <a:off x="8364244" y="-210794"/>
              <a:ext cx="68910" cy="485108"/>
            </a:xfrm>
            <a:custGeom>
              <a:avLst/>
              <a:gdLst/>
              <a:ahLst/>
              <a:cxnLst/>
              <a:rect l="l" t="t" r="r" b="b"/>
              <a:pathLst>
                <a:path w="3184" h="22412" extrusionOk="0">
                  <a:moveTo>
                    <a:pt x="0" y="0"/>
                  </a:moveTo>
                  <a:lnTo>
                    <a:pt x="0" y="22412"/>
                  </a:lnTo>
                  <a:lnTo>
                    <a:pt x="3183" y="22412"/>
                  </a:lnTo>
                  <a:lnTo>
                    <a:pt x="3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rot="-5400000" flipH="1">
              <a:off x="8364233" y="-71640"/>
              <a:ext cx="68931" cy="485108"/>
            </a:xfrm>
            <a:custGeom>
              <a:avLst/>
              <a:gdLst/>
              <a:ahLst/>
              <a:cxnLst/>
              <a:rect l="l" t="t" r="r" b="b"/>
              <a:pathLst>
                <a:path w="3185" h="22412" extrusionOk="0">
                  <a:moveTo>
                    <a:pt x="1" y="0"/>
                  </a:moveTo>
                  <a:lnTo>
                    <a:pt x="1" y="22412"/>
                  </a:lnTo>
                  <a:lnTo>
                    <a:pt x="3184" y="22412"/>
                  </a:lnTo>
                  <a:lnTo>
                    <a:pt x="3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rot="-5400000" flipH="1">
              <a:off x="8363898" y="67169"/>
              <a:ext cx="69602" cy="485108"/>
            </a:xfrm>
            <a:custGeom>
              <a:avLst/>
              <a:gdLst/>
              <a:ahLst/>
              <a:cxnLst/>
              <a:rect l="l" t="t" r="r" b="b"/>
              <a:pathLst>
                <a:path w="3216" h="22412" extrusionOk="0">
                  <a:moveTo>
                    <a:pt x="0" y="0"/>
                  </a:moveTo>
                  <a:lnTo>
                    <a:pt x="0" y="22412"/>
                  </a:lnTo>
                  <a:lnTo>
                    <a:pt x="3216" y="22412"/>
                  </a:lnTo>
                  <a:lnTo>
                    <a:pt x="3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rot="-5400000" flipH="1">
              <a:off x="8364244" y="205988"/>
              <a:ext cx="68910" cy="485108"/>
            </a:xfrm>
            <a:custGeom>
              <a:avLst/>
              <a:gdLst/>
              <a:ahLst/>
              <a:cxnLst/>
              <a:rect l="l" t="t" r="r" b="b"/>
              <a:pathLst>
                <a:path w="3184" h="22412" extrusionOk="0">
                  <a:moveTo>
                    <a:pt x="0" y="0"/>
                  </a:moveTo>
                  <a:lnTo>
                    <a:pt x="0" y="22412"/>
                  </a:lnTo>
                  <a:lnTo>
                    <a:pt x="3184" y="22412"/>
                  </a:lnTo>
                  <a:lnTo>
                    <a:pt x="3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rot="5400000" flipH="1">
              <a:off x="8654949" y="490810"/>
              <a:ext cx="475140" cy="501608"/>
            </a:xfrm>
            <a:custGeom>
              <a:avLst/>
              <a:gdLst/>
              <a:ahLst/>
              <a:cxnLst/>
              <a:rect l="l" t="t" r="r" b="b"/>
              <a:pathLst>
                <a:path w="22349" h="22476" extrusionOk="0">
                  <a:moveTo>
                    <a:pt x="1" y="0"/>
                  </a:moveTo>
                  <a:lnTo>
                    <a:pt x="1" y="22476"/>
                  </a:lnTo>
                  <a:lnTo>
                    <a:pt x="22349" y="22476"/>
                  </a:lnTo>
                  <a:lnTo>
                    <a:pt x="22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rot="5400000" flipH="1">
              <a:off x="8867022" y="702870"/>
              <a:ext cx="51011" cy="501608"/>
            </a:xfrm>
            <a:custGeom>
              <a:avLst/>
              <a:gdLst/>
              <a:ahLst/>
              <a:cxnLst/>
              <a:rect l="l" t="t" r="r" b="b"/>
              <a:pathLst>
                <a:path w="2357" h="22476" extrusionOk="0">
                  <a:moveTo>
                    <a:pt x="1" y="0"/>
                  </a:moveTo>
                  <a:lnTo>
                    <a:pt x="1" y="22476"/>
                  </a:lnTo>
                  <a:lnTo>
                    <a:pt x="2357" y="22476"/>
                  </a:lnTo>
                  <a:lnTo>
                    <a:pt x="23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rot="5400000" flipH="1">
              <a:off x="8866687" y="595052"/>
              <a:ext cx="51682" cy="501608"/>
            </a:xfrm>
            <a:custGeom>
              <a:avLst/>
              <a:gdLst/>
              <a:ahLst/>
              <a:cxnLst/>
              <a:rect l="l" t="t" r="r" b="b"/>
              <a:pathLst>
                <a:path w="2388" h="22476" extrusionOk="0">
                  <a:moveTo>
                    <a:pt x="0" y="0"/>
                  </a:moveTo>
                  <a:lnTo>
                    <a:pt x="0" y="22476"/>
                  </a:lnTo>
                  <a:lnTo>
                    <a:pt x="2388" y="22476"/>
                  </a:lnTo>
                  <a:lnTo>
                    <a:pt x="23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rot="5400000" flipH="1">
              <a:off x="8867033" y="487245"/>
              <a:ext cx="50990" cy="501608"/>
            </a:xfrm>
            <a:custGeom>
              <a:avLst/>
              <a:gdLst/>
              <a:ahLst/>
              <a:cxnLst/>
              <a:rect l="l" t="t" r="r" b="b"/>
              <a:pathLst>
                <a:path w="2356" h="22476" extrusionOk="0">
                  <a:moveTo>
                    <a:pt x="0" y="0"/>
                  </a:moveTo>
                  <a:lnTo>
                    <a:pt x="0" y="22476"/>
                  </a:lnTo>
                  <a:lnTo>
                    <a:pt x="2356" y="22476"/>
                  </a:lnTo>
                  <a:lnTo>
                    <a:pt x="23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rot="5400000" flipH="1">
              <a:off x="8866687" y="379437"/>
              <a:ext cx="51682" cy="501608"/>
            </a:xfrm>
            <a:custGeom>
              <a:avLst/>
              <a:gdLst/>
              <a:ahLst/>
              <a:cxnLst/>
              <a:rect l="l" t="t" r="r" b="b"/>
              <a:pathLst>
                <a:path w="2388" h="22476" extrusionOk="0">
                  <a:moveTo>
                    <a:pt x="0" y="0"/>
                  </a:moveTo>
                  <a:lnTo>
                    <a:pt x="0" y="22476"/>
                  </a:lnTo>
                  <a:lnTo>
                    <a:pt x="2388" y="22476"/>
                  </a:lnTo>
                  <a:lnTo>
                    <a:pt x="23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6"/>
            <p:cNvSpPr/>
            <p:nvPr/>
          </p:nvSpPr>
          <p:spPr>
            <a:xfrm rot="5400000" flipH="1">
              <a:off x="8859403" y="264119"/>
              <a:ext cx="65650" cy="501945"/>
            </a:xfrm>
            <a:custGeom>
              <a:avLst/>
              <a:gdLst/>
              <a:ahLst/>
              <a:cxnLst/>
              <a:rect l="l" t="t" r="r" b="b"/>
              <a:pathLst>
                <a:path w="2389" h="22476" extrusionOk="0">
                  <a:moveTo>
                    <a:pt x="0" y="0"/>
                  </a:moveTo>
                  <a:lnTo>
                    <a:pt x="0" y="22476"/>
                  </a:lnTo>
                  <a:lnTo>
                    <a:pt x="2388" y="22476"/>
                  </a:lnTo>
                  <a:lnTo>
                    <a:pt x="23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rot="10800000">
              <a:off x="7662614" y="480157"/>
              <a:ext cx="482347" cy="486493"/>
            </a:xfrm>
            <a:custGeom>
              <a:avLst/>
              <a:gdLst/>
              <a:ahLst/>
              <a:cxnLst/>
              <a:rect l="l" t="t" r="r" b="b"/>
              <a:pathLst>
                <a:path w="22349" h="22476" extrusionOk="0">
                  <a:moveTo>
                    <a:pt x="0" y="0"/>
                  </a:moveTo>
                  <a:lnTo>
                    <a:pt x="0" y="22476"/>
                  </a:lnTo>
                  <a:lnTo>
                    <a:pt x="22348" y="22476"/>
                  </a:lnTo>
                  <a:lnTo>
                    <a:pt x="223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rot="10800000">
              <a:off x="7662625" y="-9417"/>
              <a:ext cx="483688" cy="486515"/>
            </a:xfrm>
            <a:custGeom>
              <a:avLst/>
              <a:gdLst/>
              <a:ahLst/>
              <a:cxnLst/>
              <a:rect l="l" t="t" r="r" b="b"/>
              <a:pathLst>
                <a:path w="22349" h="22477" extrusionOk="0">
                  <a:moveTo>
                    <a:pt x="22348" y="1"/>
                  </a:moveTo>
                  <a:lnTo>
                    <a:pt x="0" y="22476"/>
                  </a:lnTo>
                  <a:lnTo>
                    <a:pt x="22348" y="22476"/>
                  </a:lnTo>
                  <a:lnTo>
                    <a:pt x="22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rot="5400000">
              <a:off x="7454933" y="688554"/>
              <a:ext cx="485085" cy="68440"/>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6"/>
            <p:cNvSpPr/>
            <p:nvPr/>
          </p:nvSpPr>
          <p:spPr>
            <a:xfrm rot="5400000">
              <a:off x="7593136" y="688543"/>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6"/>
            <p:cNvSpPr/>
            <p:nvPr/>
          </p:nvSpPr>
          <p:spPr>
            <a:xfrm rot="5400000">
              <a:off x="7731350" y="688543"/>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6"/>
            <p:cNvSpPr/>
            <p:nvPr/>
          </p:nvSpPr>
          <p:spPr>
            <a:xfrm rot="5400000">
              <a:off x="7869554" y="688554"/>
              <a:ext cx="485085" cy="68440"/>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6"/>
            <p:cNvSpPr/>
            <p:nvPr/>
          </p:nvSpPr>
          <p:spPr>
            <a:xfrm rot="10800000">
              <a:off x="7662625" y="964706"/>
              <a:ext cx="483688" cy="744913"/>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rot="5400000" flipH="1">
              <a:off x="7662620" y="961351"/>
              <a:ext cx="483688" cy="486493"/>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rot="10800000" flipH="1">
              <a:off x="8661636" y="1471317"/>
              <a:ext cx="482347" cy="486493"/>
            </a:xfrm>
            <a:custGeom>
              <a:avLst/>
              <a:gdLst/>
              <a:ahLst/>
              <a:cxnLst/>
              <a:rect l="l" t="t" r="r" b="b"/>
              <a:pathLst>
                <a:path w="22349" h="22476" extrusionOk="0">
                  <a:moveTo>
                    <a:pt x="0" y="0"/>
                  </a:moveTo>
                  <a:lnTo>
                    <a:pt x="0" y="22476"/>
                  </a:lnTo>
                  <a:lnTo>
                    <a:pt x="22348" y="22476"/>
                  </a:lnTo>
                  <a:lnTo>
                    <a:pt x="223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6"/>
            <p:cNvSpPr/>
            <p:nvPr/>
          </p:nvSpPr>
          <p:spPr>
            <a:xfrm rot="-5400000" flipH="1">
              <a:off x="8658240" y="986305"/>
              <a:ext cx="483688" cy="486515"/>
            </a:xfrm>
            <a:custGeom>
              <a:avLst/>
              <a:gdLst/>
              <a:ahLst/>
              <a:cxnLst/>
              <a:rect l="l" t="t" r="r" b="b"/>
              <a:pathLst>
                <a:path w="22349" h="22477" extrusionOk="0">
                  <a:moveTo>
                    <a:pt x="22348" y="1"/>
                  </a:moveTo>
                  <a:lnTo>
                    <a:pt x="0" y="22476"/>
                  </a:lnTo>
                  <a:lnTo>
                    <a:pt x="22348" y="22476"/>
                  </a:lnTo>
                  <a:lnTo>
                    <a:pt x="22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6"/>
            <p:cNvSpPr/>
            <p:nvPr/>
          </p:nvSpPr>
          <p:spPr>
            <a:xfrm rot="-5400000" flipH="1">
              <a:off x="8728376" y="1679703"/>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6"/>
            <p:cNvSpPr/>
            <p:nvPr/>
          </p:nvSpPr>
          <p:spPr>
            <a:xfrm rot="-5400000" flipH="1">
              <a:off x="8590162" y="1679703"/>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6"/>
            <p:cNvSpPr/>
            <p:nvPr/>
          </p:nvSpPr>
          <p:spPr>
            <a:xfrm rot="10800000" flipH="1">
              <a:off x="8658892" y="1955865"/>
              <a:ext cx="483688" cy="744913"/>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rot="-5400000">
              <a:off x="8658896" y="1952510"/>
              <a:ext cx="483688" cy="486493"/>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rot="-5400000" flipH="1">
              <a:off x="8451939" y="1679703"/>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6"/>
            <p:cNvSpPr/>
            <p:nvPr/>
          </p:nvSpPr>
          <p:spPr>
            <a:xfrm rot="5400000" flipH="1">
              <a:off x="12408" y="4644784"/>
              <a:ext cx="483688" cy="503722"/>
            </a:xfrm>
            <a:custGeom>
              <a:avLst/>
              <a:gdLst/>
              <a:ahLst/>
              <a:cxnLst/>
              <a:rect l="l" t="t" r="r" b="b"/>
              <a:pathLst>
                <a:path w="22349" h="23272" extrusionOk="0">
                  <a:moveTo>
                    <a:pt x="1" y="1"/>
                  </a:moveTo>
                  <a:lnTo>
                    <a:pt x="1" y="23272"/>
                  </a:lnTo>
                  <a:lnTo>
                    <a:pt x="22349" y="23272"/>
                  </a:lnTo>
                  <a:lnTo>
                    <a:pt x="223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6"/>
            <p:cNvSpPr/>
            <p:nvPr/>
          </p:nvSpPr>
          <p:spPr>
            <a:xfrm rot="5400000" flipH="1">
              <a:off x="1321" y="4655466"/>
              <a:ext cx="482303" cy="482359"/>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6"/>
            <p:cNvSpPr/>
            <p:nvPr/>
          </p:nvSpPr>
          <p:spPr>
            <a:xfrm flipH="1">
              <a:off x="26315" y="4155393"/>
              <a:ext cx="475140" cy="501608"/>
            </a:xfrm>
            <a:custGeom>
              <a:avLst/>
              <a:gdLst/>
              <a:ahLst/>
              <a:cxnLst/>
              <a:rect l="l" t="t" r="r" b="b"/>
              <a:pathLst>
                <a:path w="22349" h="22476" extrusionOk="0">
                  <a:moveTo>
                    <a:pt x="1" y="0"/>
                  </a:moveTo>
                  <a:lnTo>
                    <a:pt x="1" y="22476"/>
                  </a:lnTo>
                  <a:lnTo>
                    <a:pt x="22349" y="22476"/>
                  </a:lnTo>
                  <a:lnTo>
                    <a:pt x="22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flipH="1">
              <a:off x="450440" y="4155384"/>
              <a:ext cx="51011" cy="501608"/>
            </a:xfrm>
            <a:custGeom>
              <a:avLst/>
              <a:gdLst/>
              <a:ahLst/>
              <a:cxnLst/>
              <a:rect l="l" t="t" r="r" b="b"/>
              <a:pathLst>
                <a:path w="2357" h="22476" extrusionOk="0">
                  <a:moveTo>
                    <a:pt x="1" y="0"/>
                  </a:moveTo>
                  <a:lnTo>
                    <a:pt x="1" y="22476"/>
                  </a:lnTo>
                  <a:lnTo>
                    <a:pt x="2357" y="22476"/>
                  </a:lnTo>
                  <a:lnTo>
                    <a:pt x="23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flipH="1">
              <a:off x="342285" y="4155384"/>
              <a:ext cx="51682" cy="501608"/>
            </a:xfrm>
            <a:custGeom>
              <a:avLst/>
              <a:gdLst/>
              <a:ahLst/>
              <a:cxnLst/>
              <a:rect l="l" t="t" r="r" b="b"/>
              <a:pathLst>
                <a:path w="2388" h="22476" extrusionOk="0">
                  <a:moveTo>
                    <a:pt x="0" y="0"/>
                  </a:moveTo>
                  <a:lnTo>
                    <a:pt x="0" y="22476"/>
                  </a:lnTo>
                  <a:lnTo>
                    <a:pt x="2388" y="22476"/>
                  </a:lnTo>
                  <a:lnTo>
                    <a:pt x="2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flipH="1">
              <a:off x="234824" y="4155384"/>
              <a:ext cx="50990" cy="501608"/>
            </a:xfrm>
            <a:custGeom>
              <a:avLst/>
              <a:gdLst/>
              <a:ahLst/>
              <a:cxnLst/>
              <a:rect l="l" t="t" r="r" b="b"/>
              <a:pathLst>
                <a:path w="2356" h="22476" extrusionOk="0">
                  <a:moveTo>
                    <a:pt x="0" y="0"/>
                  </a:moveTo>
                  <a:lnTo>
                    <a:pt x="0" y="22476"/>
                  </a:lnTo>
                  <a:lnTo>
                    <a:pt x="2356" y="22476"/>
                  </a:lnTo>
                  <a:lnTo>
                    <a:pt x="23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6"/>
            <p:cNvSpPr/>
            <p:nvPr/>
          </p:nvSpPr>
          <p:spPr>
            <a:xfrm flipH="1">
              <a:off x="126670" y="4155384"/>
              <a:ext cx="51682" cy="501608"/>
            </a:xfrm>
            <a:custGeom>
              <a:avLst/>
              <a:gdLst/>
              <a:ahLst/>
              <a:cxnLst/>
              <a:rect l="l" t="t" r="r" b="b"/>
              <a:pathLst>
                <a:path w="2388" h="22476" extrusionOk="0">
                  <a:moveTo>
                    <a:pt x="0" y="0"/>
                  </a:moveTo>
                  <a:lnTo>
                    <a:pt x="0" y="22476"/>
                  </a:lnTo>
                  <a:lnTo>
                    <a:pt x="2388" y="22476"/>
                  </a:lnTo>
                  <a:lnTo>
                    <a:pt x="2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6"/>
            <p:cNvSpPr/>
            <p:nvPr/>
          </p:nvSpPr>
          <p:spPr>
            <a:xfrm flipH="1">
              <a:off x="4536" y="4155516"/>
              <a:ext cx="65650" cy="501945"/>
            </a:xfrm>
            <a:custGeom>
              <a:avLst/>
              <a:gdLst/>
              <a:ahLst/>
              <a:cxnLst/>
              <a:rect l="l" t="t" r="r" b="b"/>
              <a:pathLst>
                <a:path w="2389" h="22476" extrusionOk="0">
                  <a:moveTo>
                    <a:pt x="0" y="0"/>
                  </a:moveTo>
                  <a:lnTo>
                    <a:pt x="0" y="22476"/>
                  </a:lnTo>
                  <a:lnTo>
                    <a:pt x="2388" y="22476"/>
                  </a:lnTo>
                  <a:lnTo>
                    <a:pt x="2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6"/>
            <p:cNvSpPr/>
            <p:nvPr/>
          </p:nvSpPr>
          <p:spPr>
            <a:xfrm>
              <a:off x="1000321" y="4170507"/>
              <a:ext cx="482347" cy="486493"/>
            </a:xfrm>
            <a:custGeom>
              <a:avLst/>
              <a:gdLst/>
              <a:ahLst/>
              <a:cxnLst/>
              <a:rect l="l" t="t" r="r" b="b"/>
              <a:pathLst>
                <a:path w="22349" h="22476" extrusionOk="0">
                  <a:moveTo>
                    <a:pt x="0" y="0"/>
                  </a:moveTo>
                  <a:lnTo>
                    <a:pt x="0" y="22476"/>
                  </a:lnTo>
                  <a:lnTo>
                    <a:pt x="22348" y="22476"/>
                  </a:lnTo>
                  <a:lnTo>
                    <a:pt x="223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a:off x="998969" y="4656973"/>
              <a:ext cx="483688" cy="486515"/>
            </a:xfrm>
            <a:custGeom>
              <a:avLst/>
              <a:gdLst/>
              <a:ahLst/>
              <a:cxnLst/>
              <a:rect l="l" t="t" r="r" b="b"/>
              <a:pathLst>
                <a:path w="22349" h="22477" extrusionOk="0">
                  <a:moveTo>
                    <a:pt x="22348" y="1"/>
                  </a:moveTo>
                  <a:lnTo>
                    <a:pt x="0" y="22476"/>
                  </a:lnTo>
                  <a:lnTo>
                    <a:pt x="22348" y="22476"/>
                  </a:lnTo>
                  <a:lnTo>
                    <a:pt x="22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6"/>
            <p:cNvSpPr/>
            <p:nvPr/>
          </p:nvSpPr>
          <p:spPr>
            <a:xfrm rot="-5400000">
              <a:off x="1205264" y="4380163"/>
              <a:ext cx="485085" cy="68440"/>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6"/>
            <p:cNvSpPr/>
            <p:nvPr/>
          </p:nvSpPr>
          <p:spPr>
            <a:xfrm rot="-5400000">
              <a:off x="1067061" y="4380152"/>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6"/>
            <p:cNvSpPr/>
            <p:nvPr/>
          </p:nvSpPr>
          <p:spPr>
            <a:xfrm rot="-5400000">
              <a:off x="928847" y="4380152"/>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rot="-5400000">
              <a:off x="790644" y="4380163"/>
              <a:ext cx="485085" cy="68440"/>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6"/>
            <p:cNvSpPr/>
            <p:nvPr/>
          </p:nvSpPr>
          <p:spPr>
            <a:xfrm>
              <a:off x="998969" y="3427539"/>
              <a:ext cx="483688" cy="744913"/>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6"/>
            <p:cNvSpPr/>
            <p:nvPr/>
          </p:nvSpPr>
          <p:spPr>
            <a:xfrm rot="-5400000" flipH="1">
              <a:off x="997535" y="3687918"/>
              <a:ext cx="483688" cy="489303"/>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6"/>
            <p:cNvSpPr/>
            <p:nvPr/>
          </p:nvSpPr>
          <p:spPr>
            <a:xfrm rot="5400000" flipH="1">
              <a:off x="1987" y="3178644"/>
              <a:ext cx="482347" cy="486493"/>
            </a:xfrm>
            <a:custGeom>
              <a:avLst/>
              <a:gdLst/>
              <a:ahLst/>
              <a:cxnLst/>
              <a:rect l="l" t="t" r="r" b="b"/>
              <a:pathLst>
                <a:path w="22349" h="22476" extrusionOk="0">
                  <a:moveTo>
                    <a:pt x="0" y="0"/>
                  </a:moveTo>
                  <a:lnTo>
                    <a:pt x="0" y="22476"/>
                  </a:lnTo>
                  <a:lnTo>
                    <a:pt x="22348" y="22476"/>
                  </a:lnTo>
                  <a:lnTo>
                    <a:pt x="223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rot="5400000" flipH="1">
              <a:off x="3354" y="3664338"/>
              <a:ext cx="483688" cy="486515"/>
            </a:xfrm>
            <a:custGeom>
              <a:avLst/>
              <a:gdLst/>
              <a:ahLst/>
              <a:cxnLst/>
              <a:rect l="l" t="t" r="r" b="b"/>
              <a:pathLst>
                <a:path w="22349" h="22477" extrusionOk="0">
                  <a:moveTo>
                    <a:pt x="22348" y="1"/>
                  </a:moveTo>
                  <a:lnTo>
                    <a:pt x="0" y="22476"/>
                  </a:lnTo>
                  <a:lnTo>
                    <a:pt x="22348" y="22476"/>
                  </a:lnTo>
                  <a:lnTo>
                    <a:pt x="22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rot="10800000" flipH="1">
              <a:off x="-13" y="3181359"/>
              <a:ext cx="485085" cy="68440"/>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rot="10800000" flipH="1">
              <a:off x="-13" y="3319552"/>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rot="10800000" flipH="1">
              <a:off x="-13" y="3457765"/>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flipH="1">
              <a:off x="2702" y="2436379"/>
              <a:ext cx="483688" cy="744913"/>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rot="5400000">
              <a:off x="2697" y="2698154"/>
              <a:ext cx="483688" cy="486493"/>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rot="10800000" flipH="1">
              <a:off x="-13" y="3595988"/>
              <a:ext cx="485085" cy="68462"/>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16"/>
            <p:cNvGrpSpPr/>
            <p:nvPr/>
          </p:nvGrpSpPr>
          <p:grpSpPr>
            <a:xfrm flipH="1">
              <a:off x="504450" y="4653954"/>
              <a:ext cx="485063" cy="485004"/>
              <a:chOff x="7831939" y="4498901"/>
              <a:chExt cx="644345" cy="644267"/>
            </a:xfrm>
          </p:grpSpPr>
          <p:sp>
            <p:nvSpPr>
              <p:cNvPr id="812" name="Google Shape;812;p16"/>
              <p:cNvSpPr/>
              <p:nvPr/>
            </p:nvSpPr>
            <p:spPr>
              <a:xfrm rot="-5400000">
                <a:off x="8108331" y="4591265"/>
                <a:ext cx="91561" cy="644345"/>
              </a:xfrm>
              <a:custGeom>
                <a:avLst/>
                <a:gdLst/>
                <a:ahLst/>
                <a:cxnLst/>
                <a:rect l="l" t="t" r="r" b="b"/>
                <a:pathLst>
                  <a:path w="3185" h="22412" extrusionOk="0">
                    <a:moveTo>
                      <a:pt x="1" y="0"/>
                    </a:moveTo>
                    <a:lnTo>
                      <a:pt x="1" y="22412"/>
                    </a:lnTo>
                    <a:lnTo>
                      <a:pt x="3184" y="22412"/>
                    </a:lnTo>
                    <a:lnTo>
                      <a:pt x="3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rot="-5400000">
                <a:off x="8107885" y="4406887"/>
                <a:ext cx="92452" cy="644345"/>
              </a:xfrm>
              <a:custGeom>
                <a:avLst/>
                <a:gdLst/>
                <a:ahLst/>
                <a:cxnLst/>
                <a:rect l="l" t="t" r="r" b="b"/>
                <a:pathLst>
                  <a:path w="3216" h="22412" extrusionOk="0">
                    <a:moveTo>
                      <a:pt x="0" y="0"/>
                    </a:moveTo>
                    <a:lnTo>
                      <a:pt x="0" y="22412"/>
                    </a:lnTo>
                    <a:lnTo>
                      <a:pt x="3216" y="22412"/>
                    </a:lnTo>
                    <a:lnTo>
                      <a:pt x="32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rot="-5400000">
                <a:off x="8108345" y="4222495"/>
                <a:ext cx="91532" cy="644345"/>
              </a:xfrm>
              <a:custGeom>
                <a:avLst/>
                <a:gdLst/>
                <a:ahLst/>
                <a:cxnLst/>
                <a:rect l="l" t="t" r="r" b="b"/>
                <a:pathLst>
                  <a:path w="3184" h="22412" extrusionOk="0">
                    <a:moveTo>
                      <a:pt x="0" y="0"/>
                    </a:moveTo>
                    <a:lnTo>
                      <a:pt x="0" y="22412"/>
                    </a:lnTo>
                    <a:lnTo>
                      <a:pt x="3184" y="22412"/>
                    </a:lnTo>
                    <a:lnTo>
                      <a:pt x="3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6"/>
              <p:cNvSpPr/>
              <p:nvPr/>
            </p:nvSpPr>
            <p:spPr>
              <a:xfrm rot="-5400000">
                <a:off x="8108331" y="4775215"/>
                <a:ext cx="91561" cy="644345"/>
              </a:xfrm>
              <a:custGeom>
                <a:avLst/>
                <a:gdLst/>
                <a:ahLst/>
                <a:cxnLst/>
                <a:rect l="l" t="t" r="r" b="b"/>
                <a:pathLst>
                  <a:path w="3185" h="22412" extrusionOk="0">
                    <a:moveTo>
                      <a:pt x="1" y="0"/>
                    </a:moveTo>
                    <a:lnTo>
                      <a:pt x="1" y="22412"/>
                    </a:lnTo>
                    <a:lnTo>
                      <a:pt x="3184" y="22412"/>
                    </a:lnTo>
                    <a:lnTo>
                      <a:pt x="3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16"/>
            <p:cNvSpPr/>
            <p:nvPr/>
          </p:nvSpPr>
          <p:spPr>
            <a:xfrm>
              <a:off x="8669864" y="3184205"/>
              <a:ext cx="485073" cy="487186"/>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6"/>
            <p:cNvSpPr/>
            <p:nvPr/>
          </p:nvSpPr>
          <p:spPr>
            <a:xfrm>
              <a:off x="8670843" y="3184215"/>
              <a:ext cx="483688" cy="243268"/>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2800"/>
              <a:buFont typeface="DM Serif Display"/>
              <a:buNone/>
              <a:defRPr sz="2800" b="1">
                <a:solidFill>
                  <a:schemeClr val="dk1"/>
                </a:solidFill>
                <a:latin typeface="DM Serif Display"/>
                <a:ea typeface="DM Serif Display"/>
                <a:cs typeface="DM Serif Display"/>
                <a:sym typeface="DM Serif Display"/>
              </a:defRPr>
            </a:lvl1pPr>
            <a:lvl2pPr lvl="1">
              <a:lnSpc>
                <a:spcPct val="80000"/>
              </a:lnSpc>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2pPr>
            <a:lvl3pPr lvl="2">
              <a:lnSpc>
                <a:spcPct val="80000"/>
              </a:lnSpc>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3pPr>
            <a:lvl4pPr lvl="3">
              <a:lnSpc>
                <a:spcPct val="80000"/>
              </a:lnSpc>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4pPr>
            <a:lvl5pPr lvl="4">
              <a:lnSpc>
                <a:spcPct val="80000"/>
              </a:lnSpc>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5pPr>
            <a:lvl6pPr lvl="5">
              <a:lnSpc>
                <a:spcPct val="80000"/>
              </a:lnSpc>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6pPr>
            <a:lvl7pPr lvl="6">
              <a:lnSpc>
                <a:spcPct val="80000"/>
              </a:lnSpc>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7pPr>
            <a:lvl8pPr lvl="7">
              <a:lnSpc>
                <a:spcPct val="80000"/>
              </a:lnSpc>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8pPr>
            <a:lvl9pPr lvl="8">
              <a:lnSpc>
                <a:spcPct val="80000"/>
              </a:lnSpc>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80000"/>
              </a:lnSpc>
              <a:spcBef>
                <a:spcPts val="0"/>
              </a:spcBef>
              <a:spcAft>
                <a:spcPts val="0"/>
              </a:spcAft>
              <a:buClr>
                <a:schemeClr val="dk1"/>
              </a:buClr>
              <a:buSzPts val="1800"/>
              <a:buFont typeface="Basic"/>
              <a:buChar char="●"/>
              <a:defRPr sz="1800">
                <a:solidFill>
                  <a:schemeClr val="dk1"/>
                </a:solidFill>
                <a:latin typeface="Basic"/>
                <a:ea typeface="Basic"/>
                <a:cs typeface="Basic"/>
                <a:sym typeface="Basic"/>
              </a:defRPr>
            </a:lvl1pPr>
            <a:lvl2pPr marL="914400" lvl="1" indent="-317500">
              <a:lnSpc>
                <a:spcPct val="80000"/>
              </a:lnSpc>
              <a:spcBef>
                <a:spcPts val="1600"/>
              </a:spcBef>
              <a:spcAft>
                <a:spcPts val="0"/>
              </a:spcAft>
              <a:buClr>
                <a:schemeClr val="dk1"/>
              </a:buClr>
              <a:buSzPts val="1400"/>
              <a:buFont typeface="Basic"/>
              <a:buChar char="○"/>
              <a:defRPr>
                <a:solidFill>
                  <a:schemeClr val="dk1"/>
                </a:solidFill>
                <a:latin typeface="Basic"/>
                <a:ea typeface="Basic"/>
                <a:cs typeface="Basic"/>
                <a:sym typeface="Basic"/>
              </a:defRPr>
            </a:lvl2pPr>
            <a:lvl3pPr marL="1371600" lvl="2" indent="-317500">
              <a:lnSpc>
                <a:spcPct val="80000"/>
              </a:lnSpc>
              <a:spcBef>
                <a:spcPts val="1600"/>
              </a:spcBef>
              <a:spcAft>
                <a:spcPts val="0"/>
              </a:spcAft>
              <a:buClr>
                <a:schemeClr val="dk1"/>
              </a:buClr>
              <a:buSzPts val="1400"/>
              <a:buFont typeface="Basic"/>
              <a:buChar char="■"/>
              <a:defRPr>
                <a:solidFill>
                  <a:schemeClr val="dk1"/>
                </a:solidFill>
                <a:latin typeface="Basic"/>
                <a:ea typeface="Basic"/>
                <a:cs typeface="Basic"/>
                <a:sym typeface="Basic"/>
              </a:defRPr>
            </a:lvl3pPr>
            <a:lvl4pPr marL="1828800" lvl="3" indent="-317500">
              <a:lnSpc>
                <a:spcPct val="80000"/>
              </a:lnSpc>
              <a:spcBef>
                <a:spcPts val="1600"/>
              </a:spcBef>
              <a:spcAft>
                <a:spcPts val="0"/>
              </a:spcAft>
              <a:buClr>
                <a:schemeClr val="dk1"/>
              </a:buClr>
              <a:buSzPts val="1400"/>
              <a:buFont typeface="Basic"/>
              <a:buChar char="●"/>
              <a:defRPr>
                <a:solidFill>
                  <a:schemeClr val="dk1"/>
                </a:solidFill>
                <a:latin typeface="Basic"/>
                <a:ea typeface="Basic"/>
                <a:cs typeface="Basic"/>
                <a:sym typeface="Basic"/>
              </a:defRPr>
            </a:lvl4pPr>
            <a:lvl5pPr marL="2286000" lvl="4" indent="-317500">
              <a:lnSpc>
                <a:spcPct val="80000"/>
              </a:lnSpc>
              <a:spcBef>
                <a:spcPts val="1600"/>
              </a:spcBef>
              <a:spcAft>
                <a:spcPts val="0"/>
              </a:spcAft>
              <a:buClr>
                <a:schemeClr val="dk1"/>
              </a:buClr>
              <a:buSzPts val="1400"/>
              <a:buFont typeface="Basic"/>
              <a:buChar char="○"/>
              <a:defRPr>
                <a:solidFill>
                  <a:schemeClr val="dk1"/>
                </a:solidFill>
                <a:latin typeface="Basic"/>
                <a:ea typeface="Basic"/>
                <a:cs typeface="Basic"/>
                <a:sym typeface="Basic"/>
              </a:defRPr>
            </a:lvl5pPr>
            <a:lvl6pPr marL="2743200" lvl="5" indent="-317500">
              <a:lnSpc>
                <a:spcPct val="80000"/>
              </a:lnSpc>
              <a:spcBef>
                <a:spcPts val="1600"/>
              </a:spcBef>
              <a:spcAft>
                <a:spcPts val="0"/>
              </a:spcAft>
              <a:buClr>
                <a:schemeClr val="dk1"/>
              </a:buClr>
              <a:buSzPts val="1400"/>
              <a:buFont typeface="Basic"/>
              <a:buChar char="■"/>
              <a:defRPr>
                <a:solidFill>
                  <a:schemeClr val="dk1"/>
                </a:solidFill>
                <a:latin typeface="Basic"/>
                <a:ea typeface="Basic"/>
                <a:cs typeface="Basic"/>
                <a:sym typeface="Basic"/>
              </a:defRPr>
            </a:lvl6pPr>
            <a:lvl7pPr marL="3200400" lvl="6" indent="-317500">
              <a:lnSpc>
                <a:spcPct val="80000"/>
              </a:lnSpc>
              <a:spcBef>
                <a:spcPts val="1600"/>
              </a:spcBef>
              <a:spcAft>
                <a:spcPts val="0"/>
              </a:spcAft>
              <a:buClr>
                <a:schemeClr val="dk1"/>
              </a:buClr>
              <a:buSzPts val="1400"/>
              <a:buFont typeface="Basic"/>
              <a:buChar char="●"/>
              <a:defRPr>
                <a:solidFill>
                  <a:schemeClr val="dk1"/>
                </a:solidFill>
                <a:latin typeface="Basic"/>
                <a:ea typeface="Basic"/>
                <a:cs typeface="Basic"/>
                <a:sym typeface="Basic"/>
              </a:defRPr>
            </a:lvl7pPr>
            <a:lvl8pPr marL="3657600" lvl="7" indent="-317500">
              <a:lnSpc>
                <a:spcPct val="80000"/>
              </a:lnSpc>
              <a:spcBef>
                <a:spcPts val="1600"/>
              </a:spcBef>
              <a:spcAft>
                <a:spcPts val="0"/>
              </a:spcAft>
              <a:buClr>
                <a:schemeClr val="dk1"/>
              </a:buClr>
              <a:buSzPts val="1400"/>
              <a:buFont typeface="Basic"/>
              <a:buChar char="○"/>
              <a:defRPr>
                <a:solidFill>
                  <a:schemeClr val="dk1"/>
                </a:solidFill>
                <a:latin typeface="Basic"/>
                <a:ea typeface="Basic"/>
                <a:cs typeface="Basic"/>
                <a:sym typeface="Basic"/>
              </a:defRPr>
            </a:lvl8pPr>
            <a:lvl9pPr marL="4114800" lvl="8" indent="-317500">
              <a:lnSpc>
                <a:spcPct val="80000"/>
              </a:lnSpc>
              <a:spcBef>
                <a:spcPts val="1600"/>
              </a:spcBef>
              <a:spcAft>
                <a:spcPts val="1600"/>
              </a:spcAft>
              <a:buClr>
                <a:schemeClr val="dk1"/>
              </a:buClr>
              <a:buSzPts val="1400"/>
              <a:buFont typeface="Basic"/>
              <a:buChar char="■"/>
              <a:defRPr>
                <a:solidFill>
                  <a:schemeClr val="dk1"/>
                </a:solidFill>
                <a:latin typeface="Basic"/>
                <a:ea typeface="Basic"/>
                <a:cs typeface="Basic"/>
                <a:sym typeface="Bas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9" r:id="rId6"/>
    <p:sldLayoutId id="2147483660" r:id="rId7"/>
    <p:sldLayoutId id="2147483661" r:id="rId8"/>
    <p:sldLayoutId id="214748366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1602" name="Google Shape;1602;p31"/>
          <p:cNvSpPr txBox="1">
            <a:spLocks noGrp="1"/>
          </p:cNvSpPr>
          <p:nvPr>
            <p:ph type="ctrTitle"/>
          </p:nvPr>
        </p:nvSpPr>
        <p:spPr>
          <a:xfrm>
            <a:off x="-682485" y="2119448"/>
            <a:ext cx="8984972" cy="1954696"/>
          </a:xfrm>
          <a:prstGeom prst="rect">
            <a:avLst/>
          </a:prstGeom>
        </p:spPr>
        <p:txBody>
          <a:bodyPr spcFirstLastPara="1" wrap="square" lIns="0" tIns="0" rIns="0" bIns="0" anchor="ctr" anchorCtr="0">
            <a:noAutofit/>
          </a:bodyPr>
          <a:lstStyle/>
          <a:p>
            <a:pPr lvl="0"/>
            <a:r>
              <a:rPr lang="es-CO" b="0" dirty="0" err="1"/>
              <a:t>Activity</a:t>
            </a:r>
            <a:r>
              <a:rPr lang="es-CO" b="0" dirty="0"/>
              <a:t>: </a:t>
            </a:r>
            <a:r>
              <a:rPr lang="es-CO" b="0" dirty="0" smtClean="0"/>
              <a:t/>
            </a:r>
            <a:br>
              <a:rPr lang="es-CO" b="0" dirty="0" smtClean="0"/>
            </a:br>
            <a:r>
              <a:rPr lang="es-CO" b="0" dirty="0" smtClean="0"/>
              <a:t>Ping </a:t>
            </a:r>
            <a:r>
              <a:rPr lang="es-CO" b="0" dirty="0" err="1"/>
              <a:t>Totumuro</a:t>
            </a:r>
            <a:endParaRPr dirty="0"/>
          </a:p>
        </p:txBody>
      </p:sp>
      <p:sp>
        <p:nvSpPr>
          <p:cNvPr id="2" name="Subtítulo 1"/>
          <p:cNvSpPr>
            <a:spLocks noGrp="1"/>
          </p:cNvSpPr>
          <p:nvPr>
            <p:ph type="subTitle" idx="1"/>
          </p:nvPr>
        </p:nvSpPr>
        <p:spPr/>
        <p:txBody>
          <a:bodyPr/>
          <a:lstStyle/>
          <a:p>
            <a:r>
              <a:rPr lang="en-US" dirty="0" smtClean="0"/>
              <a:t>English - 51653</a:t>
            </a:r>
            <a:endParaRPr lang="es-C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32"/>
          <p:cNvSpPr txBox="1">
            <a:spLocks noGrp="1"/>
          </p:cNvSpPr>
          <p:nvPr>
            <p:ph type="body" idx="1"/>
          </p:nvPr>
        </p:nvSpPr>
        <p:spPr>
          <a:xfrm>
            <a:off x="1352450" y="1571875"/>
            <a:ext cx="6447300" cy="3027300"/>
          </a:xfrm>
          <a:prstGeom prst="rect">
            <a:avLst/>
          </a:prstGeom>
        </p:spPr>
        <p:txBody>
          <a:bodyPr spcFirstLastPara="1" wrap="square" lIns="0" tIns="0" rIns="0" bIns="0" anchor="ctr" anchorCtr="0">
            <a:noAutofit/>
          </a:bodyPr>
          <a:lstStyle/>
          <a:p>
            <a:pPr marL="0" lvl="0" indent="0">
              <a:spcAft>
                <a:spcPts val="1600"/>
              </a:spcAft>
              <a:buNone/>
            </a:pPr>
            <a:r>
              <a:rPr lang="en-US" sz="2000" dirty="0"/>
              <a:t>Ping Totumuro is a 35-year-old painter from Japan. He has a beautiful house in Kyoto, Japan. He lives with his two big goldfish, Ying and Yang. He is now divorced and doesn’t have many friends. His parents live in Tokyo with his sister Levan, a 25-year-old architect who works for an important construction company. On weekends, Ping usually visits his parents and his sister and goes back to his house on Monday.</a:t>
            </a:r>
            <a:endParaRPr sz="2000" dirty="0"/>
          </a:p>
        </p:txBody>
      </p:sp>
      <p:sp>
        <p:nvSpPr>
          <p:cNvPr id="1609" name="Google Shape;1609;p32"/>
          <p:cNvSpPr txBox="1">
            <a:spLocks noGrp="1"/>
          </p:cNvSpPr>
          <p:nvPr>
            <p:ph type="title"/>
          </p:nvPr>
        </p:nvSpPr>
        <p:spPr>
          <a:xfrm>
            <a:off x="1344275" y="1065692"/>
            <a:ext cx="6455400" cy="33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Text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sp>
        <p:nvSpPr>
          <p:cNvPr id="27" name="Google Shape;1609;p32"/>
          <p:cNvSpPr txBox="1">
            <a:spLocks noGrp="1"/>
          </p:cNvSpPr>
          <p:nvPr>
            <p:ph type="title"/>
          </p:nvPr>
        </p:nvSpPr>
        <p:spPr>
          <a:xfrm>
            <a:off x="904009" y="1025052"/>
            <a:ext cx="6455400" cy="33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smtClean="0"/>
              <a:t>Information</a:t>
            </a:r>
            <a:endParaRPr sz="2800" dirty="0"/>
          </a:p>
        </p:txBody>
      </p:sp>
      <p:sp>
        <p:nvSpPr>
          <p:cNvPr id="16" name="CuadroTexto 15"/>
          <p:cNvSpPr txBox="1"/>
          <p:nvPr/>
        </p:nvSpPr>
        <p:spPr>
          <a:xfrm>
            <a:off x="934694" y="1490133"/>
            <a:ext cx="7010400" cy="3539430"/>
          </a:xfrm>
          <a:prstGeom prst="rect">
            <a:avLst/>
          </a:prstGeom>
          <a:noFill/>
        </p:spPr>
        <p:txBody>
          <a:bodyPr wrap="square" rtlCol="0">
            <a:spAutoFit/>
          </a:bodyPr>
          <a:lstStyle/>
          <a:p>
            <a:pPr marL="342900" indent="-342900">
              <a:buFont typeface="+mj-lt"/>
              <a:buAutoNum type="arabicPeriod"/>
            </a:pPr>
            <a:r>
              <a:rPr lang="en-US" dirty="0" smtClean="0"/>
              <a:t>Ping Totumuro is 35 years old.</a:t>
            </a:r>
          </a:p>
          <a:p>
            <a:pPr marL="342900" indent="-342900">
              <a:buFont typeface="+mj-lt"/>
              <a:buAutoNum type="arabicPeriod"/>
            </a:pPr>
            <a:endParaRPr lang="en-US" dirty="0" smtClean="0"/>
          </a:p>
          <a:p>
            <a:pPr marL="342900" indent="-342900">
              <a:buFont typeface="+mj-lt"/>
              <a:buAutoNum type="arabicPeriod"/>
            </a:pPr>
            <a:r>
              <a:rPr lang="en-US" dirty="0" smtClean="0"/>
              <a:t>He is a painter.</a:t>
            </a:r>
          </a:p>
          <a:p>
            <a:pPr marL="342900" indent="-342900">
              <a:buFont typeface="+mj-lt"/>
              <a:buAutoNum type="arabicPeriod"/>
            </a:pPr>
            <a:endParaRPr lang="en-US" dirty="0" smtClean="0"/>
          </a:p>
          <a:p>
            <a:pPr marL="342900" indent="-342900">
              <a:buFont typeface="+mj-lt"/>
              <a:buAutoNum type="arabicPeriod"/>
            </a:pPr>
            <a:r>
              <a:rPr lang="en-US" dirty="0" smtClean="0"/>
              <a:t>He is from Japan.</a:t>
            </a:r>
          </a:p>
          <a:p>
            <a:pPr marL="342900" indent="-342900">
              <a:buFont typeface="+mj-lt"/>
              <a:buAutoNum type="arabicPeriod"/>
            </a:pPr>
            <a:endParaRPr lang="en-US" dirty="0" smtClean="0"/>
          </a:p>
          <a:p>
            <a:pPr marL="342900" indent="-342900">
              <a:buFont typeface="+mj-lt"/>
              <a:buAutoNum type="arabicPeriod"/>
            </a:pPr>
            <a:r>
              <a:rPr lang="en-US" dirty="0" smtClean="0"/>
              <a:t>He lives in Tokyo.</a:t>
            </a:r>
          </a:p>
          <a:p>
            <a:pPr marL="342900" indent="-342900">
              <a:buFont typeface="+mj-lt"/>
              <a:buAutoNum type="arabicPeriod"/>
            </a:pPr>
            <a:endParaRPr lang="en-US" dirty="0" smtClean="0"/>
          </a:p>
          <a:p>
            <a:pPr marL="342900" indent="-342900">
              <a:buFont typeface="+mj-lt"/>
              <a:buAutoNum type="arabicPeriod"/>
            </a:pPr>
            <a:r>
              <a:rPr lang="en-US" dirty="0" smtClean="0"/>
              <a:t>He has a beautiful house.</a:t>
            </a:r>
          </a:p>
          <a:p>
            <a:pPr marL="342900" indent="-342900">
              <a:buFont typeface="+mj-lt"/>
              <a:buAutoNum type="arabicPeriod"/>
            </a:pPr>
            <a:endParaRPr lang="en-US" dirty="0" smtClean="0"/>
          </a:p>
          <a:p>
            <a:pPr marL="342900" indent="-342900">
              <a:buFont typeface="+mj-lt"/>
              <a:buAutoNum type="arabicPeriod"/>
            </a:pPr>
            <a:r>
              <a:rPr lang="en-US" dirty="0" smtClean="0"/>
              <a:t>He lives with his pets.</a:t>
            </a:r>
          </a:p>
          <a:p>
            <a:pPr marL="342900" indent="-342900">
              <a:buFont typeface="+mj-lt"/>
              <a:buAutoNum type="arabicPeriod"/>
            </a:pPr>
            <a:endParaRPr lang="en-US" dirty="0" smtClean="0"/>
          </a:p>
          <a:p>
            <a:pPr marL="342900" indent="-342900">
              <a:buFont typeface="+mj-lt"/>
              <a:buAutoNum type="arabicPeriod"/>
            </a:pPr>
            <a:r>
              <a:rPr lang="en-US" dirty="0" smtClean="0"/>
              <a:t>He has two big goldfish.</a:t>
            </a:r>
          </a:p>
          <a:p>
            <a:pPr marL="342900" indent="-342900">
              <a:buFont typeface="+mj-lt"/>
              <a:buAutoNum type="arabicPeriod"/>
            </a:pPr>
            <a:endParaRPr lang="en-US" dirty="0" smtClean="0"/>
          </a:p>
          <a:p>
            <a:pPr marL="342900" indent="-342900">
              <a:buFont typeface="+mj-lt"/>
              <a:buAutoNum type="arabicPeriod"/>
            </a:pPr>
            <a:r>
              <a:rPr lang="en-US" dirty="0"/>
              <a:t>T</a:t>
            </a:r>
            <a:r>
              <a:rPr lang="en-US" dirty="0" smtClean="0"/>
              <a:t>he </a:t>
            </a:r>
            <a:r>
              <a:rPr lang="en-US" dirty="0"/>
              <a:t>names of </a:t>
            </a:r>
            <a:r>
              <a:rPr lang="en-US" dirty="0" smtClean="0"/>
              <a:t>his pets are Ying and Yang.</a:t>
            </a:r>
          </a:p>
          <a:p>
            <a:pPr marL="342900" indent="-342900">
              <a:buFont typeface="+mj-lt"/>
              <a:buAutoNum type="arabicPeriod"/>
            </a:pPr>
            <a:endParaRPr lang="en-US" dirty="0" smtClean="0"/>
          </a:p>
        </p:txBody>
      </p:sp>
      <p:pic>
        <p:nvPicPr>
          <p:cNvPr id="17" name="Imagen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965" y="1025052"/>
            <a:ext cx="1786281" cy="1190854"/>
          </a:xfrm>
          <a:prstGeom prst="rect">
            <a:avLst/>
          </a:prstGeom>
        </p:spPr>
      </p:pic>
      <p:pic>
        <p:nvPicPr>
          <p:cNvPr id="18" name="Imagen 17"/>
          <p:cNvPicPr>
            <a:picLocks noChangeAspect="1"/>
          </p:cNvPicPr>
          <p:nvPr/>
        </p:nvPicPr>
        <p:blipFill rotWithShape="1">
          <a:blip r:embed="rId4">
            <a:extLst>
              <a:ext uri="{28A0092B-C50C-407E-A947-70E740481C1C}">
                <a14:useLocalDpi xmlns:a14="http://schemas.microsoft.com/office/drawing/2010/main" val="0"/>
              </a:ext>
            </a:extLst>
          </a:blip>
          <a:srcRect l="7371" t="6716" r="3847" b="15679"/>
          <a:stretch/>
        </p:blipFill>
        <p:spPr>
          <a:xfrm>
            <a:off x="4232832" y="2268428"/>
            <a:ext cx="1786281" cy="1144639"/>
          </a:xfrm>
          <a:prstGeom prst="rect">
            <a:avLst/>
          </a:prstGeom>
        </p:spPr>
      </p:pic>
      <p:pic>
        <p:nvPicPr>
          <p:cNvPr id="19" name="Imagen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6065" y="3413067"/>
            <a:ext cx="1621181" cy="11753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0"/>
        <p:cNvGrpSpPr/>
        <p:nvPr/>
      </p:nvGrpSpPr>
      <p:grpSpPr>
        <a:xfrm>
          <a:off x="0" y="0"/>
          <a:ext cx="0" cy="0"/>
          <a:chOff x="0" y="0"/>
          <a:chExt cx="0" cy="0"/>
        </a:xfrm>
      </p:grpSpPr>
      <p:sp>
        <p:nvSpPr>
          <p:cNvPr id="8" name="Google Shape;1609;p32"/>
          <p:cNvSpPr txBox="1">
            <a:spLocks noGrp="1"/>
          </p:cNvSpPr>
          <p:nvPr>
            <p:ph type="title"/>
          </p:nvPr>
        </p:nvSpPr>
        <p:spPr>
          <a:xfrm>
            <a:off x="1532659" y="1113952"/>
            <a:ext cx="6455400" cy="33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smtClean="0"/>
              <a:t>Information</a:t>
            </a:r>
            <a:endParaRPr sz="2800" dirty="0"/>
          </a:p>
        </p:txBody>
      </p:sp>
      <p:sp>
        <p:nvSpPr>
          <p:cNvPr id="9" name="CuadroTexto 8"/>
          <p:cNvSpPr txBox="1"/>
          <p:nvPr/>
        </p:nvSpPr>
        <p:spPr>
          <a:xfrm>
            <a:off x="904009" y="1591733"/>
            <a:ext cx="7010400" cy="3754874"/>
          </a:xfrm>
          <a:prstGeom prst="rect">
            <a:avLst/>
          </a:prstGeom>
          <a:noFill/>
        </p:spPr>
        <p:txBody>
          <a:bodyPr wrap="square" rtlCol="0">
            <a:spAutoFit/>
          </a:bodyPr>
          <a:lstStyle/>
          <a:p>
            <a:pPr marL="342900" indent="-342900">
              <a:buFont typeface="+mj-lt"/>
              <a:buAutoNum type="arabicPeriod" startAt="9"/>
            </a:pPr>
            <a:r>
              <a:rPr lang="en-US" dirty="0"/>
              <a:t>He is divorced</a:t>
            </a:r>
            <a:r>
              <a:rPr lang="en-US" dirty="0" smtClean="0"/>
              <a:t>.</a:t>
            </a:r>
          </a:p>
          <a:p>
            <a:pPr marL="342900" indent="-342900">
              <a:buFont typeface="+mj-lt"/>
              <a:buAutoNum type="arabicPeriod" startAt="9"/>
            </a:pPr>
            <a:endParaRPr lang="en-US" dirty="0"/>
          </a:p>
          <a:p>
            <a:pPr marL="342900" indent="-342900">
              <a:buFont typeface="+mj-lt"/>
              <a:buAutoNum type="arabicPeriod" startAt="9"/>
            </a:pPr>
            <a:r>
              <a:rPr lang="en-US" dirty="0"/>
              <a:t>Ha doesn’t have many friends</a:t>
            </a:r>
            <a:r>
              <a:rPr lang="en-US" dirty="0" smtClean="0"/>
              <a:t>.</a:t>
            </a:r>
          </a:p>
          <a:p>
            <a:pPr marL="342900" indent="-342900">
              <a:buFont typeface="+mj-lt"/>
              <a:buAutoNum type="arabicPeriod" startAt="9"/>
            </a:pPr>
            <a:endParaRPr lang="en-US" dirty="0"/>
          </a:p>
          <a:p>
            <a:pPr marL="342900" indent="-342900">
              <a:buFont typeface="+mj-lt"/>
              <a:buAutoNum type="arabicPeriod" startAt="9"/>
            </a:pPr>
            <a:r>
              <a:rPr lang="en-US" dirty="0"/>
              <a:t>His parents live in Tokyo</a:t>
            </a:r>
            <a:r>
              <a:rPr lang="en-US" dirty="0" smtClean="0"/>
              <a:t>.</a:t>
            </a:r>
          </a:p>
          <a:p>
            <a:pPr marL="342900" indent="-342900">
              <a:buFont typeface="+mj-lt"/>
              <a:buAutoNum type="arabicPeriod" startAt="9"/>
            </a:pPr>
            <a:endParaRPr lang="en-US" dirty="0" smtClean="0"/>
          </a:p>
          <a:p>
            <a:pPr marL="342900" indent="-342900">
              <a:buFont typeface="+mj-lt"/>
              <a:buAutoNum type="arabicPeriod" startAt="9"/>
            </a:pPr>
            <a:r>
              <a:rPr lang="en-US" dirty="0" smtClean="0"/>
              <a:t>His sister Levan lives with her parents. </a:t>
            </a:r>
          </a:p>
          <a:p>
            <a:pPr marL="342900" indent="-342900">
              <a:buFont typeface="+mj-lt"/>
              <a:buAutoNum type="arabicPeriod" startAt="9"/>
            </a:pPr>
            <a:endParaRPr lang="en-US" dirty="0" smtClean="0"/>
          </a:p>
          <a:p>
            <a:pPr marL="342900" indent="-342900">
              <a:buFont typeface="+mj-lt"/>
              <a:buAutoNum type="arabicPeriod" startAt="9"/>
            </a:pPr>
            <a:r>
              <a:rPr lang="en-US" dirty="0" smtClean="0"/>
              <a:t>She is a 25 years old architect.</a:t>
            </a:r>
          </a:p>
          <a:p>
            <a:pPr marL="342900" indent="-342900">
              <a:buFont typeface="+mj-lt"/>
              <a:buAutoNum type="arabicPeriod" startAt="9"/>
            </a:pPr>
            <a:endParaRPr lang="en-US" dirty="0" smtClean="0"/>
          </a:p>
          <a:p>
            <a:pPr marL="342900" indent="-342900">
              <a:buFont typeface="+mj-lt"/>
              <a:buAutoNum type="arabicPeriod" startAt="9"/>
            </a:pPr>
            <a:r>
              <a:rPr lang="en-US" dirty="0" smtClean="0"/>
              <a:t>She works for an important construction company.</a:t>
            </a:r>
          </a:p>
          <a:p>
            <a:pPr marL="342900" indent="-342900">
              <a:buFont typeface="+mj-lt"/>
              <a:buAutoNum type="arabicPeriod" startAt="9"/>
            </a:pPr>
            <a:endParaRPr lang="en-US" dirty="0" smtClean="0"/>
          </a:p>
          <a:p>
            <a:pPr marL="342900" indent="-342900">
              <a:buFont typeface="+mj-lt"/>
              <a:buAutoNum type="arabicPeriod" startAt="9"/>
            </a:pPr>
            <a:r>
              <a:rPr lang="en-US" dirty="0" smtClean="0"/>
              <a:t>Ping usually goes out on weekends.</a:t>
            </a:r>
          </a:p>
          <a:p>
            <a:pPr marL="342900" indent="-342900">
              <a:buFont typeface="+mj-lt"/>
              <a:buAutoNum type="arabicPeriod" startAt="9"/>
            </a:pPr>
            <a:endParaRPr lang="en-US" dirty="0" smtClean="0"/>
          </a:p>
          <a:p>
            <a:pPr marL="342900" indent="-342900">
              <a:buFont typeface="+mj-lt"/>
              <a:buAutoNum type="arabicPeriod" startAt="9"/>
            </a:pPr>
            <a:r>
              <a:rPr lang="en-US" dirty="0" smtClean="0"/>
              <a:t>Ping usually visits his parents.</a:t>
            </a:r>
            <a:endParaRPr lang="en-US" dirty="0"/>
          </a:p>
          <a:p>
            <a:pPr marL="342900" indent="-342900">
              <a:buFont typeface="+mj-lt"/>
              <a:buAutoNum type="arabicPeriod" startAt="9"/>
            </a:pPr>
            <a:endParaRPr lang="en-US" dirty="0" smtClean="0"/>
          </a:p>
          <a:p>
            <a:pPr marL="342900" indent="-342900">
              <a:buFont typeface="+mj-lt"/>
              <a:buAutoNum type="arabicPeriod"/>
            </a:pPr>
            <a:endParaRPr lang="es-CO" dirty="0"/>
          </a:p>
        </p:txBody>
      </p:sp>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l="4380" r="6739"/>
          <a:stretch/>
        </p:blipFill>
        <p:spPr>
          <a:xfrm>
            <a:off x="5005989" y="1279252"/>
            <a:ext cx="1848955" cy="1057748"/>
          </a:xfrm>
          <a:prstGeom prst="rect">
            <a:avLst/>
          </a:prstGeom>
        </p:spPr>
      </p:pic>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5283" y="2113318"/>
            <a:ext cx="1897109" cy="1179765"/>
          </a:xfrm>
          <a:prstGeom prst="rect">
            <a:avLst/>
          </a:prstGeom>
        </p:spPr>
      </p:pic>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3469170"/>
            <a:ext cx="1807633" cy="13557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grpSp>
        <p:nvGrpSpPr>
          <p:cNvPr id="1641" name="Google Shape;1641;p35"/>
          <p:cNvGrpSpPr/>
          <p:nvPr/>
        </p:nvGrpSpPr>
        <p:grpSpPr>
          <a:xfrm>
            <a:off x="3389741" y="-1472"/>
            <a:ext cx="2938488" cy="482748"/>
            <a:chOff x="2107366" y="-1472"/>
            <a:chExt cx="2938488" cy="482748"/>
          </a:xfrm>
        </p:grpSpPr>
        <p:sp>
          <p:nvSpPr>
            <p:cNvPr id="1642" name="Google Shape;1642;p35"/>
            <p:cNvSpPr/>
            <p:nvPr/>
          </p:nvSpPr>
          <p:spPr>
            <a:xfrm rot="-5400000" flipH="1">
              <a:off x="3092909" y="-2522"/>
              <a:ext cx="482048" cy="484147"/>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5"/>
            <p:cNvSpPr/>
            <p:nvPr/>
          </p:nvSpPr>
          <p:spPr>
            <a:xfrm rot="-5400000" flipH="1">
              <a:off x="2729713" y="119731"/>
              <a:ext cx="480671" cy="242418"/>
            </a:xfrm>
            <a:custGeom>
              <a:avLst/>
              <a:gdLst/>
              <a:ahLst/>
              <a:cxnLst/>
              <a:rect l="l" t="t" r="r" b="b"/>
              <a:pathLst>
                <a:path w="22349" h="11270" extrusionOk="0">
                  <a:moveTo>
                    <a:pt x="1" y="0"/>
                  </a:moveTo>
                  <a:lnTo>
                    <a:pt x="1" y="96"/>
                  </a:lnTo>
                  <a:cubicBezTo>
                    <a:pt x="1" y="6272"/>
                    <a:pt x="4999" y="11270"/>
                    <a:pt x="11175" y="11270"/>
                  </a:cubicBezTo>
                  <a:cubicBezTo>
                    <a:pt x="17351" y="11270"/>
                    <a:pt x="22349" y="6272"/>
                    <a:pt x="22349" y="96"/>
                  </a:cubicBez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5"/>
            <p:cNvSpPr/>
            <p:nvPr/>
          </p:nvSpPr>
          <p:spPr>
            <a:xfrm rot="-5400000" flipH="1">
              <a:off x="1987906" y="120064"/>
              <a:ext cx="480671" cy="24175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5"/>
            <p:cNvSpPr/>
            <p:nvPr/>
          </p:nvSpPr>
          <p:spPr>
            <a:xfrm rot="-5400000" flipH="1">
              <a:off x="2357619" y="-9351"/>
              <a:ext cx="480671" cy="500581"/>
            </a:xfrm>
            <a:custGeom>
              <a:avLst/>
              <a:gdLst/>
              <a:ahLst/>
              <a:cxnLst/>
              <a:rect l="l" t="t" r="r" b="b"/>
              <a:pathLst>
                <a:path w="22349" h="23272" extrusionOk="0">
                  <a:moveTo>
                    <a:pt x="1" y="1"/>
                  </a:moveTo>
                  <a:lnTo>
                    <a:pt x="1" y="23272"/>
                  </a:lnTo>
                  <a:lnTo>
                    <a:pt x="22349" y="23272"/>
                  </a:lnTo>
                  <a:lnTo>
                    <a:pt x="22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5"/>
            <p:cNvSpPr/>
            <p:nvPr/>
          </p:nvSpPr>
          <p:spPr>
            <a:xfrm rot="-5400000" flipH="1">
              <a:off x="2349757" y="1264"/>
              <a:ext cx="479295" cy="479350"/>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5"/>
            <p:cNvSpPr/>
            <p:nvPr/>
          </p:nvSpPr>
          <p:spPr>
            <a:xfrm rot="-5400000" flipH="1">
              <a:off x="2972409" y="118662"/>
              <a:ext cx="480671" cy="24175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5"/>
            <p:cNvSpPr/>
            <p:nvPr/>
          </p:nvSpPr>
          <p:spPr>
            <a:xfrm rot="5400000">
              <a:off x="3578263" y="-2522"/>
              <a:ext cx="482048" cy="484147"/>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5"/>
            <p:cNvSpPr/>
            <p:nvPr/>
          </p:nvSpPr>
          <p:spPr>
            <a:xfrm rot="5400000">
              <a:off x="3942835" y="119731"/>
              <a:ext cx="480671" cy="242418"/>
            </a:xfrm>
            <a:custGeom>
              <a:avLst/>
              <a:gdLst/>
              <a:ahLst/>
              <a:cxnLst/>
              <a:rect l="l" t="t" r="r" b="b"/>
              <a:pathLst>
                <a:path w="22349" h="11270" extrusionOk="0">
                  <a:moveTo>
                    <a:pt x="1" y="0"/>
                  </a:moveTo>
                  <a:lnTo>
                    <a:pt x="1" y="96"/>
                  </a:lnTo>
                  <a:cubicBezTo>
                    <a:pt x="1" y="6272"/>
                    <a:pt x="4999" y="11270"/>
                    <a:pt x="11175" y="11270"/>
                  </a:cubicBezTo>
                  <a:cubicBezTo>
                    <a:pt x="17351" y="11270"/>
                    <a:pt x="22349" y="6272"/>
                    <a:pt x="22349" y="96"/>
                  </a:cubicBezTo>
                  <a:lnTo>
                    <a:pt x="22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5"/>
            <p:cNvSpPr/>
            <p:nvPr/>
          </p:nvSpPr>
          <p:spPr>
            <a:xfrm rot="5400000">
              <a:off x="4684643" y="120064"/>
              <a:ext cx="480671" cy="24175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5"/>
            <p:cNvSpPr/>
            <p:nvPr/>
          </p:nvSpPr>
          <p:spPr>
            <a:xfrm rot="5400000">
              <a:off x="4314929" y="-9351"/>
              <a:ext cx="480671" cy="500581"/>
            </a:xfrm>
            <a:custGeom>
              <a:avLst/>
              <a:gdLst/>
              <a:ahLst/>
              <a:cxnLst/>
              <a:rect l="l" t="t" r="r" b="b"/>
              <a:pathLst>
                <a:path w="22349" h="23272" extrusionOk="0">
                  <a:moveTo>
                    <a:pt x="1" y="1"/>
                  </a:moveTo>
                  <a:lnTo>
                    <a:pt x="1" y="23272"/>
                  </a:lnTo>
                  <a:lnTo>
                    <a:pt x="22349" y="23272"/>
                  </a:lnTo>
                  <a:lnTo>
                    <a:pt x="22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5"/>
            <p:cNvSpPr/>
            <p:nvPr/>
          </p:nvSpPr>
          <p:spPr>
            <a:xfrm rot="5400000">
              <a:off x="4324168" y="1264"/>
              <a:ext cx="479295" cy="479350"/>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5"/>
            <p:cNvSpPr/>
            <p:nvPr/>
          </p:nvSpPr>
          <p:spPr>
            <a:xfrm rot="5400000">
              <a:off x="3700139" y="118662"/>
              <a:ext cx="480671" cy="24175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5"/>
          <p:cNvGrpSpPr/>
          <p:nvPr/>
        </p:nvGrpSpPr>
        <p:grpSpPr>
          <a:xfrm>
            <a:off x="-6753" y="-380"/>
            <a:ext cx="4389308" cy="5145717"/>
            <a:chOff x="-6753" y="-380"/>
            <a:chExt cx="4389308" cy="5145717"/>
          </a:xfrm>
        </p:grpSpPr>
        <p:sp>
          <p:nvSpPr>
            <p:cNvPr id="1655" name="Google Shape;1655;p35"/>
            <p:cNvSpPr/>
            <p:nvPr/>
          </p:nvSpPr>
          <p:spPr>
            <a:xfrm rot="5400000" flipH="1">
              <a:off x="482363" y="-1085"/>
              <a:ext cx="480671" cy="483459"/>
            </a:xfrm>
            <a:custGeom>
              <a:avLst/>
              <a:gdLst/>
              <a:ahLst/>
              <a:cxnLst/>
              <a:rect l="l" t="t" r="r" b="b"/>
              <a:pathLst>
                <a:path w="22349" h="22476" extrusionOk="0">
                  <a:moveTo>
                    <a:pt x="0" y="0"/>
                  </a:moveTo>
                  <a:lnTo>
                    <a:pt x="0" y="22476"/>
                  </a:lnTo>
                  <a:lnTo>
                    <a:pt x="22348" y="22476"/>
                  </a:lnTo>
                  <a:lnTo>
                    <a:pt x="22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5"/>
            <p:cNvSpPr/>
            <p:nvPr/>
          </p:nvSpPr>
          <p:spPr>
            <a:xfrm rot="5400000" flipH="1">
              <a:off x="-288" y="479491"/>
              <a:ext cx="480671" cy="483480"/>
            </a:xfrm>
            <a:custGeom>
              <a:avLst/>
              <a:gdLst/>
              <a:ahLst/>
              <a:cxnLst/>
              <a:rect l="l" t="t" r="r" b="b"/>
              <a:pathLst>
                <a:path w="22349" h="22477" extrusionOk="0">
                  <a:moveTo>
                    <a:pt x="0" y="1"/>
                  </a:moveTo>
                  <a:lnTo>
                    <a:pt x="0" y="22476"/>
                  </a:lnTo>
                  <a:lnTo>
                    <a:pt x="22348" y="22476"/>
                  </a:lnTo>
                  <a:lnTo>
                    <a:pt x="22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5"/>
            <p:cNvSpPr/>
            <p:nvPr/>
          </p:nvSpPr>
          <p:spPr>
            <a:xfrm rot="5400000" flipH="1">
              <a:off x="-288" y="-1096"/>
              <a:ext cx="480671" cy="483480"/>
            </a:xfrm>
            <a:custGeom>
              <a:avLst/>
              <a:gdLst/>
              <a:ahLst/>
              <a:cxnLst/>
              <a:rect l="l" t="t" r="r" b="b"/>
              <a:pathLst>
                <a:path w="22349" h="22477" extrusionOk="0">
                  <a:moveTo>
                    <a:pt x="0" y="1"/>
                  </a:moveTo>
                  <a:lnTo>
                    <a:pt x="0" y="22476"/>
                  </a:lnTo>
                  <a:lnTo>
                    <a:pt x="22348" y="22476"/>
                  </a:lnTo>
                  <a:lnTo>
                    <a:pt x="22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5"/>
            <p:cNvSpPr/>
            <p:nvPr/>
          </p:nvSpPr>
          <p:spPr>
            <a:xfrm rot="5400000" flipH="1">
              <a:off x="734" y="479157"/>
              <a:ext cx="482048" cy="484147"/>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5"/>
            <p:cNvSpPr/>
            <p:nvPr/>
          </p:nvSpPr>
          <p:spPr>
            <a:xfrm rot="5400000" flipH="1">
              <a:off x="480654" y="1313"/>
              <a:ext cx="480671" cy="478662"/>
            </a:xfrm>
            <a:custGeom>
              <a:avLst/>
              <a:gdLst/>
              <a:ahLst/>
              <a:cxnLst/>
              <a:rect l="l" t="t" r="r" b="b"/>
              <a:pathLst>
                <a:path w="22349" h="22253" extrusionOk="0">
                  <a:moveTo>
                    <a:pt x="11174" y="0"/>
                  </a:moveTo>
                  <a:cubicBezTo>
                    <a:pt x="5094" y="0"/>
                    <a:pt x="128" y="4903"/>
                    <a:pt x="0" y="10983"/>
                  </a:cubicBezTo>
                  <a:lnTo>
                    <a:pt x="0" y="11079"/>
                  </a:lnTo>
                  <a:cubicBezTo>
                    <a:pt x="32" y="17255"/>
                    <a:pt x="5030" y="22253"/>
                    <a:pt x="11174" y="22253"/>
                  </a:cubicBezTo>
                  <a:cubicBezTo>
                    <a:pt x="17350" y="22253"/>
                    <a:pt x="22348" y="17255"/>
                    <a:pt x="22348" y="11079"/>
                  </a:cubicBezTo>
                  <a:lnTo>
                    <a:pt x="22348" y="10983"/>
                  </a:lnTo>
                  <a:cubicBezTo>
                    <a:pt x="22253" y="4903"/>
                    <a:pt x="17287" y="0"/>
                    <a:pt x="11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5"/>
            <p:cNvSpPr/>
            <p:nvPr/>
          </p:nvSpPr>
          <p:spPr>
            <a:xfrm rot="5400000" flipH="1">
              <a:off x="482363" y="479501"/>
              <a:ext cx="480671" cy="483459"/>
            </a:xfrm>
            <a:custGeom>
              <a:avLst/>
              <a:gdLst/>
              <a:ahLst/>
              <a:cxnLst/>
              <a:rect l="l" t="t" r="r" b="b"/>
              <a:pathLst>
                <a:path w="22349" h="22476" extrusionOk="0">
                  <a:moveTo>
                    <a:pt x="22348" y="0"/>
                  </a:moveTo>
                  <a:cubicBezTo>
                    <a:pt x="9996" y="0"/>
                    <a:pt x="0" y="9997"/>
                    <a:pt x="0" y="22348"/>
                  </a:cubicBezTo>
                  <a:lnTo>
                    <a:pt x="0" y="22476"/>
                  </a:lnTo>
                  <a:lnTo>
                    <a:pt x="22348" y="22476"/>
                  </a:lnTo>
                  <a:lnTo>
                    <a:pt x="22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5"/>
            <p:cNvSpPr/>
            <p:nvPr/>
          </p:nvSpPr>
          <p:spPr>
            <a:xfrm rot="5400000" flipH="1">
              <a:off x="-632" y="-1440"/>
              <a:ext cx="481359" cy="483480"/>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5"/>
            <p:cNvSpPr/>
            <p:nvPr/>
          </p:nvSpPr>
          <p:spPr>
            <a:xfrm rot="5400000" flipH="1">
              <a:off x="-480949" y="1440145"/>
              <a:ext cx="1441304" cy="482792"/>
            </a:xfrm>
            <a:custGeom>
              <a:avLst/>
              <a:gdLst/>
              <a:ahLst/>
              <a:cxnLst/>
              <a:rect l="l" t="t" r="r" b="b"/>
              <a:pathLst>
                <a:path w="67014" h="22445" extrusionOk="0">
                  <a:moveTo>
                    <a:pt x="11238" y="1"/>
                  </a:moveTo>
                  <a:cubicBezTo>
                    <a:pt x="5031" y="1"/>
                    <a:pt x="1" y="5031"/>
                    <a:pt x="1" y="11238"/>
                  </a:cubicBezTo>
                  <a:cubicBezTo>
                    <a:pt x="1" y="17414"/>
                    <a:pt x="5031" y="22444"/>
                    <a:pt x="11238" y="22444"/>
                  </a:cubicBezTo>
                  <a:lnTo>
                    <a:pt x="67013" y="22444"/>
                  </a:lnTo>
                  <a:lnTo>
                    <a:pt x="67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35"/>
            <p:cNvGrpSpPr/>
            <p:nvPr/>
          </p:nvGrpSpPr>
          <p:grpSpPr>
            <a:xfrm rot="5400000">
              <a:off x="-3317" y="1435696"/>
              <a:ext cx="482022" cy="488893"/>
              <a:chOff x="116" y="1926514"/>
              <a:chExt cx="649188" cy="644298"/>
            </a:xfrm>
          </p:grpSpPr>
          <p:sp>
            <p:nvSpPr>
              <p:cNvPr id="1664" name="Google Shape;1664;p35"/>
              <p:cNvSpPr/>
              <p:nvPr/>
            </p:nvSpPr>
            <p:spPr>
              <a:xfrm rot="5400000" flipH="1">
                <a:off x="279373" y="2200881"/>
                <a:ext cx="644289" cy="95574"/>
              </a:xfrm>
              <a:custGeom>
                <a:avLst/>
                <a:gdLst/>
                <a:ahLst/>
                <a:cxnLst/>
                <a:rect l="l" t="t" r="r" b="b"/>
                <a:pathLst>
                  <a:path w="22412" h="3185" extrusionOk="0">
                    <a:moveTo>
                      <a:pt x="0" y="1"/>
                    </a:moveTo>
                    <a:lnTo>
                      <a:pt x="0" y="3184"/>
                    </a:lnTo>
                    <a:lnTo>
                      <a:pt x="22412" y="3184"/>
                    </a:lnTo>
                    <a:lnTo>
                      <a:pt x="22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5"/>
              <p:cNvSpPr/>
              <p:nvPr/>
            </p:nvSpPr>
            <p:spPr>
              <a:xfrm rot="5400000" flipH="1">
                <a:off x="92995" y="2202428"/>
                <a:ext cx="644289" cy="92460"/>
              </a:xfrm>
              <a:custGeom>
                <a:avLst/>
                <a:gdLst/>
                <a:ahLst/>
                <a:cxnLst/>
                <a:rect l="l" t="t" r="r" b="b"/>
                <a:pathLst>
                  <a:path w="22412" h="3216" extrusionOk="0">
                    <a:moveTo>
                      <a:pt x="0" y="1"/>
                    </a:moveTo>
                    <a:lnTo>
                      <a:pt x="0" y="3216"/>
                    </a:lnTo>
                    <a:lnTo>
                      <a:pt x="22412" y="3216"/>
                    </a:lnTo>
                    <a:lnTo>
                      <a:pt x="22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5"/>
              <p:cNvSpPr/>
              <p:nvPr/>
            </p:nvSpPr>
            <p:spPr>
              <a:xfrm rot="5400000" flipH="1">
                <a:off x="-91402" y="2202888"/>
                <a:ext cx="644289" cy="91540"/>
              </a:xfrm>
              <a:custGeom>
                <a:avLst/>
                <a:gdLst/>
                <a:ahLst/>
                <a:cxnLst/>
                <a:rect l="l" t="t" r="r" b="b"/>
                <a:pathLst>
                  <a:path w="22412" h="3184" extrusionOk="0">
                    <a:moveTo>
                      <a:pt x="0" y="0"/>
                    </a:moveTo>
                    <a:lnTo>
                      <a:pt x="0" y="3184"/>
                    </a:lnTo>
                    <a:lnTo>
                      <a:pt x="22412" y="3184"/>
                    </a:lnTo>
                    <a:lnTo>
                      <a:pt x="22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5"/>
              <p:cNvSpPr/>
              <p:nvPr/>
            </p:nvSpPr>
            <p:spPr>
              <a:xfrm rot="5400000" flipH="1">
                <a:off x="-276244" y="2202874"/>
                <a:ext cx="644289" cy="91569"/>
              </a:xfrm>
              <a:custGeom>
                <a:avLst/>
                <a:gdLst/>
                <a:ahLst/>
                <a:cxnLst/>
                <a:rect l="l" t="t" r="r" b="b"/>
                <a:pathLst>
                  <a:path w="22412" h="3185" extrusionOk="0">
                    <a:moveTo>
                      <a:pt x="0" y="1"/>
                    </a:moveTo>
                    <a:lnTo>
                      <a:pt x="0" y="3184"/>
                    </a:lnTo>
                    <a:lnTo>
                      <a:pt x="22412" y="3184"/>
                    </a:lnTo>
                    <a:lnTo>
                      <a:pt x="22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5"/>
            <p:cNvGrpSpPr/>
            <p:nvPr/>
          </p:nvGrpSpPr>
          <p:grpSpPr>
            <a:xfrm>
              <a:off x="1704123" y="3706928"/>
              <a:ext cx="2678432" cy="1438172"/>
              <a:chOff x="1902223" y="3707590"/>
              <a:chExt cx="2678432" cy="1438172"/>
            </a:xfrm>
          </p:grpSpPr>
          <p:sp>
            <p:nvSpPr>
              <p:cNvPr id="1669" name="Google Shape;1669;p35"/>
              <p:cNvSpPr/>
              <p:nvPr/>
            </p:nvSpPr>
            <p:spPr>
              <a:xfrm rot="-5400000" flipH="1">
                <a:off x="4097558" y="4662665"/>
                <a:ext cx="482048" cy="484147"/>
              </a:xfrm>
              <a:custGeom>
                <a:avLst/>
                <a:gdLst/>
                <a:ahLst/>
                <a:cxnLst/>
                <a:rect l="l" t="t" r="r" b="b"/>
                <a:pathLst>
                  <a:path w="22413" h="22508" extrusionOk="0">
                    <a:moveTo>
                      <a:pt x="11206" y="0"/>
                    </a:moveTo>
                    <a:cubicBezTo>
                      <a:pt x="4998" y="0"/>
                      <a:pt x="0" y="5094"/>
                      <a:pt x="128" y="11302"/>
                    </a:cubicBezTo>
                    <a:lnTo>
                      <a:pt x="128" y="11397"/>
                    </a:lnTo>
                    <a:cubicBezTo>
                      <a:pt x="128" y="17510"/>
                      <a:pt x="5094" y="22476"/>
                      <a:pt x="11206" y="22508"/>
                    </a:cubicBezTo>
                    <a:cubicBezTo>
                      <a:pt x="17350" y="22476"/>
                      <a:pt x="22285" y="17510"/>
                      <a:pt x="22317" y="11397"/>
                    </a:cubicBezTo>
                    <a:lnTo>
                      <a:pt x="22317" y="11302"/>
                    </a:lnTo>
                    <a:cubicBezTo>
                      <a:pt x="22412" y="5094"/>
                      <a:pt x="17414" y="0"/>
                      <a:pt x="11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5"/>
              <p:cNvSpPr/>
              <p:nvPr/>
            </p:nvSpPr>
            <p:spPr>
              <a:xfrm rot="-5400000" flipH="1">
                <a:off x="3854881" y="3706196"/>
                <a:ext cx="480671" cy="483459"/>
              </a:xfrm>
              <a:custGeom>
                <a:avLst/>
                <a:gdLst/>
                <a:ahLst/>
                <a:cxnLst/>
                <a:rect l="l" t="t" r="r" b="b"/>
                <a:pathLst>
                  <a:path w="22349" h="22476" extrusionOk="0">
                    <a:moveTo>
                      <a:pt x="22348" y="0"/>
                    </a:moveTo>
                    <a:lnTo>
                      <a:pt x="0" y="22476"/>
                    </a:lnTo>
                    <a:lnTo>
                      <a:pt x="22348" y="22476"/>
                    </a:lnTo>
                    <a:lnTo>
                      <a:pt x="22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5"/>
              <p:cNvSpPr/>
              <p:nvPr/>
            </p:nvSpPr>
            <p:spPr>
              <a:xfrm rot="-5400000">
                <a:off x="3851823" y="4185264"/>
                <a:ext cx="479442" cy="476098"/>
              </a:xfrm>
              <a:custGeom>
                <a:avLst/>
                <a:gdLst/>
                <a:ahLst/>
                <a:cxnLst/>
                <a:rect l="l" t="t" r="r" b="b"/>
                <a:pathLst>
                  <a:path w="22349" h="22476" extrusionOk="0">
                    <a:moveTo>
                      <a:pt x="0" y="0"/>
                    </a:moveTo>
                    <a:lnTo>
                      <a:pt x="0" y="22476"/>
                    </a:lnTo>
                    <a:lnTo>
                      <a:pt x="22348" y="22476"/>
                    </a:lnTo>
                    <a:lnTo>
                      <a:pt x="22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2" name="Google Shape;1672;p35"/>
              <p:cNvGrpSpPr/>
              <p:nvPr/>
            </p:nvGrpSpPr>
            <p:grpSpPr>
              <a:xfrm>
                <a:off x="3853311" y="4183392"/>
                <a:ext cx="483333" cy="480638"/>
                <a:chOff x="3899490" y="3861875"/>
                <a:chExt cx="646080" cy="642478"/>
              </a:xfrm>
            </p:grpSpPr>
            <p:sp>
              <p:nvSpPr>
                <p:cNvPr id="1673" name="Google Shape;1673;p35"/>
                <p:cNvSpPr/>
                <p:nvPr/>
              </p:nvSpPr>
              <p:spPr>
                <a:xfrm rot="-5400000">
                  <a:off x="4178562" y="4137344"/>
                  <a:ext cx="642478" cy="91540"/>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5"/>
                <p:cNvSpPr/>
                <p:nvPr/>
              </p:nvSpPr>
              <p:spPr>
                <a:xfrm rot="-5400000">
                  <a:off x="3993720" y="4137330"/>
                  <a:ext cx="642478" cy="91569"/>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5"/>
                <p:cNvSpPr/>
                <p:nvPr/>
              </p:nvSpPr>
              <p:spPr>
                <a:xfrm rot="-5400000">
                  <a:off x="3808863" y="4137330"/>
                  <a:ext cx="642478" cy="91569"/>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5"/>
                <p:cNvSpPr/>
                <p:nvPr/>
              </p:nvSpPr>
              <p:spPr>
                <a:xfrm rot="-5400000">
                  <a:off x="3624021" y="4137344"/>
                  <a:ext cx="642478" cy="91540"/>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7" name="Google Shape;1677;p35"/>
              <p:cNvSpPr/>
              <p:nvPr/>
            </p:nvSpPr>
            <p:spPr>
              <a:xfrm rot="-5400000" flipH="1">
                <a:off x="3734362" y="4783815"/>
                <a:ext cx="480671" cy="242418"/>
              </a:xfrm>
              <a:custGeom>
                <a:avLst/>
                <a:gdLst/>
                <a:ahLst/>
                <a:cxnLst/>
                <a:rect l="l" t="t" r="r" b="b"/>
                <a:pathLst>
                  <a:path w="22349" h="11270" extrusionOk="0">
                    <a:moveTo>
                      <a:pt x="1" y="0"/>
                    </a:moveTo>
                    <a:lnTo>
                      <a:pt x="1" y="96"/>
                    </a:lnTo>
                    <a:cubicBezTo>
                      <a:pt x="1" y="6272"/>
                      <a:pt x="4999" y="11270"/>
                      <a:pt x="11175" y="11270"/>
                    </a:cubicBezTo>
                    <a:cubicBezTo>
                      <a:pt x="17351" y="11270"/>
                      <a:pt x="22349" y="6272"/>
                      <a:pt x="22349" y="96"/>
                    </a:cubicBezTo>
                    <a:lnTo>
                      <a:pt x="22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5"/>
              <p:cNvSpPr/>
              <p:nvPr/>
            </p:nvSpPr>
            <p:spPr>
              <a:xfrm rot="-5400000" flipH="1">
                <a:off x="3977059" y="4784148"/>
                <a:ext cx="480671" cy="24175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5"/>
              <p:cNvSpPr/>
              <p:nvPr/>
            </p:nvSpPr>
            <p:spPr>
              <a:xfrm rot="-5400000" flipH="1">
                <a:off x="1903617" y="4663294"/>
                <a:ext cx="480671" cy="483459"/>
              </a:xfrm>
              <a:custGeom>
                <a:avLst/>
                <a:gdLst/>
                <a:ahLst/>
                <a:cxnLst/>
                <a:rect l="l" t="t" r="r" b="b"/>
                <a:pathLst>
                  <a:path w="22349" h="22476" extrusionOk="0">
                    <a:moveTo>
                      <a:pt x="22349" y="0"/>
                    </a:moveTo>
                    <a:cubicBezTo>
                      <a:pt x="9997" y="0"/>
                      <a:pt x="1" y="9996"/>
                      <a:pt x="1" y="22348"/>
                    </a:cubicBezTo>
                    <a:lnTo>
                      <a:pt x="1" y="22475"/>
                    </a:lnTo>
                    <a:lnTo>
                      <a:pt x="22349" y="22475"/>
                    </a:lnTo>
                    <a:lnTo>
                      <a:pt x="223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5"/>
              <p:cNvSpPr/>
              <p:nvPr/>
            </p:nvSpPr>
            <p:spPr>
              <a:xfrm rot="-5400000" flipH="1">
                <a:off x="2386945" y="4663294"/>
                <a:ext cx="480671" cy="483459"/>
              </a:xfrm>
              <a:custGeom>
                <a:avLst/>
                <a:gdLst/>
                <a:ahLst/>
                <a:cxnLst/>
                <a:rect l="l" t="t" r="r" b="b"/>
                <a:pathLst>
                  <a:path w="22349" h="22476" extrusionOk="0">
                    <a:moveTo>
                      <a:pt x="1" y="0"/>
                    </a:moveTo>
                    <a:lnTo>
                      <a:pt x="1" y="22476"/>
                    </a:lnTo>
                    <a:lnTo>
                      <a:pt x="22349" y="2247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5"/>
              <p:cNvSpPr/>
              <p:nvPr/>
            </p:nvSpPr>
            <p:spPr>
              <a:xfrm rot="-5400000" flipH="1">
                <a:off x="2749859" y="4783815"/>
                <a:ext cx="480671" cy="242418"/>
              </a:xfrm>
              <a:custGeom>
                <a:avLst/>
                <a:gdLst/>
                <a:ahLst/>
                <a:cxnLst/>
                <a:rect l="l" t="t" r="r" b="b"/>
                <a:pathLst>
                  <a:path w="22349" h="11270" extrusionOk="0">
                    <a:moveTo>
                      <a:pt x="1" y="0"/>
                    </a:moveTo>
                    <a:lnTo>
                      <a:pt x="1" y="96"/>
                    </a:lnTo>
                    <a:cubicBezTo>
                      <a:pt x="1" y="6272"/>
                      <a:pt x="4999" y="11270"/>
                      <a:pt x="11175" y="11270"/>
                    </a:cubicBezTo>
                    <a:cubicBezTo>
                      <a:pt x="17351" y="11270"/>
                      <a:pt x="22349" y="6272"/>
                      <a:pt x="22349" y="96"/>
                    </a:cubicBez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5"/>
              <p:cNvSpPr/>
              <p:nvPr/>
            </p:nvSpPr>
            <p:spPr>
              <a:xfrm rot="-5400000" flipH="1">
                <a:off x="2992555" y="4784148"/>
                <a:ext cx="480671" cy="241751"/>
              </a:xfrm>
              <a:custGeom>
                <a:avLst/>
                <a:gdLst/>
                <a:ahLst/>
                <a:cxnLst/>
                <a:rect l="l" t="t" r="r" b="b"/>
                <a:pathLst>
                  <a:path w="22349" h="11239" extrusionOk="0">
                    <a:moveTo>
                      <a:pt x="11175" y="1"/>
                    </a:moveTo>
                    <a:cubicBezTo>
                      <a:pt x="4999" y="1"/>
                      <a:pt x="1" y="4999"/>
                      <a:pt x="1" y="11175"/>
                    </a:cubicBezTo>
                    <a:lnTo>
                      <a:pt x="1" y="11238"/>
                    </a:lnTo>
                    <a:lnTo>
                      <a:pt x="22349" y="11238"/>
                    </a:lnTo>
                    <a:lnTo>
                      <a:pt x="22349" y="11175"/>
                    </a:lnTo>
                    <a:cubicBezTo>
                      <a:pt x="22349" y="4999"/>
                      <a:pt x="17351" y="1"/>
                      <a:pt x="11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5"/>
              <p:cNvSpPr/>
              <p:nvPr/>
            </p:nvSpPr>
            <p:spPr>
              <a:xfrm rot="-5400000" flipH="1">
                <a:off x="3362268" y="4654733"/>
                <a:ext cx="480671" cy="500581"/>
              </a:xfrm>
              <a:custGeom>
                <a:avLst/>
                <a:gdLst/>
                <a:ahLst/>
                <a:cxnLst/>
                <a:rect l="l" t="t" r="r" b="b"/>
                <a:pathLst>
                  <a:path w="22349" h="23272" extrusionOk="0">
                    <a:moveTo>
                      <a:pt x="1" y="1"/>
                    </a:moveTo>
                    <a:lnTo>
                      <a:pt x="1" y="23272"/>
                    </a:lnTo>
                    <a:lnTo>
                      <a:pt x="22349" y="23272"/>
                    </a:lnTo>
                    <a:lnTo>
                      <a:pt x="22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5"/>
              <p:cNvSpPr/>
              <p:nvPr/>
            </p:nvSpPr>
            <p:spPr>
              <a:xfrm rot="-5400000" flipH="1">
                <a:off x="2108302" y="4867998"/>
                <a:ext cx="275941" cy="278727"/>
              </a:xfrm>
              <a:custGeom>
                <a:avLst/>
                <a:gdLst/>
                <a:ahLst/>
                <a:cxnLst/>
                <a:rect l="l" t="t" r="r" b="b"/>
                <a:pathLst>
                  <a:path w="12830" h="12958" extrusionOk="0">
                    <a:moveTo>
                      <a:pt x="12830" y="1"/>
                    </a:moveTo>
                    <a:cubicBezTo>
                      <a:pt x="5731" y="1"/>
                      <a:pt x="0" y="5731"/>
                      <a:pt x="0" y="12830"/>
                    </a:cubicBezTo>
                    <a:lnTo>
                      <a:pt x="0" y="12957"/>
                    </a:lnTo>
                    <a:lnTo>
                      <a:pt x="12830" y="12957"/>
                    </a:lnTo>
                    <a:lnTo>
                      <a:pt x="128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5"/>
              <p:cNvSpPr/>
              <p:nvPr/>
            </p:nvSpPr>
            <p:spPr>
              <a:xfrm rot="-5400000" flipH="1">
                <a:off x="3354406" y="4665348"/>
                <a:ext cx="479295" cy="479350"/>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5"/>
              <p:cNvSpPr/>
              <p:nvPr/>
            </p:nvSpPr>
            <p:spPr>
              <a:xfrm rot="-5400000" flipH="1">
                <a:off x="4217066" y="3826926"/>
                <a:ext cx="480671" cy="242418"/>
              </a:xfrm>
              <a:custGeom>
                <a:avLst/>
                <a:gdLst/>
                <a:ahLst/>
                <a:cxnLst/>
                <a:rect l="l" t="t" r="r" b="b"/>
                <a:pathLst>
                  <a:path w="22349" h="11270" extrusionOk="0">
                    <a:moveTo>
                      <a:pt x="1" y="0"/>
                    </a:moveTo>
                    <a:lnTo>
                      <a:pt x="1" y="96"/>
                    </a:lnTo>
                    <a:cubicBezTo>
                      <a:pt x="1" y="6272"/>
                      <a:pt x="4999" y="11270"/>
                      <a:pt x="11175" y="11270"/>
                    </a:cubicBezTo>
                    <a:cubicBezTo>
                      <a:pt x="17351" y="11270"/>
                      <a:pt x="22349" y="6272"/>
                      <a:pt x="22349" y="96"/>
                    </a:cubicBez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7" name="Google Shape;1687;p35"/>
            <p:cNvSpPr/>
            <p:nvPr/>
          </p:nvSpPr>
          <p:spPr>
            <a:xfrm rot="10800000" flipH="1">
              <a:off x="-223" y="4661857"/>
              <a:ext cx="481359" cy="483480"/>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5"/>
            <p:cNvSpPr/>
            <p:nvPr/>
          </p:nvSpPr>
          <p:spPr>
            <a:xfrm rot="5400000" flipH="1">
              <a:off x="-1067" y="958652"/>
              <a:ext cx="480671" cy="480312"/>
            </a:xfrm>
            <a:custGeom>
              <a:avLst/>
              <a:gdLst/>
              <a:ahLst/>
              <a:cxnLst/>
              <a:rect l="l" t="t" r="r" b="b"/>
              <a:pathLst>
                <a:path w="22349" h="22476" extrusionOk="0">
                  <a:moveTo>
                    <a:pt x="22348" y="0"/>
                  </a:moveTo>
                  <a:lnTo>
                    <a:pt x="0" y="22476"/>
                  </a:lnTo>
                  <a:lnTo>
                    <a:pt x="22348" y="22476"/>
                  </a:lnTo>
                  <a:lnTo>
                    <a:pt x="223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609;p32"/>
          <p:cNvSpPr txBox="1">
            <a:spLocks noGrp="1"/>
          </p:cNvSpPr>
          <p:nvPr>
            <p:ph type="title"/>
          </p:nvPr>
        </p:nvSpPr>
        <p:spPr>
          <a:xfrm>
            <a:off x="1152811" y="1089585"/>
            <a:ext cx="6455400" cy="33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smtClean="0"/>
              <a:t>Information</a:t>
            </a:r>
            <a:endParaRPr sz="2800" dirty="0"/>
          </a:p>
        </p:txBody>
      </p:sp>
      <p:sp>
        <p:nvSpPr>
          <p:cNvPr id="56" name="CuadroTexto 55"/>
          <p:cNvSpPr txBox="1"/>
          <p:nvPr/>
        </p:nvSpPr>
        <p:spPr>
          <a:xfrm>
            <a:off x="1075473" y="1586312"/>
            <a:ext cx="7010400" cy="1384995"/>
          </a:xfrm>
          <a:prstGeom prst="rect">
            <a:avLst/>
          </a:prstGeom>
          <a:noFill/>
        </p:spPr>
        <p:txBody>
          <a:bodyPr wrap="square" rtlCol="0">
            <a:spAutoFit/>
          </a:bodyPr>
          <a:lstStyle/>
          <a:p>
            <a:pPr marL="342900" indent="-342900">
              <a:buFont typeface="+mj-lt"/>
              <a:buAutoNum type="arabicPeriod" startAt="17"/>
            </a:pPr>
            <a:r>
              <a:rPr lang="en-US" dirty="0" smtClean="0"/>
              <a:t>Ping </a:t>
            </a:r>
            <a:r>
              <a:rPr lang="en-US" dirty="0"/>
              <a:t>usually visits his sister</a:t>
            </a:r>
            <a:r>
              <a:rPr lang="en-US" dirty="0" smtClean="0"/>
              <a:t>.</a:t>
            </a:r>
          </a:p>
          <a:p>
            <a:pPr marL="342900" indent="-342900">
              <a:buFont typeface="+mj-lt"/>
              <a:buAutoNum type="arabicPeriod" startAt="17"/>
            </a:pPr>
            <a:endParaRPr lang="en-US" dirty="0"/>
          </a:p>
          <a:p>
            <a:pPr marL="342900" indent="-342900">
              <a:buFont typeface="+mj-lt"/>
              <a:buAutoNum type="arabicPeriod" startAt="17"/>
            </a:pPr>
            <a:r>
              <a:rPr lang="en-US" dirty="0"/>
              <a:t>In the weekends, when he is in his parents house, he goes back to home on Mondays.</a:t>
            </a:r>
          </a:p>
          <a:p>
            <a:pPr marL="342900" indent="-342900">
              <a:buFont typeface="+mj-lt"/>
              <a:buAutoNum type="arabicPeriod" startAt="9"/>
            </a:pPr>
            <a:endParaRPr lang="en-US" dirty="0" smtClean="0"/>
          </a:p>
          <a:p>
            <a:pPr marL="342900" indent="-342900">
              <a:buFont typeface="+mj-lt"/>
              <a:buAutoNum type="arabicPeriod"/>
            </a:pPr>
            <a:endParaRPr lang="es-CO" dirty="0"/>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b="7299"/>
          <a:stretch/>
        </p:blipFill>
        <p:spPr>
          <a:xfrm>
            <a:off x="4616764" y="2592255"/>
            <a:ext cx="2293899" cy="23242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5" name="Google Shape;1695;p36"/>
          <p:cNvSpPr/>
          <p:nvPr/>
        </p:nvSpPr>
        <p:spPr>
          <a:xfrm rot="-5400000" flipH="1">
            <a:off x="8866579" y="1679713"/>
            <a:ext cx="485085" cy="68440"/>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CuadroTexto 7"/>
          <p:cNvSpPr txBox="1"/>
          <p:nvPr/>
        </p:nvSpPr>
        <p:spPr>
          <a:xfrm>
            <a:off x="934694" y="2322290"/>
            <a:ext cx="7010400" cy="1169551"/>
          </a:xfrm>
          <a:prstGeom prst="rect">
            <a:avLst/>
          </a:prstGeom>
          <a:noFill/>
        </p:spPr>
        <p:txBody>
          <a:bodyPr wrap="square" rtlCol="0">
            <a:spAutoFit/>
          </a:bodyPr>
          <a:lstStyle/>
          <a:p>
            <a:pPr marL="342900" indent="-342900">
              <a:buFont typeface="+mj-lt"/>
              <a:buAutoNum type="arabicPeriod"/>
            </a:pPr>
            <a:r>
              <a:rPr lang="en-US" dirty="0" smtClean="0"/>
              <a:t>According to the text, Ping’s sister lives with </a:t>
            </a:r>
            <a:r>
              <a:rPr lang="en-US" dirty="0" smtClean="0">
                <a:solidFill>
                  <a:srgbClr val="00B0F0"/>
                </a:solidFill>
              </a:rPr>
              <a:t>her parents</a:t>
            </a:r>
            <a:r>
              <a:rPr lang="en-US" dirty="0" smtClean="0"/>
              <a:t>.</a:t>
            </a:r>
          </a:p>
          <a:p>
            <a:pPr marL="342900" indent="-342900">
              <a:buFont typeface="+mj-lt"/>
              <a:buAutoNum type="arabicPeriod"/>
            </a:pPr>
            <a:r>
              <a:rPr lang="en-US" dirty="0" smtClean="0"/>
              <a:t>Ying and Yang are</a:t>
            </a:r>
            <a:r>
              <a:rPr lang="en-US" dirty="0" smtClean="0">
                <a:solidFill>
                  <a:srgbClr val="00B0F0"/>
                </a:solidFill>
              </a:rPr>
              <a:t> two big goldfish.</a:t>
            </a:r>
            <a:endParaRPr lang="en-US" dirty="0" smtClean="0"/>
          </a:p>
          <a:p>
            <a:pPr marL="342900" indent="-342900">
              <a:buFont typeface="+mj-lt"/>
              <a:buAutoNum type="arabicPeriod"/>
            </a:pPr>
            <a:r>
              <a:rPr lang="en-US" dirty="0" smtClean="0"/>
              <a:t>Ping’s sister is </a:t>
            </a:r>
            <a:r>
              <a:rPr lang="en-US" dirty="0">
                <a:solidFill>
                  <a:srgbClr val="00B0F0"/>
                </a:solidFill>
              </a:rPr>
              <a:t>architect</a:t>
            </a:r>
            <a:r>
              <a:rPr lang="en-US" dirty="0" smtClean="0"/>
              <a:t>. Her constructions are very resistant.</a:t>
            </a:r>
          </a:p>
          <a:p>
            <a:pPr marL="342900" indent="-342900">
              <a:buFont typeface="+mj-lt"/>
              <a:buAutoNum type="arabicPeriod"/>
            </a:pPr>
            <a:r>
              <a:rPr lang="en-US" dirty="0" smtClean="0"/>
              <a:t>Levan Totumuro is 10 years </a:t>
            </a:r>
            <a:r>
              <a:rPr lang="en-US" dirty="0" smtClean="0">
                <a:solidFill>
                  <a:srgbClr val="00B0F0"/>
                </a:solidFill>
              </a:rPr>
              <a:t>old</a:t>
            </a:r>
            <a:r>
              <a:rPr lang="en-US" dirty="0" smtClean="0"/>
              <a:t>er than her brother Ping.</a:t>
            </a:r>
          </a:p>
          <a:p>
            <a:pPr marL="342900" indent="-342900">
              <a:buFont typeface="+mj-lt"/>
              <a:buAutoNum type="arabicPeriod"/>
            </a:pPr>
            <a:r>
              <a:rPr lang="en-US" dirty="0" smtClean="0"/>
              <a:t>On weekends, Ping goes to </a:t>
            </a:r>
            <a:r>
              <a:rPr lang="en-US" dirty="0" smtClean="0">
                <a:solidFill>
                  <a:srgbClr val="00B0F0"/>
                </a:solidFill>
              </a:rPr>
              <a:t>his parents house </a:t>
            </a:r>
            <a:r>
              <a:rPr lang="en-US" dirty="0" smtClean="0"/>
              <a:t>to </a:t>
            </a:r>
            <a:r>
              <a:rPr lang="en-US" dirty="0">
                <a:solidFill>
                  <a:srgbClr val="00B0F0"/>
                </a:solidFill>
              </a:rPr>
              <a:t>visits</a:t>
            </a:r>
            <a:r>
              <a:rPr lang="en-US" dirty="0" smtClean="0"/>
              <a:t> his family. </a:t>
            </a:r>
          </a:p>
        </p:txBody>
      </p:sp>
      <p:sp>
        <p:nvSpPr>
          <p:cNvPr id="4" name="CuadroTexto 3"/>
          <p:cNvSpPr txBox="1"/>
          <p:nvPr/>
        </p:nvSpPr>
        <p:spPr>
          <a:xfrm>
            <a:off x="2468841" y="1471390"/>
            <a:ext cx="3942106" cy="461665"/>
          </a:xfrm>
          <a:prstGeom prst="rect">
            <a:avLst/>
          </a:prstGeom>
          <a:noFill/>
        </p:spPr>
        <p:txBody>
          <a:bodyPr wrap="square" rtlCol="0">
            <a:spAutoFit/>
          </a:bodyPr>
          <a:lstStyle/>
          <a:p>
            <a:r>
              <a:rPr lang="en-US" sz="2400" dirty="0" smtClean="0">
                <a:latin typeface="DM Serif Display" panose="020B0604020202020204" charset="0"/>
              </a:rPr>
              <a:t>Complete the sentences</a:t>
            </a:r>
            <a:endParaRPr lang="es-CO" sz="2400" dirty="0">
              <a:latin typeface="DM Serif Display"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7"/>
        <p:cNvGrpSpPr/>
        <p:nvPr/>
      </p:nvGrpSpPr>
      <p:grpSpPr>
        <a:xfrm>
          <a:off x="0" y="0"/>
          <a:ext cx="0" cy="0"/>
          <a:chOff x="0" y="0"/>
          <a:chExt cx="0" cy="0"/>
        </a:xfrm>
      </p:grpSpPr>
      <p:sp>
        <p:nvSpPr>
          <p:cNvPr id="2788" name="Google Shape;2788;p61"/>
          <p:cNvSpPr txBox="1">
            <a:spLocks noGrp="1"/>
          </p:cNvSpPr>
          <p:nvPr>
            <p:ph type="title"/>
          </p:nvPr>
        </p:nvSpPr>
        <p:spPr>
          <a:xfrm>
            <a:off x="1768400" y="1951352"/>
            <a:ext cx="5775400" cy="55596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dirty="0" smtClean="0"/>
              <a:t>Thanks for watching</a:t>
            </a:r>
            <a:endParaRPr sz="4800" dirty="0"/>
          </a:p>
        </p:txBody>
      </p:sp>
      <p:grpSp>
        <p:nvGrpSpPr>
          <p:cNvPr id="2790" name="Google Shape;2790;p61"/>
          <p:cNvGrpSpPr/>
          <p:nvPr/>
        </p:nvGrpSpPr>
        <p:grpSpPr>
          <a:xfrm>
            <a:off x="7162740" y="-9410"/>
            <a:ext cx="1984851" cy="2732435"/>
            <a:chOff x="7162740" y="-9410"/>
            <a:chExt cx="1984851" cy="2732435"/>
          </a:xfrm>
        </p:grpSpPr>
        <p:sp>
          <p:nvSpPr>
            <p:cNvPr id="2791" name="Google Shape;2791;p61"/>
            <p:cNvSpPr/>
            <p:nvPr/>
          </p:nvSpPr>
          <p:spPr>
            <a:xfrm rot="-5400000" flipH="1">
              <a:off x="8647480" y="-13730"/>
              <a:ext cx="487655" cy="512566"/>
            </a:xfrm>
            <a:custGeom>
              <a:avLst/>
              <a:gdLst/>
              <a:ahLst/>
              <a:cxnLst/>
              <a:rect l="l" t="t" r="r" b="b"/>
              <a:pathLst>
                <a:path w="22349" h="23272" extrusionOk="0">
                  <a:moveTo>
                    <a:pt x="1" y="1"/>
                  </a:moveTo>
                  <a:lnTo>
                    <a:pt x="1" y="23272"/>
                  </a:lnTo>
                  <a:lnTo>
                    <a:pt x="22349" y="23272"/>
                  </a:lnTo>
                  <a:lnTo>
                    <a:pt x="223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1"/>
            <p:cNvSpPr/>
            <p:nvPr/>
          </p:nvSpPr>
          <p:spPr>
            <a:xfrm rot="-5400000" flipH="1">
              <a:off x="8657698" y="-592"/>
              <a:ext cx="486259" cy="486314"/>
            </a:xfrm>
            <a:custGeom>
              <a:avLst/>
              <a:gdLst/>
              <a:ahLst/>
              <a:cxnLst/>
              <a:rect l="l" t="t" r="r" b="b"/>
              <a:pathLst>
                <a:path w="22285" h="22285" extrusionOk="0">
                  <a:moveTo>
                    <a:pt x="11111" y="0"/>
                  </a:moveTo>
                  <a:lnTo>
                    <a:pt x="1" y="11111"/>
                  </a:lnTo>
                  <a:lnTo>
                    <a:pt x="11175" y="22285"/>
                  </a:lnTo>
                  <a:lnTo>
                    <a:pt x="22285" y="11142"/>
                  </a:lnTo>
                  <a:lnTo>
                    <a:pt x="111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3" name="Google Shape;2793;p61"/>
            <p:cNvGrpSpPr/>
            <p:nvPr/>
          </p:nvGrpSpPr>
          <p:grpSpPr>
            <a:xfrm>
              <a:off x="8147802" y="-2637"/>
              <a:ext cx="489058" cy="489662"/>
              <a:chOff x="7831864" y="-500"/>
              <a:chExt cx="644345" cy="645140"/>
            </a:xfrm>
          </p:grpSpPr>
          <p:sp>
            <p:nvSpPr>
              <p:cNvPr id="2794" name="Google Shape;2794;p61"/>
              <p:cNvSpPr/>
              <p:nvPr/>
            </p:nvSpPr>
            <p:spPr>
              <a:xfrm rot="-5400000" flipH="1">
                <a:off x="8108270" y="-276906"/>
                <a:ext cx="91532" cy="644345"/>
              </a:xfrm>
              <a:custGeom>
                <a:avLst/>
                <a:gdLst/>
                <a:ahLst/>
                <a:cxnLst/>
                <a:rect l="l" t="t" r="r" b="b"/>
                <a:pathLst>
                  <a:path w="3184" h="22412" extrusionOk="0">
                    <a:moveTo>
                      <a:pt x="0" y="0"/>
                    </a:moveTo>
                    <a:lnTo>
                      <a:pt x="0" y="22412"/>
                    </a:lnTo>
                    <a:lnTo>
                      <a:pt x="3183" y="22412"/>
                    </a:lnTo>
                    <a:lnTo>
                      <a:pt x="3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95" name="Google Shape;2795;p61"/>
              <p:cNvSpPr/>
              <p:nvPr/>
            </p:nvSpPr>
            <p:spPr>
              <a:xfrm rot="-5400000" flipH="1">
                <a:off x="8108256" y="-92069"/>
                <a:ext cx="91561" cy="644345"/>
              </a:xfrm>
              <a:custGeom>
                <a:avLst/>
                <a:gdLst/>
                <a:ahLst/>
                <a:cxnLst/>
                <a:rect l="l" t="t" r="r" b="b"/>
                <a:pathLst>
                  <a:path w="3185" h="22412" extrusionOk="0">
                    <a:moveTo>
                      <a:pt x="1" y="0"/>
                    </a:moveTo>
                    <a:lnTo>
                      <a:pt x="1" y="22412"/>
                    </a:lnTo>
                    <a:lnTo>
                      <a:pt x="3184" y="22412"/>
                    </a:lnTo>
                    <a:lnTo>
                      <a:pt x="3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96" name="Google Shape;2796;p61"/>
              <p:cNvSpPr/>
              <p:nvPr/>
            </p:nvSpPr>
            <p:spPr>
              <a:xfrm rot="-5400000" flipH="1">
                <a:off x="8107810" y="92310"/>
                <a:ext cx="92452" cy="644345"/>
              </a:xfrm>
              <a:custGeom>
                <a:avLst/>
                <a:gdLst/>
                <a:ahLst/>
                <a:cxnLst/>
                <a:rect l="l" t="t" r="r" b="b"/>
                <a:pathLst>
                  <a:path w="3216" h="22412" extrusionOk="0">
                    <a:moveTo>
                      <a:pt x="0" y="0"/>
                    </a:moveTo>
                    <a:lnTo>
                      <a:pt x="0" y="22412"/>
                    </a:lnTo>
                    <a:lnTo>
                      <a:pt x="3216" y="22412"/>
                    </a:lnTo>
                    <a:lnTo>
                      <a:pt x="3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97" name="Google Shape;2797;p61"/>
              <p:cNvSpPr/>
              <p:nvPr/>
            </p:nvSpPr>
            <p:spPr>
              <a:xfrm rot="-5400000" flipH="1">
                <a:off x="8108270" y="276702"/>
                <a:ext cx="91532" cy="644345"/>
              </a:xfrm>
              <a:custGeom>
                <a:avLst/>
                <a:gdLst/>
                <a:ahLst/>
                <a:cxnLst/>
                <a:rect l="l" t="t" r="r" b="b"/>
                <a:pathLst>
                  <a:path w="3184" h="22412" extrusionOk="0">
                    <a:moveTo>
                      <a:pt x="0" y="0"/>
                    </a:moveTo>
                    <a:lnTo>
                      <a:pt x="0" y="22412"/>
                    </a:lnTo>
                    <a:lnTo>
                      <a:pt x="3184" y="22412"/>
                    </a:lnTo>
                    <a:lnTo>
                      <a:pt x="3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798" name="Google Shape;2798;p61"/>
            <p:cNvSpPr/>
            <p:nvPr/>
          </p:nvSpPr>
          <p:spPr>
            <a:xfrm rot="5400000" flipH="1">
              <a:off x="8650910" y="494894"/>
              <a:ext cx="479051" cy="505766"/>
            </a:xfrm>
            <a:custGeom>
              <a:avLst/>
              <a:gdLst/>
              <a:ahLst/>
              <a:cxnLst/>
              <a:rect l="l" t="t" r="r" b="b"/>
              <a:pathLst>
                <a:path w="22349" h="22476" extrusionOk="0">
                  <a:moveTo>
                    <a:pt x="1" y="0"/>
                  </a:moveTo>
                  <a:lnTo>
                    <a:pt x="1" y="22476"/>
                  </a:lnTo>
                  <a:lnTo>
                    <a:pt x="22349" y="22476"/>
                  </a:lnTo>
                  <a:lnTo>
                    <a:pt x="22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9" name="Google Shape;2799;p61"/>
            <p:cNvGrpSpPr/>
            <p:nvPr/>
          </p:nvGrpSpPr>
          <p:grpSpPr>
            <a:xfrm>
              <a:off x="8636388" y="485467"/>
              <a:ext cx="508204" cy="501787"/>
              <a:chOff x="8476199" y="642601"/>
              <a:chExt cx="666934" cy="661117"/>
            </a:xfrm>
          </p:grpSpPr>
          <p:sp>
            <p:nvSpPr>
              <p:cNvPr id="2800" name="Google Shape;2800;p61"/>
              <p:cNvSpPr/>
              <p:nvPr/>
            </p:nvSpPr>
            <p:spPr>
              <a:xfrm rot="5400000" flipH="1">
                <a:off x="8776104" y="936689"/>
                <a:ext cx="67758" cy="666301"/>
              </a:xfrm>
              <a:custGeom>
                <a:avLst/>
                <a:gdLst/>
                <a:ahLst/>
                <a:cxnLst/>
                <a:rect l="l" t="t" r="r" b="b"/>
                <a:pathLst>
                  <a:path w="2357" h="22476" extrusionOk="0">
                    <a:moveTo>
                      <a:pt x="1" y="0"/>
                    </a:moveTo>
                    <a:lnTo>
                      <a:pt x="1" y="22476"/>
                    </a:lnTo>
                    <a:lnTo>
                      <a:pt x="2357" y="22476"/>
                    </a:lnTo>
                    <a:lnTo>
                      <a:pt x="23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1"/>
              <p:cNvSpPr/>
              <p:nvPr/>
            </p:nvSpPr>
            <p:spPr>
              <a:xfrm rot="5400000" flipH="1">
                <a:off x="8775658" y="793474"/>
                <a:ext cx="68649" cy="666301"/>
              </a:xfrm>
              <a:custGeom>
                <a:avLst/>
                <a:gdLst/>
                <a:ahLst/>
                <a:cxnLst/>
                <a:rect l="l" t="t" r="r" b="b"/>
                <a:pathLst>
                  <a:path w="2388" h="22476" extrusionOk="0">
                    <a:moveTo>
                      <a:pt x="0" y="0"/>
                    </a:moveTo>
                    <a:lnTo>
                      <a:pt x="0" y="22476"/>
                    </a:lnTo>
                    <a:lnTo>
                      <a:pt x="2388" y="22476"/>
                    </a:lnTo>
                    <a:lnTo>
                      <a:pt x="23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1"/>
              <p:cNvSpPr/>
              <p:nvPr/>
            </p:nvSpPr>
            <p:spPr>
              <a:xfrm rot="5400000" flipH="1">
                <a:off x="8776118" y="650274"/>
                <a:ext cx="67729" cy="666301"/>
              </a:xfrm>
              <a:custGeom>
                <a:avLst/>
                <a:gdLst/>
                <a:ahLst/>
                <a:cxnLst/>
                <a:rect l="l" t="t" r="r" b="b"/>
                <a:pathLst>
                  <a:path w="2356" h="22476" extrusionOk="0">
                    <a:moveTo>
                      <a:pt x="0" y="0"/>
                    </a:moveTo>
                    <a:lnTo>
                      <a:pt x="0" y="22476"/>
                    </a:lnTo>
                    <a:lnTo>
                      <a:pt x="2356" y="22476"/>
                    </a:lnTo>
                    <a:lnTo>
                      <a:pt x="23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1"/>
              <p:cNvSpPr/>
              <p:nvPr/>
            </p:nvSpPr>
            <p:spPr>
              <a:xfrm rot="5400000" flipH="1">
                <a:off x="8775658" y="507074"/>
                <a:ext cx="68649" cy="666301"/>
              </a:xfrm>
              <a:custGeom>
                <a:avLst/>
                <a:gdLst/>
                <a:ahLst/>
                <a:cxnLst/>
                <a:rect l="l" t="t" r="r" b="b"/>
                <a:pathLst>
                  <a:path w="2388" h="22476" extrusionOk="0">
                    <a:moveTo>
                      <a:pt x="0" y="0"/>
                    </a:moveTo>
                    <a:lnTo>
                      <a:pt x="0" y="22476"/>
                    </a:lnTo>
                    <a:lnTo>
                      <a:pt x="2388" y="22476"/>
                    </a:lnTo>
                    <a:lnTo>
                      <a:pt x="23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1"/>
              <p:cNvSpPr/>
              <p:nvPr/>
            </p:nvSpPr>
            <p:spPr>
              <a:xfrm rot="5400000" flipH="1">
                <a:off x="8765438" y="353363"/>
                <a:ext cx="88274" cy="666751"/>
              </a:xfrm>
              <a:custGeom>
                <a:avLst/>
                <a:gdLst/>
                <a:ahLst/>
                <a:cxnLst/>
                <a:rect l="l" t="t" r="r" b="b"/>
                <a:pathLst>
                  <a:path w="2389" h="22476" extrusionOk="0">
                    <a:moveTo>
                      <a:pt x="0" y="0"/>
                    </a:moveTo>
                    <a:lnTo>
                      <a:pt x="0" y="22476"/>
                    </a:lnTo>
                    <a:lnTo>
                      <a:pt x="2388" y="22476"/>
                    </a:lnTo>
                    <a:lnTo>
                      <a:pt x="23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5" name="Google Shape;2805;p61"/>
            <p:cNvSpPr/>
            <p:nvPr/>
          </p:nvSpPr>
          <p:spPr>
            <a:xfrm rot="10800000">
              <a:off x="7650445" y="484184"/>
              <a:ext cx="486314" cy="490483"/>
            </a:xfrm>
            <a:custGeom>
              <a:avLst/>
              <a:gdLst/>
              <a:ahLst/>
              <a:cxnLst/>
              <a:rect l="l" t="t" r="r" b="b"/>
              <a:pathLst>
                <a:path w="22349" h="22476" extrusionOk="0">
                  <a:moveTo>
                    <a:pt x="0" y="0"/>
                  </a:moveTo>
                  <a:lnTo>
                    <a:pt x="0" y="22476"/>
                  </a:lnTo>
                  <a:lnTo>
                    <a:pt x="22348" y="22476"/>
                  </a:lnTo>
                  <a:lnTo>
                    <a:pt x="223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1"/>
            <p:cNvSpPr/>
            <p:nvPr/>
          </p:nvSpPr>
          <p:spPr>
            <a:xfrm rot="10800000">
              <a:off x="7650466" y="-9410"/>
              <a:ext cx="487655" cy="490504"/>
            </a:xfrm>
            <a:custGeom>
              <a:avLst/>
              <a:gdLst/>
              <a:ahLst/>
              <a:cxnLst/>
              <a:rect l="l" t="t" r="r" b="b"/>
              <a:pathLst>
                <a:path w="22349" h="22477" extrusionOk="0">
                  <a:moveTo>
                    <a:pt x="22348" y="1"/>
                  </a:moveTo>
                  <a:lnTo>
                    <a:pt x="0" y="22476"/>
                  </a:lnTo>
                  <a:lnTo>
                    <a:pt x="22348" y="22476"/>
                  </a:lnTo>
                  <a:lnTo>
                    <a:pt x="22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7" name="Google Shape;2807;p61"/>
            <p:cNvGrpSpPr/>
            <p:nvPr/>
          </p:nvGrpSpPr>
          <p:grpSpPr>
            <a:xfrm>
              <a:off x="7650883" y="484237"/>
              <a:ext cx="487010" cy="489040"/>
              <a:chOff x="7177161" y="640968"/>
              <a:chExt cx="641647" cy="644322"/>
            </a:xfrm>
          </p:grpSpPr>
          <p:sp>
            <p:nvSpPr>
              <p:cNvPr id="2808" name="Google Shape;2808;p61"/>
              <p:cNvSpPr/>
              <p:nvPr/>
            </p:nvSpPr>
            <p:spPr>
              <a:xfrm rot="5400000">
                <a:off x="6900455" y="917673"/>
                <a:ext cx="644322" cy="90911"/>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09" name="Google Shape;2809;p61"/>
              <p:cNvSpPr/>
              <p:nvPr/>
            </p:nvSpPr>
            <p:spPr>
              <a:xfrm rot="5400000">
                <a:off x="7084029" y="917659"/>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10" name="Google Shape;2810;p61"/>
              <p:cNvSpPr/>
              <p:nvPr/>
            </p:nvSpPr>
            <p:spPr>
              <a:xfrm rot="5400000">
                <a:off x="7267617" y="917659"/>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11" name="Google Shape;2811;p61"/>
              <p:cNvSpPr/>
              <p:nvPr/>
            </p:nvSpPr>
            <p:spPr>
              <a:xfrm rot="5400000">
                <a:off x="7451191" y="917673"/>
                <a:ext cx="644322" cy="90911"/>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812" name="Google Shape;2812;p61"/>
            <p:cNvSpPr/>
            <p:nvPr/>
          </p:nvSpPr>
          <p:spPr>
            <a:xfrm rot="10800000">
              <a:off x="7650466" y="972712"/>
              <a:ext cx="487655" cy="751021"/>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1"/>
            <p:cNvSpPr/>
            <p:nvPr/>
          </p:nvSpPr>
          <p:spPr>
            <a:xfrm rot="5400000" flipH="1">
              <a:off x="7650462" y="969327"/>
              <a:ext cx="487655" cy="490483"/>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1"/>
            <p:cNvSpPr/>
            <p:nvPr/>
          </p:nvSpPr>
          <p:spPr>
            <a:xfrm rot="10800000" flipH="1">
              <a:off x="8657676" y="1483480"/>
              <a:ext cx="486314" cy="490483"/>
            </a:xfrm>
            <a:custGeom>
              <a:avLst/>
              <a:gdLst/>
              <a:ahLst/>
              <a:cxnLst/>
              <a:rect l="l" t="t" r="r" b="b"/>
              <a:pathLst>
                <a:path w="22349" h="22476" extrusionOk="0">
                  <a:moveTo>
                    <a:pt x="0" y="0"/>
                  </a:moveTo>
                  <a:lnTo>
                    <a:pt x="0" y="22476"/>
                  </a:lnTo>
                  <a:lnTo>
                    <a:pt x="22348" y="22476"/>
                  </a:lnTo>
                  <a:lnTo>
                    <a:pt x="223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1"/>
            <p:cNvSpPr/>
            <p:nvPr/>
          </p:nvSpPr>
          <p:spPr>
            <a:xfrm rot="-5400000" flipH="1">
              <a:off x="8655177" y="993548"/>
              <a:ext cx="487655" cy="492359"/>
            </a:xfrm>
            <a:custGeom>
              <a:avLst/>
              <a:gdLst/>
              <a:ahLst/>
              <a:cxnLst/>
              <a:rect l="l" t="t" r="r" b="b"/>
              <a:pathLst>
                <a:path w="22349" h="22477" extrusionOk="0">
                  <a:moveTo>
                    <a:pt x="22348" y="1"/>
                  </a:moveTo>
                  <a:lnTo>
                    <a:pt x="0" y="22476"/>
                  </a:lnTo>
                  <a:lnTo>
                    <a:pt x="22348" y="22476"/>
                  </a:lnTo>
                  <a:lnTo>
                    <a:pt x="22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1"/>
            <p:cNvSpPr/>
            <p:nvPr/>
          </p:nvSpPr>
          <p:spPr>
            <a:xfrm rot="10800000" flipH="1">
              <a:off x="8656450" y="1972004"/>
              <a:ext cx="488158" cy="751021"/>
            </a:xfrm>
            <a:custGeom>
              <a:avLst/>
              <a:gdLst/>
              <a:ahLst/>
              <a:cxnLst/>
              <a:rect l="l" t="t" r="r" b="b"/>
              <a:pathLst>
                <a:path w="22349" h="34415" extrusionOk="0">
                  <a:moveTo>
                    <a:pt x="11174" y="1"/>
                  </a:moveTo>
                  <a:cubicBezTo>
                    <a:pt x="4998" y="1"/>
                    <a:pt x="0" y="4999"/>
                    <a:pt x="0" y="11175"/>
                  </a:cubicBezTo>
                  <a:lnTo>
                    <a:pt x="0" y="34414"/>
                  </a:lnTo>
                  <a:lnTo>
                    <a:pt x="22348" y="34414"/>
                  </a:lnTo>
                  <a:lnTo>
                    <a:pt x="22348" y="11175"/>
                  </a:lnTo>
                  <a:cubicBezTo>
                    <a:pt x="22348" y="4999"/>
                    <a:pt x="17350" y="1"/>
                    <a:pt x="1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1"/>
            <p:cNvSpPr/>
            <p:nvPr/>
          </p:nvSpPr>
          <p:spPr>
            <a:xfrm rot="-5400000">
              <a:off x="8654994" y="1968722"/>
              <a:ext cx="489834" cy="488123"/>
            </a:xfrm>
            <a:custGeom>
              <a:avLst/>
              <a:gdLst/>
              <a:ahLst/>
              <a:cxnLst/>
              <a:rect l="l" t="t" r="r" b="b"/>
              <a:pathLst>
                <a:path w="22349" h="22476" extrusionOk="0">
                  <a:moveTo>
                    <a:pt x="1" y="0"/>
                  </a:moveTo>
                  <a:lnTo>
                    <a:pt x="22349" y="22475"/>
                  </a:lnTo>
                  <a:lnTo>
                    <a:pt x="22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8" name="Google Shape;2818;p61"/>
            <p:cNvGrpSpPr/>
            <p:nvPr/>
          </p:nvGrpSpPr>
          <p:grpSpPr>
            <a:xfrm>
              <a:off x="8656027" y="1483499"/>
              <a:ext cx="489750" cy="489041"/>
              <a:chOff x="8501462" y="1957518"/>
              <a:chExt cx="645257" cy="644323"/>
            </a:xfrm>
          </p:grpSpPr>
          <p:sp>
            <p:nvSpPr>
              <p:cNvPr id="2819" name="Google Shape;2819;p61"/>
              <p:cNvSpPr/>
              <p:nvPr/>
            </p:nvSpPr>
            <p:spPr>
              <a:xfrm rot="-5400000" flipH="1">
                <a:off x="8777324" y="2232446"/>
                <a:ext cx="644322" cy="94469"/>
              </a:xfrm>
              <a:custGeom>
                <a:avLst/>
                <a:gdLst/>
                <a:ahLst/>
                <a:cxnLst/>
                <a:rect l="l" t="t" r="r" b="b"/>
                <a:pathLst>
                  <a:path w="22349" h="3184" extrusionOk="0">
                    <a:moveTo>
                      <a:pt x="0" y="0"/>
                    </a:moveTo>
                    <a:lnTo>
                      <a:pt x="0" y="3184"/>
                    </a:lnTo>
                    <a:lnTo>
                      <a:pt x="22348" y="3184"/>
                    </a:lnTo>
                    <a:lnTo>
                      <a:pt x="22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20" name="Google Shape;2820;p61"/>
              <p:cNvSpPr/>
              <p:nvPr/>
            </p:nvSpPr>
            <p:spPr>
              <a:xfrm rot="-5400000" flipH="1">
                <a:off x="8591959" y="2234209"/>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21" name="Google Shape;2821;p61"/>
              <p:cNvSpPr/>
              <p:nvPr/>
            </p:nvSpPr>
            <p:spPr>
              <a:xfrm rot="-5400000" flipH="1">
                <a:off x="8408371" y="2234209"/>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22" name="Google Shape;2822;p61"/>
              <p:cNvSpPr/>
              <p:nvPr/>
            </p:nvSpPr>
            <p:spPr>
              <a:xfrm rot="-5400000" flipH="1">
                <a:off x="8224771" y="2234209"/>
                <a:ext cx="644322" cy="90940"/>
              </a:xfrm>
              <a:custGeom>
                <a:avLst/>
                <a:gdLst/>
                <a:ahLst/>
                <a:cxnLst/>
                <a:rect l="l" t="t" r="r" b="b"/>
                <a:pathLst>
                  <a:path w="22349" h="3185" extrusionOk="0">
                    <a:moveTo>
                      <a:pt x="0" y="1"/>
                    </a:moveTo>
                    <a:lnTo>
                      <a:pt x="0" y="3184"/>
                    </a:lnTo>
                    <a:lnTo>
                      <a:pt x="22348" y="3184"/>
                    </a:lnTo>
                    <a:lnTo>
                      <a:pt x="22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823" name="Google Shape;2823;p61"/>
            <p:cNvSpPr/>
            <p:nvPr/>
          </p:nvSpPr>
          <p:spPr>
            <a:xfrm flipH="1">
              <a:off x="7162740" y="-2680"/>
              <a:ext cx="488353" cy="490504"/>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4" name="Google Shape;2824;p61"/>
          <p:cNvSpPr/>
          <p:nvPr/>
        </p:nvSpPr>
        <p:spPr>
          <a:xfrm rot="10800000" flipH="1">
            <a:off x="0" y="4652995"/>
            <a:ext cx="488353" cy="490504"/>
          </a:xfrm>
          <a:custGeom>
            <a:avLst/>
            <a:gdLst/>
            <a:ahLst/>
            <a:cxnLst/>
            <a:rect l="l" t="t" r="r" b="b"/>
            <a:pathLst>
              <a:path w="22381" h="22477" extrusionOk="0">
                <a:moveTo>
                  <a:pt x="0" y="1"/>
                </a:moveTo>
                <a:lnTo>
                  <a:pt x="0" y="22476"/>
                </a:lnTo>
                <a:cubicBezTo>
                  <a:pt x="12352" y="22476"/>
                  <a:pt x="22380" y="12480"/>
                  <a:pt x="22380" y="128"/>
                </a:cubicBezTo>
                <a:lnTo>
                  <a:pt x="223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1"/>
          <p:cNvSpPr txBox="1">
            <a:spLocks noGrp="1"/>
          </p:cNvSpPr>
          <p:nvPr>
            <p:ph type="body" idx="2"/>
          </p:nvPr>
        </p:nvSpPr>
        <p:spPr>
          <a:xfrm>
            <a:off x="5533476" y="4315022"/>
            <a:ext cx="3576450" cy="67594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b="1" dirty="0" smtClean="0"/>
              <a:t>Alejandro Giraldo Herrera, 09/06/2021                                                 </a:t>
            </a:r>
            <a:endParaRPr sz="2400" dirty="0"/>
          </a:p>
        </p:txBody>
      </p:sp>
    </p:spTree>
  </p:cSld>
  <p:clrMapOvr>
    <a:masterClrMapping/>
  </p:clrMapOvr>
</p:sld>
</file>

<file path=ppt/theme/theme1.xml><?xml version="1.0" encoding="utf-8"?>
<a:theme xmlns:a="http://schemas.openxmlformats.org/drawingml/2006/main" name="English Lesson by Slidesgo">
  <a:themeElements>
    <a:clrScheme name="Simple Light">
      <a:dk1>
        <a:srgbClr val="2C2C2C"/>
      </a:dk1>
      <a:lt1>
        <a:srgbClr val="FFF2CC"/>
      </a:lt1>
      <a:dk2>
        <a:srgbClr val="C6C6C6"/>
      </a:dk2>
      <a:lt2>
        <a:srgbClr val="FFD966"/>
      </a:lt2>
      <a:accent1>
        <a:srgbClr val="EC594B"/>
      </a:accent1>
      <a:accent2>
        <a:srgbClr val="5562A2"/>
      </a:accent2>
      <a:accent3>
        <a:srgbClr val="FFD966"/>
      </a:accent3>
      <a:accent4>
        <a:srgbClr val="FFF2CC"/>
      </a:accent4>
      <a:accent5>
        <a:srgbClr val="C6C6C6"/>
      </a:accent5>
      <a:accent6>
        <a:srgbClr val="E84232"/>
      </a:accent6>
      <a:hlink>
        <a:srgbClr val="2C2C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287</Words>
  <Application>Microsoft Office PowerPoint</Application>
  <PresentationFormat>Presentación en pantalla (16:9)</PresentationFormat>
  <Paragraphs>48</Paragraphs>
  <Slides>7</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Raleway Thin</vt:lpstr>
      <vt:lpstr>Basic</vt:lpstr>
      <vt:lpstr>Muli</vt:lpstr>
      <vt:lpstr>DM Serif Display</vt:lpstr>
      <vt:lpstr>Staatliches</vt:lpstr>
      <vt:lpstr>English Lesson by Slidesgo</vt:lpstr>
      <vt:lpstr>Activity:  Ping Totumuro</vt:lpstr>
      <vt:lpstr>Text</vt:lpstr>
      <vt:lpstr>Information</vt:lpstr>
      <vt:lpstr>Information</vt:lpstr>
      <vt:lpstr>Information</vt:lpstr>
      <vt:lpstr>Presentación de PowerPoint</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Ping Totumuro</dc:title>
  <cp:lastModifiedBy>Alejo Giraldo</cp:lastModifiedBy>
  <cp:revision>8</cp:revision>
  <dcterms:modified xsi:type="dcterms:W3CDTF">2021-06-09T21:22:02Z</dcterms:modified>
</cp:coreProperties>
</file>