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6" r:id="rId6"/>
    <p:sldId id="267" r:id="rId7"/>
    <p:sldId id="268" r:id="rId8"/>
    <p:sldId id="269" r:id="rId9"/>
    <p:sldId id="270"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28419-0798-498D-B69C-BBE726BC799D}" v="33" dt="2025-08-11T15:10:30.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0" autoAdjust="0"/>
    <p:restoredTop sz="94660"/>
  </p:normalViewPr>
  <p:slideViewPr>
    <p:cSldViewPr snapToGrid="0">
      <p:cViewPr varScale="1">
        <p:scale>
          <a:sx n="84" d="100"/>
          <a:sy n="84" d="100"/>
        </p:scale>
        <p:origin x="84"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Schilders" userId="0bc1f4472d2147e1" providerId="LiveId" clId="{00428419-0798-498D-B69C-BBE726BC799D}"/>
    <pc:docChg chg="undo custSel addSld delSld modSld">
      <pc:chgData name="Nick Schilders" userId="0bc1f4472d2147e1" providerId="LiveId" clId="{00428419-0798-498D-B69C-BBE726BC799D}" dt="2025-08-11T15:11:17.116" v="17465" actId="9405"/>
      <pc:docMkLst>
        <pc:docMk/>
      </pc:docMkLst>
      <pc:sldChg chg="modSp mod">
        <pc:chgData name="Nick Schilders" userId="0bc1f4472d2147e1" providerId="LiveId" clId="{00428419-0798-498D-B69C-BBE726BC799D}" dt="2025-07-28T13:25:11.827" v="538" actId="20577"/>
        <pc:sldMkLst>
          <pc:docMk/>
          <pc:sldMk cId="323446781" sldId="257"/>
        </pc:sldMkLst>
        <pc:spChg chg="mod">
          <ac:chgData name="Nick Schilders" userId="0bc1f4472d2147e1" providerId="LiveId" clId="{00428419-0798-498D-B69C-BBE726BC799D}" dt="2025-07-28T13:25:11.827" v="538" actId="20577"/>
          <ac:spMkLst>
            <pc:docMk/>
            <pc:sldMk cId="323446781" sldId="257"/>
            <ac:spMk id="3" creationId="{DBD582D1-FDB3-4B0F-B555-91917526EED0}"/>
          </ac:spMkLst>
        </pc:spChg>
      </pc:sldChg>
      <pc:sldChg chg="modSp mod">
        <pc:chgData name="Nick Schilders" userId="0bc1f4472d2147e1" providerId="LiveId" clId="{00428419-0798-498D-B69C-BBE726BC799D}" dt="2025-08-07T21:18:28.668" v="15813" actId="21"/>
        <pc:sldMkLst>
          <pc:docMk/>
          <pc:sldMk cId="2665270991" sldId="259"/>
        </pc:sldMkLst>
        <pc:spChg chg="mod">
          <ac:chgData name="Nick Schilders" userId="0bc1f4472d2147e1" providerId="LiveId" clId="{00428419-0798-498D-B69C-BBE726BC799D}" dt="2025-07-24T13:06:09.626" v="10" actId="20577"/>
          <ac:spMkLst>
            <pc:docMk/>
            <pc:sldMk cId="2665270991" sldId="259"/>
            <ac:spMk id="2" creationId="{986BF605-8FE6-CE11-1E27-07CD582C516F}"/>
          </ac:spMkLst>
        </pc:spChg>
        <pc:spChg chg="mod">
          <ac:chgData name="Nick Schilders" userId="0bc1f4472d2147e1" providerId="LiveId" clId="{00428419-0798-498D-B69C-BBE726BC799D}" dt="2025-08-07T21:18:28.668" v="15813" actId="21"/>
          <ac:spMkLst>
            <pc:docMk/>
            <pc:sldMk cId="2665270991" sldId="259"/>
            <ac:spMk id="3" creationId="{B88D574D-E9C9-8832-8656-6017ABAD7C04}"/>
          </ac:spMkLst>
        </pc:spChg>
      </pc:sldChg>
      <pc:sldChg chg="addSp delSp modSp del mod">
        <pc:chgData name="Nick Schilders" userId="0bc1f4472d2147e1" providerId="LiveId" clId="{00428419-0798-498D-B69C-BBE726BC799D}" dt="2025-07-30T19:13:54.640" v="11261" actId="47"/>
        <pc:sldMkLst>
          <pc:docMk/>
          <pc:sldMk cId="4140939250" sldId="260"/>
        </pc:sldMkLst>
      </pc:sldChg>
      <pc:sldChg chg="modSp del mod">
        <pc:chgData name="Nick Schilders" userId="0bc1f4472d2147e1" providerId="LiveId" clId="{00428419-0798-498D-B69C-BBE726BC799D}" dt="2025-07-30T19:14:09.975" v="11262" actId="47"/>
        <pc:sldMkLst>
          <pc:docMk/>
          <pc:sldMk cId="9753040" sldId="261"/>
        </pc:sldMkLst>
      </pc:sldChg>
      <pc:sldChg chg="modSp del mod">
        <pc:chgData name="Nick Schilders" userId="0bc1f4472d2147e1" providerId="LiveId" clId="{00428419-0798-498D-B69C-BBE726BC799D}" dt="2025-07-30T17:55:31.157" v="10704" actId="47"/>
        <pc:sldMkLst>
          <pc:docMk/>
          <pc:sldMk cId="1556328968" sldId="262"/>
        </pc:sldMkLst>
      </pc:sldChg>
      <pc:sldChg chg="addSp delSp modSp mod">
        <pc:chgData name="Nick Schilders" userId="0bc1f4472d2147e1" providerId="LiveId" clId="{00428419-0798-498D-B69C-BBE726BC799D}" dt="2025-07-31T17:16:20.386" v="13614" actId="20577"/>
        <pc:sldMkLst>
          <pc:docMk/>
          <pc:sldMk cId="3063088533" sldId="263"/>
        </pc:sldMkLst>
        <pc:spChg chg="mod">
          <ac:chgData name="Nick Schilders" userId="0bc1f4472d2147e1" providerId="LiveId" clId="{00428419-0798-498D-B69C-BBE726BC799D}" dt="2025-07-31T15:37:12.732" v="11900" actId="20577"/>
          <ac:spMkLst>
            <pc:docMk/>
            <pc:sldMk cId="3063088533" sldId="263"/>
            <ac:spMk id="2" creationId="{4D7AD21F-2335-8DEA-7D68-0A6E551894E6}"/>
          </ac:spMkLst>
        </pc:spChg>
        <pc:spChg chg="mod">
          <ac:chgData name="Nick Schilders" userId="0bc1f4472d2147e1" providerId="LiveId" clId="{00428419-0798-498D-B69C-BBE726BC799D}" dt="2025-07-31T17:16:20.386" v="13614" actId="20577"/>
          <ac:spMkLst>
            <pc:docMk/>
            <pc:sldMk cId="3063088533" sldId="263"/>
            <ac:spMk id="3" creationId="{4CCEBEAA-E1DD-2EFF-0FEF-91BBD8EC093D}"/>
          </ac:spMkLst>
        </pc:spChg>
        <pc:picChg chg="add mod">
          <ac:chgData name="Nick Schilders" userId="0bc1f4472d2147e1" providerId="LiveId" clId="{00428419-0798-498D-B69C-BBE726BC799D}" dt="2025-07-31T17:10:05.428" v="13294" actId="1076"/>
          <ac:picMkLst>
            <pc:docMk/>
            <pc:sldMk cId="3063088533" sldId="263"/>
            <ac:picMk id="7" creationId="{3A9C3FB8-2BB4-44E8-FC3B-08D487F640C1}"/>
          </ac:picMkLst>
        </pc:picChg>
        <pc:picChg chg="add mod">
          <ac:chgData name="Nick Schilders" userId="0bc1f4472d2147e1" providerId="LiveId" clId="{00428419-0798-498D-B69C-BBE726BC799D}" dt="2025-07-31T17:00:11.018" v="13288" actId="1076"/>
          <ac:picMkLst>
            <pc:docMk/>
            <pc:sldMk cId="3063088533" sldId="263"/>
            <ac:picMk id="9" creationId="{91605407-8774-0F6B-EC0D-5FBE6ED046B0}"/>
          </ac:picMkLst>
        </pc:picChg>
        <pc:picChg chg="add mod">
          <ac:chgData name="Nick Schilders" userId="0bc1f4472d2147e1" providerId="LiveId" clId="{00428419-0798-498D-B69C-BBE726BC799D}" dt="2025-07-31T17:09:36.188" v="13293" actId="1076"/>
          <ac:picMkLst>
            <pc:docMk/>
            <pc:sldMk cId="3063088533" sldId="263"/>
            <ac:picMk id="11" creationId="{94986996-B277-0780-E71E-68E9F274545A}"/>
          </ac:picMkLst>
        </pc:picChg>
      </pc:sldChg>
      <pc:sldChg chg="addSp delSp modSp mod">
        <pc:chgData name="Nick Schilders" userId="0bc1f4472d2147e1" providerId="LiveId" clId="{00428419-0798-498D-B69C-BBE726BC799D}" dt="2025-07-31T17:16:46.478" v="13685" actId="20577"/>
        <pc:sldMkLst>
          <pc:docMk/>
          <pc:sldMk cId="4094628016" sldId="264"/>
        </pc:sldMkLst>
        <pc:spChg chg="mod">
          <ac:chgData name="Nick Schilders" userId="0bc1f4472d2147e1" providerId="LiveId" clId="{00428419-0798-498D-B69C-BBE726BC799D}" dt="2025-07-31T15:58:15.884" v="11919" actId="20577"/>
          <ac:spMkLst>
            <pc:docMk/>
            <pc:sldMk cId="4094628016" sldId="264"/>
            <ac:spMk id="2" creationId="{6F17C8D8-7940-CAFE-6D37-20AE6BE18626}"/>
          </ac:spMkLst>
        </pc:spChg>
        <pc:spChg chg="add del mod">
          <ac:chgData name="Nick Schilders" userId="0bc1f4472d2147e1" providerId="LiveId" clId="{00428419-0798-498D-B69C-BBE726BC799D}" dt="2025-07-31T17:16:46.478" v="13685" actId="20577"/>
          <ac:spMkLst>
            <pc:docMk/>
            <pc:sldMk cId="4094628016" sldId="264"/>
            <ac:spMk id="3" creationId="{2C239077-357A-59F1-8931-3C5A2680B7A8}"/>
          </ac:spMkLst>
        </pc:spChg>
        <pc:picChg chg="add mod">
          <ac:chgData name="Nick Schilders" userId="0bc1f4472d2147e1" providerId="LiveId" clId="{00428419-0798-498D-B69C-BBE726BC799D}" dt="2025-07-31T16:18:37.218" v="11966" actId="1076"/>
          <ac:picMkLst>
            <pc:docMk/>
            <pc:sldMk cId="4094628016" sldId="264"/>
            <ac:picMk id="23" creationId="{651A3816-5E88-A71D-7068-0419A5D85954}"/>
          </ac:picMkLst>
        </pc:picChg>
        <pc:picChg chg="add mod">
          <ac:chgData name="Nick Schilders" userId="0bc1f4472d2147e1" providerId="LiveId" clId="{00428419-0798-498D-B69C-BBE726BC799D}" dt="2025-07-31T17:11:34.924" v="13296" actId="1076"/>
          <ac:picMkLst>
            <pc:docMk/>
            <pc:sldMk cId="4094628016" sldId="264"/>
            <ac:picMk id="25" creationId="{43F0F2F2-B1FF-6736-0DC8-D26C642F0790}"/>
          </ac:picMkLst>
        </pc:picChg>
      </pc:sldChg>
      <pc:sldChg chg="modSp mod">
        <pc:chgData name="Nick Schilders" userId="0bc1f4472d2147e1" providerId="LiveId" clId="{00428419-0798-498D-B69C-BBE726BC799D}" dt="2025-08-11T15:05:04.170" v="17411" actId="20577"/>
        <pc:sldMkLst>
          <pc:docMk/>
          <pc:sldMk cId="2676943244" sldId="265"/>
        </pc:sldMkLst>
        <pc:spChg chg="mod">
          <ac:chgData name="Nick Schilders" userId="0bc1f4472d2147e1" providerId="LiveId" clId="{00428419-0798-498D-B69C-BBE726BC799D}" dt="2025-08-11T15:05:04.170" v="17411" actId="20577"/>
          <ac:spMkLst>
            <pc:docMk/>
            <pc:sldMk cId="2676943244" sldId="265"/>
            <ac:spMk id="2" creationId="{BBE495F4-69A3-7232-4A04-9C5D5EC997A1}"/>
          </ac:spMkLst>
        </pc:spChg>
        <pc:spChg chg="mod">
          <ac:chgData name="Nick Schilders" userId="0bc1f4472d2147e1" providerId="LiveId" clId="{00428419-0798-498D-B69C-BBE726BC799D}" dt="2025-08-04T14:35:50.334" v="15811" actId="15"/>
          <ac:spMkLst>
            <pc:docMk/>
            <pc:sldMk cId="2676943244" sldId="265"/>
            <ac:spMk id="3" creationId="{7DB5049F-ED9C-A2EF-3B92-16AC6B67891F}"/>
          </ac:spMkLst>
        </pc:spChg>
      </pc:sldChg>
      <pc:sldChg chg="modSp new mod">
        <pc:chgData name="Nick Schilders" userId="0bc1f4472d2147e1" providerId="LiveId" clId="{00428419-0798-498D-B69C-BBE726BC799D}" dt="2025-08-11T15:02:19.613" v="17021" actId="20577"/>
        <pc:sldMkLst>
          <pc:docMk/>
          <pc:sldMk cId="481511264" sldId="266"/>
        </pc:sldMkLst>
        <pc:spChg chg="mod">
          <ac:chgData name="Nick Schilders" userId="0bc1f4472d2147e1" providerId="LiveId" clId="{00428419-0798-498D-B69C-BBE726BC799D}" dt="2025-07-30T19:17:13.617" v="11273" actId="20577"/>
          <ac:spMkLst>
            <pc:docMk/>
            <pc:sldMk cId="481511264" sldId="266"/>
            <ac:spMk id="2" creationId="{DEE77626-E8B3-A3B6-F3C1-DD8B786CE955}"/>
          </ac:spMkLst>
        </pc:spChg>
        <pc:spChg chg="mod">
          <ac:chgData name="Nick Schilders" userId="0bc1f4472d2147e1" providerId="LiveId" clId="{00428419-0798-498D-B69C-BBE726BC799D}" dt="2025-08-11T15:02:19.613" v="17021" actId="20577"/>
          <ac:spMkLst>
            <pc:docMk/>
            <pc:sldMk cId="481511264" sldId="266"/>
            <ac:spMk id="3" creationId="{844453C8-9AFD-8D71-B792-425A453EAED9}"/>
          </ac:spMkLst>
        </pc:spChg>
      </pc:sldChg>
      <pc:sldChg chg="addSp delSp modSp new mod">
        <pc:chgData name="Nick Schilders" userId="0bc1f4472d2147e1" providerId="LiveId" clId="{00428419-0798-498D-B69C-BBE726BC799D}" dt="2025-08-11T15:06:30.630" v="17416" actId="478"/>
        <pc:sldMkLst>
          <pc:docMk/>
          <pc:sldMk cId="4172346706" sldId="267"/>
        </pc:sldMkLst>
        <pc:spChg chg="mod">
          <ac:chgData name="Nick Schilders" userId="0bc1f4472d2147e1" providerId="LiveId" clId="{00428419-0798-498D-B69C-BBE726BC799D}" dt="2025-07-30T15:17:43.027" v="6420" actId="20577"/>
          <ac:spMkLst>
            <pc:docMk/>
            <pc:sldMk cId="4172346706" sldId="267"/>
            <ac:spMk id="2" creationId="{E3AC5FAA-F41B-78AC-476A-9D69D5FD8E84}"/>
          </ac:spMkLst>
        </pc:spChg>
        <pc:spChg chg="add del mod">
          <ac:chgData name="Nick Schilders" userId="0bc1f4472d2147e1" providerId="LiveId" clId="{00428419-0798-498D-B69C-BBE726BC799D}" dt="2025-08-11T15:04:19.672" v="17368" actId="20577"/>
          <ac:spMkLst>
            <pc:docMk/>
            <pc:sldMk cId="4172346706" sldId="267"/>
            <ac:spMk id="3" creationId="{1E7A6EB6-BE91-DAE2-2226-EB91773F4CDD}"/>
          </ac:spMkLst>
        </pc:spChg>
        <pc:picChg chg="add del mod">
          <ac:chgData name="Nick Schilders" userId="0bc1f4472d2147e1" providerId="LiveId" clId="{00428419-0798-498D-B69C-BBE726BC799D}" dt="2025-08-11T15:06:30.630" v="17416" actId="478"/>
          <ac:picMkLst>
            <pc:docMk/>
            <pc:sldMk cId="4172346706" sldId="267"/>
            <ac:picMk id="5" creationId="{07878077-7593-B3A7-F820-66E921A1DEFA}"/>
          </ac:picMkLst>
        </pc:picChg>
        <pc:picChg chg="add mod">
          <ac:chgData name="Nick Schilders" userId="0bc1f4472d2147e1" providerId="LiveId" clId="{00428419-0798-498D-B69C-BBE726BC799D}" dt="2025-07-30T15:44:21.077" v="7235" actId="14100"/>
          <ac:picMkLst>
            <pc:docMk/>
            <pc:sldMk cId="4172346706" sldId="267"/>
            <ac:picMk id="7" creationId="{8361038B-9972-DCF9-33EF-29FBE66B1C1B}"/>
          </ac:picMkLst>
        </pc:picChg>
        <pc:picChg chg="add mod">
          <ac:chgData name="Nick Schilders" userId="0bc1f4472d2147e1" providerId="LiveId" clId="{00428419-0798-498D-B69C-BBE726BC799D}" dt="2025-07-30T15:21:41.701" v="6440" actId="1076"/>
          <ac:picMkLst>
            <pc:docMk/>
            <pc:sldMk cId="4172346706" sldId="267"/>
            <ac:picMk id="9" creationId="{71F6DBD6-7E62-8CCC-3694-C9862223DF0C}"/>
          </ac:picMkLst>
        </pc:picChg>
        <pc:picChg chg="add mod">
          <ac:chgData name="Nick Schilders" userId="0bc1f4472d2147e1" providerId="LiveId" clId="{00428419-0798-498D-B69C-BBE726BC799D}" dt="2025-07-30T15:21:40.331" v="6439" actId="1076"/>
          <ac:picMkLst>
            <pc:docMk/>
            <pc:sldMk cId="4172346706" sldId="267"/>
            <ac:picMk id="11" creationId="{E4C74546-09A1-A537-E1A5-6C724EAE9F37}"/>
          </ac:picMkLst>
        </pc:picChg>
      </pc:sldChg>
      <pc:sldChg chg="addSp delSp modSp new mod">
        <pc:chgData name="Nick Schilders" userId="0bc1f4472d2147e1" providerId="LiveId" clId="{00428419-0798-498D-B69C-BBE726BC799D}" dt="2025-08-11T15:11:17.116" v="17465" actId="9405"/>
        <pc:sldMkLst>
          <pc:docMk/>
          <pc:sldMk cId="2953128286" sldId="268"/>
        </pc:sldMkLst>
        <pc:spChg chg="mod">
          <ac:chgData name="Nick Schilders" userId="0bc1f4472d2147e1" providerId="LiveId" clId="{00428419-0798-498D-B69C-BBE726BC799D}" dt="2025-08-11T15:10:47.275" v="17461" actId="1076"/>
          <ac:spMkLst>
            <pc:docMk/>
            <pc:sldMk cId="2953128286" sldId="268"/>
            <ac:spMk id="2" creationId="{D6179DC0-30D8-59C1-3561-68BE7E96AE15}"/>
          </ac:spMkLst>
        </pc:spChg>
        <pc:spChg chg="mod">
          <ac:chgData name="Nick Schilders" userId="0bc1f4472d2147e1" providerId="LiveId" clId="{00428419-0798-498D-B69C-BBE726BC799D}" dt="2025-08-11T14:59:09.489" v="16385" actId="20577"/>
          <ac:spMkLst>
            <pc:docMk/>
            <pc:sldMk cId="2953128286" sldId="268"/>
            <ac:spMk id="3" creationId="{3990BECE-769D-80E9-9705-0BFE26580FFC}"/>
          </ac:spMkLst>
        </pc:spChg>
        <pc:picChg chg="add del mod">
          <ac:chgData name="Nick Schilders" userId="0bc1f4472d2147e1" providerId="LiveId" clId="{00428419-0798-498D-B69C-BBE726BC799D}" dt="2025-08-11T15:06:52.829" v="17424" actId="478"/>
          <ac:picMkLst>
            <pc:docMk/>
            <pc:sldMk cId="2953128286" sldId="268"/>
            <ac:picMk id="5" creationId="{9E7AE1FA-89D7-6FA0-1757-F1B29300ECFD}"/>
          </ac:picMkLst>
        </pc:picChg>
        <pc:picChg chg="add del mod">
          <ac:chgData name="Nick Schilders" userId="0bc1f4472d2147e1" providerId="LiveId" clId="{00428419-0798-498D-B69C-BBE726BC799D}" dt="2025-08-11T15:07:37.797" v="17430" actId="478"/>
          <ac:picMkLst>
            <pc:docMk/>
            <pc:sldMk cId="2953128286" sldId="268"/>
            <ac:picMk id="7" creationId="{65C77E27-29E4-5AF6-65C4-FC4DCB9F52F4}"/>
          </ac:picMkLst>
        </pc:picChg>
        <pc:picChg chg="add mod">
          <ac:chgData name="Nick Schilders" userId="0bc1f4472d2147e1" providerId="LiveId" clId="{00428419-0798-498D-B69C-BBE726BC799D}" dt="2025-08-11T15:11:05.557" v="17464" actId="14100"/>
          <ac:picMkLst>
            <pc:docMk/>
            <pc:sldMk cId="2953128286" sldId="268"/>
            <ac:picMk id="9" creationId="{A89B3122-8A02-72C8-279B-6665D0463F06}"/>
          </ac:picMkLst>
        </pc:picChg>
        <pc:picChg chg="add mod">
          <ac:chgData name="Nick Schilders" userId="0bc1f4472d2147e1" providerId="LiveId" clId="{00428419-0798-498D-B69C-BBE726BC799D}" dt="2025-08-11T15:10:58.068" v="17462" actId="1076"/>
          <ac:picMkLst>
            <pc:docMk/>
            <pc:sldMk cId="2953128286" sldId="268"/>
            <ac:picMk id="15" creationId="{7535E014-42AC-CD1F-E590-63ECB5954DBA}"/>
          </ac:picMkLst>
        </pc:picChg>
        <pc:picChg chg="add mod">
          <ac:chgData name="Nick Schilders" userId="0bc1f4472d2147e1" providerId="LiveId" clId="{00428419-0798-498D-B69C-BBE726BC799D}" dt="2025-08-11T15:10:58.068" v="17462" actId="1076"/>
          <ac:picMkLst>
            <pc:docMk/>
            <pc:sldMk cId="2953128286" sldId="268"/>
            <ac:picMk id="17" creationId="{09A4CA09-ECEB-F121-3D64-5C23312D79F1}"/>
          </ac:picMkLst>
        </pc:picChg>
        <pc:picChg chg="add mod">
          <ac:chgData name="Nick Schilders" userId="0bc1f4472d2147e1" providerId="LiveId" clId="{00428419-0798-498D-B69C-BBE726BC799D}" dt="2025-08-11T15:10:58.068" v="17462" actId="1076"/>
          <ac:picMkLst>
            <pc:docMk/>
            <pc:sldMk cId="2953128286" sldId="268"/>
            <ac:picMk id="19" creationId="{A1029B39-DE13-782B-38C0-3DEE26904BA8}"/>
          </ac:picMkLst>
        </pc:picChg>
        <pc:picChg chg="add mod">
          <ac:chgData name="Nick Schilders" userId="0bc1f4472d2147e1" providerId="LiveId" clId="{00428419-0798-498D-B69C-BBE726BC799D}" dt="2025-08-11T15:10:58.068" v="17462" actId="1076"/>
          <ac:picMkLst>
            <pc:docMk/>
            <pc:sldMk cId="2953128286" sldId="268"/>
            <ac:picMk id="21" creationId="{B8FF234A-3F73-732C-1089-5C79E9DB202E}"/>
          </ac:picMkLst>
        </pc:picChg>
        <pc:picChg chg="add mod">
          <ac:chgData name="Nick Schilders" userId="0bc1f4472d2147e1" providerId="LiveId" clId="{00428419-0798-498D-B69C-BBE726BC799D}" dt="2025-08-11T15:10:58.068" v="17462" actId="1076"/>
          <ac:picMkLst>
            <pc:docMk/>
            <pc:sldMk cId="2953128286" sldId="268"/>
            <ac:picMk id="23" creationId="{D63236E4-44F7-6FD6-7F4D-41AB29A5D9CB}"/>
          </ac:picMkLst>
        </pc:picChg>
        <pc:picChg chg="add mod">
          <ac:chgData name="Nick Schilders" userId="0bc1f4472d2147e1" providerId="LiveId" clId="{00428419-0798-498D-B69C-BBE726BC799D}" dt="2025-08-11T15:10:58.068" v="17462" actId="1076"/>
          <ac:picMkLst>
            <pc:docMk/>
            <pc:sldMk cId="2953128286" sldId="268"/>
            <ac:picMk id="25" creationId="{C1244854-7ECB-8895-9D15-E38FA2F8DB45}"/>
          </ac:picMkLst>
        </pc:picChg>
        <pc:inkChg chg="add">
          <ac:chgData name="Nick Schilders" userId="0bc1f4472d2147e1" providerId="LiveId" clId="{00428419-0798-498D-B69C-BBE726BC799D}" dt="2025-08-11T15:11:17.116" v="17465" actId="9405"/>
          <ac:inkMkLst>
            <pc:docMk/>
            <pc:sldMk cId="2953128286" sldId="268"/>
            <ac:inkMk id="10" creationId="{3B58D68D-0844-F468-7069-63B2018DB0F1}"/>
          </ac:inkMkLst>
        </pc:inkChg>
        <pc:inkChg chg="add mod">
          <ac:chgData name="Nick Schilders" userId="0bc1f4472d2147e1" providerId="LiveId" clId="{00428419-0798-498D-B69C-BBE726BC799D}" dt="2025-08-11T15:10:58.068" v="17462" actId="1076"/>
          <ac:inkMkLst>
            <pc:docMk/>
            <pc:sldMk cId="2953128286" sldId="268"/>
            <ac:inkMk id="27" creationId="{4FF040C1-B492-A95C-92CD-632EF25D3EB3}"/>
          </ac:inkMkLst>
        </pc:inkChg>
        <pc:inkChg chg="add">
          <ac:chgData name="Nick Schilders" userId="0bc1f4472d2147e1" providerId="LiveId" clId="{00428419-0798-498D-B69C-BBE726BC799D}" dt="2025-08-01T17:24:07.655" v="15461" actId="9405"/>
          <ac:inkMkLst>
            <pc:docMk/>
            <pc:sldMk cId="2953128286" sldId="268"/>
            <ac:inkMk id="28" creationId="{57E88E1B-C097-23A0-C3D4-48C43331526C}"/>
          </ac:inkMkLst>
        </pc:inkChg>
        <pc:inkChg chg="add mod">
          <ac:chgData name="Nick Schilders" userId="0bc1f4472d2147e1" providerId="LiveId" clId="{00428419-0798-498D-B69C-BBE726BC799D}" dt="2025-08-11T15:10:58.068" v="17462" actId="1076"/>
          <ac:inkMkLst>
            <pc:docMk/>
            <pc:sldMk cId="2953128286" sldId="268"/>
            <ac:inkMk id="29" creationId="{C4E67115-A8A7-6B31-2FB4-D0D9520BC35A}"/>
          </ac:inkMkLst>
        </pc:inkChg>
        <pc:inkChg chg="add mod">
          <ac:chgData name="Nick Schilders" userId="0bc1f4472d2147e1" providerId="LiveId" clId="{00428419-0798-498D-B69C-BBE726BC799D}" dt="2025-08-11T15:10:58.068" v="17462" actId="1076"/>
          <ac:inkMkLst>
            <pc:docMk/>
            <pc:sldMk cId="2953128286" sldId="268"/>
            <ac:inkMk id="30" creationId="{E232E89B-3ECC-6E12-99F5-6BBF07D560CB}"/>
          </ac:inkMkLst>
        </pc:inkChg>
        <pc:inkChg chg="add mod">
          <ac:chgData name="Nick Schilders" userId="0bc1f4472d2147e1" providerId="LiveId" clId="{00428419-0798-498D-B69C-BBE726BC799D}" dt="2025-08-11T15:10:58.068" v="17462" actId="1076"/>
          <ac:inkMkLst>
            <pc:docMk/>
            <pc:sldMk cId="2953128286" sldId="268"/>
            <ac:inkMk id="31" creationId="{BEAEB86C-515D-9CA8-4D5D-62F4BBC49D72}"/>
          </ac:inkMkLst>
        </pc:inkChg>
        <pc:inkChg chg="add">
          <ac:chgData name="Nick Schilders" userId="0bc1f4472d2147e1" providerId="LiveId" clId="{00428419-0798-498D-B69C-BBE726BC799D}" dt="2025-08-01T17:24:39.189" v="15465" actId="9405"/>
          <ac:inkMkLst>
            <pc:docMk/>
            <pc:sldMk cId="2953128286" sldId="268"/>
            <ac:inkMk id="32" creationId="{93BA5352-17C1-C04D-2F99-BB60A18A1E3F}"/>
          </ac:inkMkLst>
        </pc:inkChg>
      </pc:sldChg>
      <pc:sldChg chg="addSp delSp modSp new mod">
        <pc:chgData name="Nick Schilders" userId="0bc1f4472d2147e1" providerId="LiveId" clId="{00428419-0798-498D-B69C-BBE726BC799D}" dt="2025-08-11T15:09:14.230" v="17446" actId="9405"/>
        <pc:sldMkLst>
          <pc:docMk/>
          <pc:sldMk cId="2946669519" sldId="269"/>
        </pc:sldMkLst>
        <pc:spChg chg="mod">
          <ac:chgData name="Nick Schilders" userId="0bc1f4472d2147e1" providerId="LiveId" clId="{00428419-0798-498D-B69C-BBE726BC799D}" dt="2025-07-30T17:02:10.345" v="8523" actId="20577"/>
          <ac:spMkLst>
            <pc:docMk/>
            <pc:sldMk cId="2946669519" sldId="269"/>
            <ac:spMk id="2" creationId="{DC132277-067E-F74E-6ED2-3B588AA5C5E6}"/>
          </ac:spMkLst>
        </pc:spChg>
        <pc:spChg chg="mod">
          <ac:chgData name="Nick Schilders" userId="0bc1f4472d2147e1" providerId="LiveId" clId="{00428419-0798-498D-B69C-BBE726BC799D}" dt="2025-08-11T15:01:42.086" v="17000" actId="20577"/>
          <ac:spMkLst>
            <pc:docMk/>
            <pc:sldMk cId="2946669519" sldId="269"/>
            <ac:spMk id="3" creationId="{E761CF43-ED1F-5E83-89B0-3001967E16C4}"/>
          </ac:spMkLst>
        </pc:spChg>
        <pc:picChg chg="add mod">
          <ac:chgData name="Nick Schilders" userId="0bc1f4472d2147e1" providerId="LiveId" clId="{00428419-0798-498D-B69C-BBE726BC799D}" dt="2025-08-11T15:07:57.306" v="17433" actId="1076"/>
          <ac:picMkLst>
            <pc:docMk/>
            <pc:sldMk cId="2946669519" sldId="269"/>
            <ac:picMk id="5" creationId="{77A1D3BF-375C-B5D4-B21E-BD8550CE0F4F}"/>
          </ac:picMkLst>
        </pc:picChg>
        <pc:picChg chg="add mod">
          <ac:chgData name="Nick Schilders" userId="0bc1f4472d2147e1" providerId="LiveId" clId="{00428419-0798-498D-B69C-BBE726BC799D}" dt="2025-08-11T15:08:31.232" v="17443" actId="1076"/>
          <ac:picMkLst>
            <pc:docMk/>
            <pc:sldMk cId="2946669519" sldId="269"/>
            <ac:picMk id="6" creationId="{9C409A58-56CB-11D8-715D-2539F2CCFEC1}"/>
          </ac:picMkLst>
        </pc:picChg>
        <pc:picChg chg="add mod">
          <ac:chgData name="Nick Schilders" userId="0bc1f4472d2147e1" providerId="LiveId" clId="{00428419-0798-498D-B69C-BBE726BC799D}" dt="2025-08-01T17:20:15.697" v="15457" actId="1076"/>
          <ac:picMkLst>
            <pc:docMk/>
            <pc:sldMk cId="2946669519" sldId="269"/>
            <ac:picMk id="7" creationId="{BBBE1563-5C18-4D42-87B5-F6D0726EF7A6}"/>
          </ac:picMkLst>
        </pc:picChg>
        <pc:picChg chg="add mod">
          <ac:chgData name="Nick Schilders" userId="0bc1f4472d2147e1" providerId="LiveId" clId="{00428419-0798-498D-B69C-BBE726BC799D}" dt="2025-08-01T17:19:34.164" v="15448" actId="1076"/>
          <ac:picMkLst>
            <pc:docMk/>
            <pc:sldMk cId="2946669519" sldId="269"/>
            <ac:picMk id="9" creationId="{E2A84979-50A3-9C23-6931-F908CE76E6F0}"/>
          </ac:picMkLst>
        </pc:picChg>
        <pc:picChg chg="add mod">
          <ac:chgData name="Nick Schilders" userId="0bc1f4472d2147e1" providerId="LiveId" clId="{00428419-0798-498D-B69C-BBE726BC799D}" dt="2025-08-01T17:20:00.173" v="15454" actId="14100"/>
          <ac:picMkLst>
            <pc:docMk/>
            <pc:sldMk cId="2946669519" sldId="269"/>
            <ac:picMk id="11" creationId="{48C492CD-A0E2-BE0A-8685-5DCF5F7A113F}"/>
          </ac:picMkLst>
        </pc:picChg>
        <pc:picChg chg="add mod">
          <ac:chgData name="Nick Schilders" userId="0bc1f4472d2147e1" providerId="LiveId" clId="{00428419-0798-498D-B69C-BBE726BC799D}" dt="2025-08-01T17:19:47.834" v="15451" actId="14100"/>
          <ac:picMkLst>
            <pc:docMk/>
            <pc:sldMk cId="2946669519" sldId="269"/>
            <ac:picMk id="13" creationId="{3E9D3ACC-3E6B-2AB0-02D3-81301DB9FE96}"/>
          </ac:picMkLst>
        </pc:picChg>
        <pc:inkChg chg="add del">
          <ac:chgData name="Nick Schilders" userId="0bc1f4472d2147e1" providerId="LiveId" clId="{00428419-0798-498D-B69C-BBE726BC799D}" dt="2025-08-11T15:09:01.292" v="17445" actId="9405"/>
          <ac:inkMkLst>
            <pc:docMk/>
            <pc:sldMk cId="2946669519" sldId="269"/>
            <ac:inkMk id="8" creationId="{819BD6B1-83DD-FDE1-00DF-E236AED46C35}"/>
          </ac:inkMkLst>
        </pc:inkChg>
        <pc:inkChg chg="add">
          <ac:chgData name="Nick Schilders" userId="0bc1f4472d2147e1" providerId="LiveId" clId="{00428419-0798-498D-B69C-BBE726BC799D}" dt="2025-08-11T15:09:14.230" v="17446" actId="9405"/>
          <ac:inkMkLst>
            <pc:docMk/>
            <pc:sldMk cId="2946669519" sldId="269"/>
            <ac:inkMk id="10" creationId="{179B9290-E0C2-E654-FBE2-60A09D8CDCE6}"/>
          </ac:inkMkLst>
        </pc:inkChg>
        <pc:inkChg chg="add">
          <ac:chgData name="Nick Schilders" userId="0bc1f4472d2147e1" providerId="LiveId" clId="{00428419-0798-498D-B69C-BBE726BC799D}" dt="2025-08-01T17:24:53.564" v="15466" actId="9405"/>
          <ac:inkMkLst>
            <pc:docMk/>
            <pc:sldMk cId="2946669519" sldId="269"/>
            <ac:inkMk id="14" creationId="{416C9D7D-44BC-1FBF-1FC1-B3F3DD59DAED}"/>
          </ac:inkMkLst>
        </pc:inkChg>
        <pc:inkChg chg="add">
          <ac:chgData name="Nick Schilders" userId="0bc1f4472d2147e1" providerId="LiveId" clId="{00428419-0798-498D-B69C-BBE726BC799D}" dt="2025-08-01T17:25:00.738" v="15467" actId="9405"/>
          <ac:inkMkLst>
            <pc:docMk/>
            <pc:sldMk cId="2946669519" sldId="269"/>
            <ac:inkMk id="15" creationId="{BB0DFFE9-54E4-BB08-8FAD-568C6880AA53}"/>
          </ac:inkMkLst>
        </pc:inkChg>
        <pc:inkChg chg="add">
          <ac:chgData name="Nick Schilders" userId="0bc1f4472d2147e1" providerId="LiveId" clId="{00428419-0798-498D-B69C-BBE726BC799D}" dt="2025-08-01T17:25:08.308" v="15468" actId="9405"/>
          <ac:inkMkLst>
            <pc:docMk/>
            <pc:sldMk cId="2946669519" sldId="269"/>
            <ac:inkMk id="16" creationId="{B7AE784D-AA8E-96C6-CD4E-7386943756CF}"/>
          </ac:inkMkLst>
        </pc:inkChg>
        <pc:inkChg chg="add">
          <ac:chgData name="Nick Schilders" userId="0bc1f4472d2147e1" providerId="LiveId" clId="{00428419-0798-498D-B69C-BBE726BC799D}" dt="2025-08-01T17:25:16.371" v="15469" actId="9405"/>
          <ac:inkMkLst>
            <pc:docMk/>
            <pc:sldMk cId="2946669519" sldId="269"/>
            <ac:inkMk id="17" creationId="{0282D54A-3D0D-CAE4-B223-3E4681ADF8E2}"/>
          </ac:inkMkLst>
        </pc:inkChg>
        <pc:inkChg chg="add mod">
          <ac:chgData name="Nick Schilders" userId="0bc1f4472d2147e1" providerId="LiveId" clId="{00428419-0798-498D-B69C-BBE726BC799D}" dt="2025-08-11T15:08:11.898" v="17435" actId="1076"/>
          <ac:inkMkLst>
            <pc:docMk/>
            <pc:sldMk cId="2946669519" sldId="269"/>
            <ac:inkMk id="19" creationId="{C9EDD6E5-0E80-1D94-8D85-7DF71B727C71}"/>
          </ac:inkMkLst>
        </pc:inkChg>
      </pc:sldChg>
      <pc:sldChg chg="addSp delSp modSp new mod">
        <pc:chgData name="Nick Schilders" userId="0bc1f4472d2147e1" providerId="LiveId" clId="{00428419-0798-498D-B69C-BBE726BC799D}" dt="2025-08-11T15:09:48.889" v="17453" actId="9405"/>
        <pc:sldMkLst>
          <pc:docMk/>
          <pc:sldMk cId="3619927097" sldId="270"/>
        </pc:sldMkLst>
        <pc:spChg chg="mod">
          <ac:chgData name="Nick Schilders" userId="0bc1f4472d2147e1" providerId="LiveId" clId="{00428419-0798-498D-B69C-BBE726BC799D}" dt="2025-07-30T17:55:05.390" v="10703" actId="20577"/>
          <ac:spMkLst>
            <pc:docMk/>
            <pc:sldMk cId="3619927097" sldId="270"/>
            <ac:spMk id="2" creationId="{57AF726A-90F9-2553-4B33-B0EED20B4097}"/>
          </ac:spMkLst>
        </pc:spChg>
        <pc:spChg chg="mod">
          <ac:chgData name="Nick Schilders" userId="0bc1f4472d2147e1" providerId="LiveId" clId="{00428419-0798-498D-B69C-BBE726BC799D}" dt="2025-08-11T15:02:57.147" v="17217" actId="20577"/>
          <ac:spMkLst>
            <pc:docMk/>
            <pc:sldMk cId="3619927097" sldId="270"/>
            <ac:spMk id="3" creationId="{57EFEE4A-01D3-FDC1-44CD-3E65CEFC3EDE}"/>
          </ac:spMkLst>
        </pc:spChg>
        <pc:picChg chg="add mod">
          <ac:chgData name="Nick Schilders" userId="0bc1f4472d2147e1" providerId="LiveId" clId="{00428419-0798-498D-B69C-BBE726BC799D}" dt="2025-08-11T15:09:38.895" v="17452" actId="1076"/>
          <ac:picMkLst>
            <pc:docMk/>
            <pc:sldMk cId="3619927097" sldId="270"/>
            <ac:picMk id="6" creationId="{D4575067-B09C-A325-2FC8-C3EAAB9D9BC9}"/>
          </ac:picMkLst>
        </pc:picChg>
        <pc:picChg chg="add mod">
          <ac:chgData name="Nick Schilders" userId="0bc1f4472d2147e1" providerId="LiveId" clId="{00428419-0798-498D-B69C-BBE726BC799D}" dt="2025-08-01T17:28:31.813" v="15510" actId="1076"/>
          <ac:picMkLst>
            <pc:docMk/>
            <pc:sldMk cId="3619927097" sldId="270"/>
            <ac:picMk id="9" creationId="{67BB841D-D5FD-17F8-FC36-EB8AF02AF7B5}"/>
          </ac:picMkLst>
        </pc:picChg>
        <pc:picChg chg="add mod">
          <ac:chgData name="Nick Schilders" userId="0bc1f4472d2147e1" providerId="LiveId" clId="{00428419-0798-498D-B69C-BBE726BC799D}" dt="2025-08-01T17:28:34.555" v="15511" actId="1076"/>
          <ac:picMkLst>
            <pc:docMk/>
            <pc:sldMk cId="3619927097" sldId="270"/>
            <ac:picMk id="11" creationId="{79546A6C-96CB-873E-EFB7-242B69C6A25B}"/>
          </ac:picMkLst>
        </pc:picChg>
        <pc:picChg chg="add mod">
          <ac:chgData name="Nick Schilders" userId="0bc1f4472d2147e1" providerId="LiveId" clId="{00428419-0798-498D-B69C-BBE726BC799D}" dt="2025-08-01T17:28:37.363" v="15512" actId="1076"/>
          <ac:picMkLst>
            <pc:docMk/>
            <pc:sldMk cId="3619927097" sldId="270"/>
            <ac:picMk id="13" creationId="{4555AC3B-3C19-2008-9142-A348253394E9}"/>
          </ac:picMkLst>
        </pc:picChg>
        <pc:inkChg chg="add mod">
          <ac:chgData name="Nick Schilders" userId="0bc1f4472d2147e1" providerId="LiveId" clId="{00428419-0798-498D-B69C-BBE726BC799D}" dt="2025-08-01T17:27:20.886" v="15478"/>
          <ac:inkMkLst>
            <pc:docMk/>
            <pc:sldMk cId="3619927097" sldId="270"/>
            <ac:inkMk id="4" creationId="{9C0C9C67-4A83-CFF8-BEF5-D4FE7232E905}"/>
          </ac:inkMkLst>
        </pc:inkChg>
        <pc:inkChg chg="add">
          <ac:chgData name="Nick Schilders" userId="0bc1f4472d2147e1" providerId="LiveId" clId="{00428419-0798-498D-B69C-BBE726BC799D}" dt="2025-08-11T15:09:48.889" v="17453" actId="9405"/>
          <ac:inkMkLst>
            <pc:docMk/>
            <pc:sldMk cId="3619927097" sldId="270"/>
            <ac:inkMk id="7" creationId="{5E88170F-0CAB-6586-7899-536B1E958A04}"/>
          </ac:inkMkLst>
        </pc:inkChg>
        <pc:inkChg chg="add">
          <ac:chgData name="Nick Schilders" userId="0bc1f4472d2147e1" providerId="LiveId" clId="{00428419-0798-498D-B69C-BBE726BC799D}" dt="2025-08-01T17:28:45.001" v="15513" actId="9405"/>
          <ac:inkMkLst>
            <pc:docMk/>
            <pc:sldMk cId="3619927097" sldId="270"/>
            <ac:inkMk id="16" creationId="{5DEB1C47-980C-81D7-5699-1866A9B28853}"/>
          </ac:inkMkLst>
        </pc:inkChg>
        <pc:inkChg chg="add">
          <ac:chgData name="Nick Schilders" userId="0bc1f4472d2147e1" providerId="LiveId" clId="{00428419-0798-498D-B69C-BBE726BC799D}" dt="2025-08-01T17:28:49.501" v="15514" actId="9405"/>
          <ac:inkMkLst>
            <pc:docMk/>
            <pc:sldMk cId="3619927097" sldId="270"/>
            <ac:inkMk id="17" creationId="{92E02D52-706B-FCEA-1C8E-52A8610C821A}"/>
          </ac:inkMkLst>
        </pc:inkChg>
        <pc:inkChg chg="add">
          <ac:chgData name="Nick Schilders" userId="0bc1f4472d2147e1" providerId="LiveId" clId="{00428419-0798-498D-B69C-BBE726BC799D}" dt="2025-08-01T17:29:01.418" v="15515" actId="9405"/>
          <ac:inkMkLst>
            <pc:docMk/>
            <pc:sldMk cId="3619927097" sldId="270"/>
            <ac:inkMk id="18" creationId="{C3B4005F-F26B-7094-28A9-9FE3E9BC3F36}"/>
          </ac:inkMkLst>
        </pc:inkChg>
        <pc:inkChg chg="add">
          <ac:chgData name="Nick Schilders" userId="0bc1f4472d2147e1" providerId="LiveId" clId="{00428419-0798-498D-B69C-BBE726BC799D}" dt="2025-08-01T17:29:08.263" v="15516" actId="9405"/>
          <ac:inkMkLst>
            <pc:docMk/>
            <pc:sldMk cId="3619927097" sldId="270"/>
            <ac:inkMk id="19" creationId="{B309244A-6A52-6F0D-9F01-AA7C8351D284}"/>
          </ac:inkMkLst>
        </pc:inkChg>
        <pc:inkChg chg="add">
          <ac:chgData name="Nick Schilders" userId="0bc1f4472d2147e1" providerId="LiveId" clId="{00428419-0798-498D-B69C-BBE726BC799D}" dt="2025-08-01T17:29:15.322" v="15517" actId="9405"/>
          <ac:inkMkLst>
            <pc:docMk/>
            <pc:sldMk cId="3619927097" sldId="270"/>
            <ac:inkMk id="20" creationId="{29932E97-4379-6C95-99A7-E3A81011BD00}"/>
          </ac:inkMkLst>
        </pc:inkChg>
        <pc:inkChg chg="add">
          <ac:chgData name="Nick Schilders" userId="0bc1f4472d2147e1" providerId="LiveId" clId="{00428419-0798-498D-B69C-BBE726BC799D}" dt="2025-08-02T14:54:25.715" v="15518" actId="9405"/>
          <ac:inkMkLst>
            <pc:docMk/>
            <pc:sldMk cId="3619927097" sldId="270"/>
            <ac:inkMk id="21" creationId="{7F0883E8-8579-17F8-366A-9EC3BD94DBE3}"/>
          </ac:inkMkLst>
        </pc:inkChg>
      </pc:sldChg>
    </pc:docChg>
  </pc:docChgLst>
  <pc:docChgLst>
    <pc:chgData name="Nick Schilders" userId="0bc1f4472d2147e1" providerId="LiveId" clId="{9310B83E-235B-4AE9-8BB8-F9F7D5DE5D56}"/>
    <pc:docChg chg="custSel addSld modSld addMainMaster delMainMaster">
      <pc:chgData name="Nick Schilders" userId="0bc1f4472d2147e1" providerId="LiveId" clId="{9310B83E-235B-4AE9-8BB8-F9F7D5DE5D56}" dt="2025-06-26T15:33:24.044" v="1102" actId="20577"/>
      <pc:docMkLst>
        <pc:docMk/>
      </pc:docMkLst>
      <pc:sldChg chg="addSp delSp modSp new mod setBg modClrScheme addAnim chgLayout">
        <pc:chgData name="Nick Schilders" userId="0bc1f4472d2147e1" providerId="LiveId" clId="{9310B83E-235B-4AE9-8BB8-F9F7D5DE5D56}" dt="2025-06-26T15:10:54.597" v="45"/>
        <pc:sldMkLst>
          <pc:docMk/>
          <pc:sldMk cId="2700933510" sldId="256"/>
        </pc:sldMkLst>
      </pc:sldChg>
      <pc:sldChg chg="modSp new mod">
        <pc:chgData name="Nick Schilders" userId="0bc1f4472d2147e1" providerId="LiveId" clId="{9310B83E-235B-4AE9-8BB8-F9F7D5DE5D56}" dt="2025-06-26T15:33:24.044" v="1102" actId="20577"/>
        <pc:sldMkLst>
          <pc:docMk/>
          <pc:sldMk cId="323446781" sldId="257"/>
        </pc:sldMkLst>
      </pc:sldChg>
      <pc:sldChg chg="modSp new mod">
        <pc:chgData name="Nick Schilders" userId="0bc1f4472d2147e1" providerId="LiveId" clId="{9310B83E-235B-4AE9-8BB8-F9F7D5DE5D56}" dt="2025-06-26T15:18:46.453" v="851" actId="20577"/>
        <pc:sldMkLst>
          <pc:docMk/>
          <pc:sldMk cId="4084840543" sldId="258"/>
        </pc:sldMkLst>
      </pc:sldChg>
      <pc:sldChg chg="new">
        <pc:chgData name="Nick Schilders" userId="0bc1f4472d2147e1" providerId="LiveId" clId="{9310B83E-235B-4AE9-8BB8-F9F7D5DE5D56}" dt="2025-06-26T15:11:03.604" v="48" actId="680"/>
        <pc:sldMkLst>
          <pc:docMk/>
          <pc:sldMk cId="2665270991" sldId="259"/>
        </pc:sldMkLst>
      </pc:sldChg>
      <pc:sldChg chg="new">
        <pc:chgData name="Nick Schilders" userId="0bc1f4472d2147e1" providerId="LiveId" clId="{9310B83E-235B-4AE9-8BB8-F9F7D5DE5D56}" dt="2025-06-26T15:11:03.844" v="49" actId="680"/>
        <pc:sldMkLst>
          <pc:docMk/>
          <pc:sldMk cId="4140939250" sldId="260"/>
        </pc:sldMkLst>
      </pc:sldChg>
      <pc:sldChg chg="new">
        <pc:chgData name="Nick Schilders" userId="0bc1f4472d2147e1" providerId="LiveId" clId="{9310B83E-235B-4AE9-8BB8-F9F7D5DE5D56}" dt="2025-06-26T15:11:04.044" v="50" actId="680"/>
        <pc:sldMkLst>
          <pc:docMk/>
          <pc:sldMk cId="9753040" sldId="261"/>
        </pc:sldMkLst>
      </pc:sldChg>
      <pc:sldChg chg="new">
        <pc:chgData name="Nick Schilders" userId="0bc1f4472d2147e1" providerId="LiveId" clId="{9310B83E-235B-4AE9-8BB8-F9F7D5DE5D56}" dt="2025-06-26T15:11:10.552" v="51" actId="680"/>
        <pc:sldMkLst>
          <pc:docMk/>
          <pc:sldMk cId="1556328968" sldId="262"/>
        </pc:sldMkLst>
      </pc:sldChg>
      <pc:sldChg chg="new">
        <pc:chgData name="Nick Schilders" userId="0bc1f4472d2147e1" providerId="LiveId" clId="{9310B83E-235B-4AE9-8BB8-F9F7D5DE5D56}" dt="2025-06-26T15:11:10.815" v="52" actId="680"/>
        <pc:sldMkLst>
          <pc:docMk/>
          <pc:sldMk cId="3063088533" sldId="263"/>
        </pc:sldMkLst>
      </pc:sldChg>
      <pc:sldChg chg="new">
        <pc:chgData name="Nick Schilders" userId="0bc1f4472d2147e1" providerId="LiveId" clId="{9310B83E-235B-4AE9-8BB8-F9F7D5DE5D56}" dt="2025-06-26T15:11:11.025" v="53" actId="680"/>
        <pc:sldMkLst>
          <pc:docMk/>
          <pc:sldMk cId="4094628016" sldId="264"/>
        </pc:sldMkLst>
      </pc:sldChg>
      <pc:sldChg chg="new">
        <pc:chgData name="Nick Schilders" userId="0bc1f4472d2147e1" providerId="LiveId" clId="{9310B83E-235B-4AE9-8BB8-F9F7D5DE5D56}" dt="2025-06-26T15:11:12.228" v="54" actId="680"/>
        <pc:sldMkLst>
          <pc:docMk/>
          <pc:sldMk cId="2676943244" sldId="265"/>
        </pc:sldMkLst>
      </pc:sldChg>
      <pc:sldMasterChg chg="del delSldLayout">
        <pc:chgData name="Nick Schilders" userId="0bc1f4472d2147e1" providerId="LiveId" clId="{9310B83E-235B-4AE9-8BB8-F9F7D5DE5D56}" dt="2025-06-26T15:09:59.398" v="1" actId="26606"/>
        <pc:sldMasterMkLst>
          <pc:docMk/>
          <pc:sldMasterMk cId="1056699140" sldId="2147483648"/>
        </pc:sldMasterMkLst>
        <pc:sldLayoutChg chg="del">
          <pc:chgData name="Nick Schilders" userId="0bc1f4472d2147e1" providerId="LiveId" clId="{9310B83E-235B-4AE9-8BB8-F9F7D5DE5D56}" dt="2025-06-26T15:09:59.398" v="1" actId="26606"/>
          <pc:sldLayoutMkLst>
            <pc:docMk/>
            <pc:sldMasterMk cId="1056699140" sldId="2147483648"/>
            <pc:sldLayoutMk cId="2376666428" sldId="2147483649"/>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872528532" sldId="2147483650"/>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3400107216" sldId="2147483651"/>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2431353446" sldId="2147483652"/>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3365679187" sldId="2147483653"/>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383140111" sldId="2147483654"/>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865521450" sldId="2147483655"/>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78576511" sldId="2147483656"/>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80128256" sldId="2147483657"/>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2980183553" sldId="2147483658"/>
          </pc:sldLayoutMkLst>
        </pc:sldLayoutChg>
        <pc:sldLayoutChg chg="del">
          <pc:chgData name="Nick Schilders" userId="0bc1f4472d2147e1" providerId="LiveId" clId="{9310B83E-235B-4AE9-8BB8-F9F7D5DE5D56}" dt="2025-06-26T15:09:59.398" v="1" actId="26606"/>
          <pc:sldLayoutMkLst>
            <pc:docMk/>
            <pc:sldMasterMk cId="1056699140" sldId="2147483648"/>
            <pc:sldLayoutMk cId="3093232196" sldId="2147483659"/>
          </pc:sldLayoutMkLst>
        </pc:sldLayoutChg>
      </pc:sldMasterChg>
      <pc:sldMasterChg chg="add del addSldLayout delSldLayout">
        <pc:chgData name="Nick Schilders" userId="0bc1f4472d2147e1" providerId="LiveId" clId="{9310B83E-235B-4AE9-8BB8-F9F7D5DE5D56}" dt="2025-06-26T15:10:54.596" v="44" actId="26606"/>
        <pc:sldMasterMkLst>
          <pc:docMk/>
          <pc:sldMasterMk cId="2834408946" sldId="2147483738"/>
        </pc:sldMasterMkLst>
        <pc:sldLayoutChg chg="add del">
          <pc:chgData name="Nick Schilders" userId="0bc1f4472d2147e1" providerId="LiveId" clId="{9310B83E-235B-4AE9-8BB8-F9F7D5DE5D56}" dt="2025-06-26T15:10:54.596" v="44" actId="26606"/>
          <pc:sldLayoutMkLst>
            <pc:docMk/>
            <pc:sldMasterMk cId="2834408946" sldId="2147483738"/>
            <pc:sldLayoutMk cId="628552180" sldId="2147483727"/>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3131360919" sldId="2147483728"/>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3479492477" sldId="2147483729"/>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1512671886" sldId="2147483730"/>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1384972437" sldId="2147483731"/>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854948618" sldId="2147483732"/>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546899690" sldId="2147483733"/>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166282012" sldId="2147483734"/>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984481393" sldId="2147483735"/>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3308527136" sldId="2147483736"/>
          </pc:sldLayoutMkLst>
        </pc:sldLayoutChg>
        <pc:sldLayoutChg chg="add del">
          <pc:chgData name="Nick Schilders" userId="0bc1f4472d2147e1" providerId="LiveId" clId="{9310B83E-235B-4AE9-8BB8-F9F7D5DE5D56}" dt="2025-06-26T15:10:54.596" v="44" actId="26606"/>
          <pc:sldLayoutMkLst>
            <pc:docMk/>
            <pc:sldMasterMk cId="2834408946" sldId="2147483738"/>
            <pc:sldLayoutMk cId="2640013994" sldId="2147483737"/>
          </pc:sldLayoutMkLst>
        </pc:sldLayoutChg>
      </pc:sldMasterChg>
      <pc:sldMasterChg chg="add addSldLayout">
        <pc:chgData name="Nick Schilders" userId="0bc1f4472d2147e1" providerId="LiveId" clId="{9310B83E-235B-4AE9-8BB8-F9F7D5DE5D56}" dt="2025-06-26T15:10:54.596" v="44" actId="26606"/>
        <pc:sldMasterMkLst>
          <pc:docMk/>
          <pc:sldMasterMk cId="132586274" sldId="2147483762"/>
        </pc:sldMasterMkLst>
        <pc:sldLayoutChg chg="add">
          <pc:chgData name="Nick Schilders" userId="0bc1f4472d2147e1" providerId="LiveId" clId="{9310B83E-235B-4AE9-8BB8-F9F7D5DE5D56}" dt="2025-06-26T15:10:54.596" v="44" actId="26606"/>
          <pc:sldLayoutMkLst>
            <pc:docMk/>
            <pc:sldMasterMk cId="132586274" sldId="2147483762"/>
            <pc:sldLayoutMk cId="739445320" sldId="2147483751"/>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220586292" sldId="2147483752"/>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4119184319" sldId="2147483753"/>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3770924599" sldId="2147483754"/>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1835060167" sldId="2147483755"/>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97209802" sldId="2147483756"/>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1273332325" sldId="2147483757"/>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4008924796" sldId="2147483758"/>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1993937076" sldId="2147483759"/>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2254030276" sldId="2147483760"/>
          </pc:sldLayoutMkLst>
        </pc:sldLayoutChg>
        <pc:sldLayoutChg chg="add">
          <pc:chgData name="Nick Schilders" userId="0bc1f4472d2147e1" providerId="LiveId" clId="{9310B83E-235B-4AE9-8BB8-F9F7D5DE5D56}" dt="2025-06-26T15:10:54.596" v="44" actId="26606"/>
          <pc:sldLayoutMkLst>
            <pc:docMk/>
            <pc:sldMasterMk cId="132586274" sldId="2147483762"/>
            <pc:sldLayoutMk cId="1424580217" sldId="214748376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4:00.488"/>
    </inkml:context>
    <inkml:brush xml:id="br0">
      <inkml:brushProperty name="width" value="0.035" units="cm"/>
      <inkml:brushProperty name="height" value="0.035" units="cm"/>
      <inkml:brushProperty name="color" value="#E71224"/>
    </inkml:brush>
  </inkml:definitions>
  <inkml:trace contextRef="#ctx0" brushRef="#br0">395 198 24480,'0'8'0,"0"0"0,-1 0 0,0-1 0,0 1 0,-1-1 0,0 1 0,0-1 0,-1 1 0,0-1 0,0 0 0,0 0 0,-1 0 0,0 0 0,0-1 0,0 1 0,-1-1 0,0 0 0,0 0 0,-1-1 0,1 0 0,-1 1 0,0-1 0,0-1 0,-1 1 0,1-1 0,-1 0 0,0-1 0,0 1 0,0-1 0,0 0 0,0-1 0,-1 1 0,1-1 0,-1-1 0,1 1 0,-1-1 0,0-1 0,0 1 0,1-1 0,-1 0 0,0-1 0,0 1 0,1-1 0,-1-1 0,1 1 0,-1-1 0,1-1 0,-1 1 0,1-1 0,0 0 0,0-1 0,0 1 0,0-1 0,1 0 0,-1-1 0,1 1 0,0-1 0,0-1 0,1 1 0,0 0 0,-1-1 0,1 0 0,1 0 0,-1-1 0,1 1 0,0-1 0,1 0 0,-1 0 0,1 0 0,0 0 0,1-1 0,-1 1 0,1-1 0,1 1 0,-1-1 0,1 1 0,1-1 0,-1 0 0,1 0 0,0 1 0,1-1 0,-1 0 0,1 0 0,1 1 0,-1-1 0,1 1 0,1-1 0,-1 1 0,1 0 0,0 0 0,1 0 0,-1 0 0,1 0 0,0 1 0,1-1 0,-1 1 0,1 0 0,1 0 0,-1 1 0,0-1 0,1 1 0,0 0 0,0 0 0,1 1 0,-1 0 0,1 0 0,0 0 0,0 1 0,0 0 0,0 0 0,1 0 0,-1 1 0,1 0 0,-1 0 0,1 1 0,-1 0 0,1 0 0,0 1 0,0 0 0,-1 0 0,1 0 0,0 1 0,0 0 0,-1 0 0,1 1 0,-1 0 0,1 0 0,-1 1 0,0 0 0,0 0 0,0 0 0,0 1 0,0 0 0,-1 0 0,1 0 0,-1 1 0,0 0 0,0 0 0,-1 1 0,1-1 0,-1 1 0,0 0 0,0 0 0,-1 1 0,0-1 0,0 1 0,0 0 0,-1 0 0,0 0 0,0 0 0,0 0 0,-1 1 0,0-1 0,0 1 0,-1-1 0,0 1 0,0 0 0,-1 0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5:08.308"/>
    </inkml:context>
    <inkml:brush xml:id="br0">
      <inkml:brushProperty name="width" value="0.035" units="cm"/>
      <inkml:brushProperty name="height" value="0.035" units="cm"/>
      <inkml:brushProperty name="color" value="#E71224"/>
    </inkml:brush>
  </inkml:definitions>
  <inkml:trace contextRef="#ctx0" brushRef="#br0">263 0 24575,'-21'0'0,"0"1"0,0 1 0,0 0 0,-20 6 0,18-3 0,15-4 0,0 1 0,-1 0 0,1 1 0,-8 3 0,13-4 0,1-1 0,0 0 0,-1 1 0,1 0 0,0-1 0,0 1 0,0 0 0,0 0 0,0 0 0,1 0 0,-1 0 0,1 1 0,-1-1 0,1 1 0,0-1 0,-2 6 0,-8 14 0,9-18 0,0 0 0,0-1 0,1 1 0,-1 0 0,1 0 0,-2 8 0,1 5 0,-1-5 0,2 0 0,-1 0 0,2 0 0,-1 0 0,2 0 0,2 23 0,1-26 0,1-1 0,-1 1 0,1-1 0,1 0 0,0-1 0,0 1 0,12 10 0,90 78 0,-104-94 0,-1 0 0,0-1 0,1 1 0,-1-1 0,1 0 0,-1 0 0,1 0 0,-1 0 0,1 0 0,0-1 0,0 0 0,-1 0 0,1 0 0,0 0 0,5-1 0,4-1 0,-1-1 0,0 0 0,16-6 0,-18 5 0,78-32 0,-76 30 0,0-1 0,0 0 0,0-1 0,19-16 0,-27 19 0,-1 1 0,1-1 0,-1 1 0,0-1 0,0 0 0,0 0 0,0-1 0,-1 1 0,0-1 0,0 1 0,1-11 0,-1 5 0,0 0 0,-1-1 0,-1 1 0,0 0 0,-1-13 0,0 22 0,0-1 0,1 0 0,-1 1 0,0-1 0,0 1 0,0-1 0,-1 1 0,1-1 0,-1 1 0,1 0 0,-1 0 0,0-1 0,0 1 0,1 0 0,-2 1 0,1-1 0,0 0 0,0 1 0,-4-3 0,-4-1 0,-1-1 0,0 2 0,-13-5 0,10 4 0,-94-31-1365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5:16.370"/>
    </inkml:context>
    <inkml:brush xml:id="br0">
      <inkml:brushProperty name="width" value="0.035" units="cm"/>
      <inkml:brushProperty name="height" value="0.035" units="cm"/>
      <inkml:brushProperty name="color" value="#E71224"/>
    </inkml:brush>
  </inkml:definitions>
  <inkml:trace contextRef="#ctx0" brushRef="#br0">182 0 24575,'-8'2'0,"0"0"0,-1 0 0,1 0 0,0 1 0,1 1 0,-15 7 0,14-7 0,3-2 0,0 1 0,0 0 0,1 0 0,-1 0 0,1 1 0,0-1 0,0 1 0,0 0 0,0 0 0,-5 9 0,-6 6 0,11-15 0,1 0 0,0 0 0,0 0 0,0 0 0,0 0 0,1 1 0,0-1 0,0 1 0,0-1 0,0 1 0,1 0 0,-1 0 0,1 0 0,1 0 0,-2 9 0,2 40 0,1 35 0,0-88 0,-1 1 0,1 0 0,0-1 0,1 1 0,-1-1 0,0 1 0,0-1 0,1 1 0,-1-1 0,1 0 0,-1 0 0,1 0 0,-1 0 0,1 0 0,0 0 0,-1 0 0,1 0 0,0-1 0,0 1 0,0-1 0,2 1 0,0 0 0,-1 0 0,0 0 0,0 1 0,0-1 0,0 1 0,-1 0 0,5 2 0,-6-3 0,1 1 0,0-1 0,0 0 0,0 0 0,0 0 0,0 0 0,0 0 0,0-1 0,0 1 0,1-1 0,-1 1 0,4-1 0,34 2 0,-20-2 0,-13 0 0,1 1 0,-1 0 0,0-1 0,0 0 0,0-1 0,9-1 0,-13 1 0,0 0 0,0 0 0,0-1 0,0 1 0,0-1 0,0 0 0,0 0 0,-1 0 0,1 0 0,-1 0 0,1 0 0,-1-1 0,0 1 0,2-4 0,0 0 0,-1 0 0,1 0 0,-2 0 0,1 0 0,-1-1 0,0 1 0,0-1 0,0 0 0,0-12 0,0-8 0,-1-29 0,-1 51 0,0 1 0,0 0 0,0 0 0,-1 0 0,1 0 0,-1 0 0,0 0 0,0 0 0,-3-6 0,3 8 0,0 0 0,0 1 0,0-1 0,-1 0 0,1 1 0,-1-1 0,1 1 0,-1 0 0,1-1 0,-1 1 0,0 0 0,0 0 0,1 0 0,-1 0 0,0 0 0,0 1 0,0-1 0,-3 0 0,-27-18-1365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5:27.404"/>
    </inkml:context>
    <inkml:brush xml:id="br0">
      <inkml:brushProperty name="width" value="0.035" units="cm"/>
      <inkml:brushProperty name="height" value="0.035" units="cm"/>
      <inkml:brushProperty name="color" value="#E71224"/>
    </inkml:brush>
  </inkml:definitions>
  <inkml:trace contextRef="#ctx0" brushRef="#br0">143 14 24575,'-3'0'0,"-1"0"0,1 0 0,0 0 0,-1 1 0,1-1 0,0 1 0,0 0 0,0 0 0,0 0 0,-1 1 0,2-1 0,-1 1 0,0-1 0,0 1 0,-3 3 0,0 1 0,0 0 0,1 1 0,0-1 0,-7 14 0,9-16 0,2-3 0,-10 17 0,0 1 0,-15 35 0,25-51 0,0 1 0,0-1 0,1 1 0,0 0 0,0-1 0,0 1 0,0-1 0,0 1 0,1 0 0,-1-1 0,3 7 0,15 38 0,-15-41 0,1-2 0,0 1 0,0 0 0,1-1 0,-1 0 0,1 0 0,0 0 0,1 0 0,-1-1 0,1 0 0,0 0 0,0 0 0,10 3 0,-2-2 0,1-2 0,0 1 0,0-2 0,0 0 0,0-1 0,1 0 0,-1-2 0,0 1 0,19-5 0,-29 4 0,0-1 0,-1 0 0,0 0 0,1 0 0,-1 0 0,0-1 0,0 0 0,0 0 0,0 0 0,-1 0 0,1-1 0,-1 1 0,0-1 0,0 0 0,0 0 0,3-5 0,-2 3 0,-1-1 0,0 0 0,0 1 0,0-1 0,-1 0 0,0 0 0,0 0 0,-1-1 0,0 1 0,1-8 0,-3 8 0,1 0 0,-1 0 0,-1 0 0,1 0 0,-1 0 0,0 0 0,-1 1 0,0-1 0,-6-11 0,-4-2 0,-24-29 0,33 44 0,-1-1-68,0 1 0,0 0-1,0 0 1,-1 0 0,0 1 0,0 0-1,0 0 1,0 0 0,-1 1 0,1 0-1,-1 0 1,0 1 0,0 0 0,0 0-1,0 0 1,0 1 0,0 0-1,-1 1 1,-6-1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1T15:09:14.229"/>
    </inkml:context>
    <inkml:brush xml:id="br0">
      <inkml:brushProperty name="width" value="0.035" units="cm"/>
      <inkml:brushProperty name="height" value="0.035" units="cm"/>
      <inkml:brushProperty name="color" value="#33CCFF"/>
    </inkml:brush>
  </inkml:definitions>
  <inkml:trace contextRef="#ctx0" brushRef="#br0">113 0 24575,'-33'55'0,"21"-38"0,-16 34 0,9-23 0,17-26 0,0 0 0,0 0 0,1-1 0,-1 2 0,1-1 0,-1 0 0,1 0 0,0 0 0,0 1 0,0-1 0,0 0 0,0 1 0,0-1 0,1 1 0,-1 0 0,1-1 0,0 1 0,0-1 0,0 1 0,0-1 0,0 1 0,1 4 0,6 25 0,2 46 0,-7-58 0,-1-12 0,1-1 0,0 1 0,5 12 0,4 16 0,-11-36 0,0 1 0,1 0 0,-1 0 0,1 0 0,-1-1 0,1 1 0,-1 0 0,1 0 0,-1-1 0,1 1 0,0-1 0,-1 1 0,1 0 0,0-1 0,-1 0 0,1 1 0,0-1 0,0 1 0,0-1 0,-1 0 0,1 1 0,0-1 0,0 0 0,0 0 0,0 0 0,0 0 0,-1 0 0,3 0 0,33-1 0,-16 1 0,14 5 0,-27-3 0,0-1 0,0 0 0,0 0 0,0 0 0,0-1 0,9-1 0,13-2 0,31-5 0,-54 7 0,-1 0 0,0-1 0,0 1 0,0-1 0,-1 0 0,1-1 0,0 1 0,7-7 0,-9 6 0,0 0 0,-1 0 0,0 0 0,1-1 0,-1 1 0,0-1 0,-1 1 0,1-1 0,-1 0 0,1 1 0,-1-1 0,0 0 0,-1 0 0,1 0 0,-1 0 0,1-5 0,-1 2 0,0-1 0,-1 1 0,1-1 0,-1 1 0,-1-1 0,1 1 0,-6-13 0,6 17 0,-1 1 0,0-1 0,0 1 0,0 0 0,0-1 0,0 1 0,-5-3 0,-10-12 0,12 12 0,0 0 0,-1 0 0,0 0 0,1 1 0,-1-1 0,-1 1 0,-11-5 0,-14-10 0,24 13 0,1-1 0,0 0 0,0 0 0,-7-10 0,8 9 0,-1 0 0,1 1 0,-2 0 0,-8-7 0,-20-3 0,9 6 0,21 9-60,0 0 0,0 0 0,0 1 0,0 0 0,0 0 0,-8 0 0,6 1-885,2-1-5881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7:15.263"/>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8:45.001"/>
    </inkml:context>
    <inkml:brush xml:id="br0">
      <inkml:brushProperty name="width" value="0.035" units="cm"/>
      <inkml:brushProperty name="height" value="0.035" units="cm"/>
      <inkml:brushProperty name="color" value="#E71224"/>
    </inkml:brush>
  </inkml:definitions>
  <inkml:trace contextRef="#ctx0" brushRef="#br0">216 1 24575,'-133'9'0,"126"-8"0,6-1 0,0 0 0,0 0 0,-1 0 0,1 0 0,0 0 0,0 0 0,0 0 0,-1 0 0,1 1 0,0-1 0,0 0 0,0 1 0,0-1 0,0 1 0,0-1 0,0 1 0,0 0 0,0-1 0,0 1 0,0 0 0,0 0 0,0 0 0,0 0 0,0-1 0,1 1 0,-1 0 0,0 1 0,1-1 0,-1 0 0,1 0 0,-1 0 0,1 0 0,0 0 0,-1 0 0,1 2 0,-1 1 0,-1 0 0,1-1 0,-1 1 0,1-1 0,-1 1 0,0-1 0,0 0 0,-1 0 0,-3 4 0,4-4 0,0-1 0,-1 1 0,1 0 0,0-1 0,1 1 0,-1 0 0,0 0 0,1 1 0,0-1 0,0 0 0,0 0 0,-1 5 0,3-5 0,0-1 0,0 1 0,0-1 0,1 1 0,-1-1 0,1 0 0,-1 1 0,1-1 0,0 0 0,4 4 0,7 9 0,-6 6 0,-7-20 0,1 0 0,-1 0 0,0 0 0,0 0 0,1 0 0,-1 0 0,0 0 0,1 0 0,-1 0 0,1-1 0,-1 1 0,1 0 0,-1 0 0,1 0 0,0 0 0,0-1 0,-1 1 0,1 0 0,0-1 0,0 1 0,0 0 0,0-1 0,-1 1 0,1-1 0,0 1 0,0-1 0,0 0 0,0 1 0,0-1 0,0 0 0,0 0 0,0 0 0,1 0 0,-1 0 0,0 0 0,0 0 0,0 0 0,1 0 0,12 1 0,1 0 0,24 8 0,-25-6 0,0 0 0,28 2 0,-14-2 0,-24-2 0,1 0 0,-1 0 0,0-1 0,1 1 0,-1-1 0,0 0 0,1-1 0,3 0 0,-7 1 0,0 0 0,0-1 0,0 1 0,-1-1 0,1 1 0,0-1 0,0 1 0,-1-1 0,1 1 0,0-1 0,-1 1 0,1-1 0,-1 0 0,1 1 0,-1-1 0,1 0 0,0-1 0,0 0 0,-1 0 0,1 0 0,-1 0 0,1 0 0,-1-1 0,0 1 0,0 0 0,0 0 0,0 0 0,-1-3 0,0-12 0,1-33 0,0 35 0,1 0 0,-5-29 0,3 38-195,-1-1 0,0 1 0,0-1 0,0 1 0,-1 0 0,-4-8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8:49.500"/>
    </inkml:context>
    <inkml:brush xml:id="br0">
      <inkml:brushProperty name="width" value="0.035" units="cm"/>
      <inkml:brushProperty name="height" value="0.035" units="cm"/>
      <inkml:brushProperty name="color" value="#E71224"/>
    </inkml:brush>
  </inkml:definitions>
  <inkml:trace contextRef="#ctx0" brushRef="#br0">223 14 24575,'-38'-1'0,"25"0"0,-1 0 0,0 1 0,0 1 0,0 0 0,0 1 0,1 1 0,-24 6 0,34-6 0,0-1 0,0 1 0,0-1 0,0 1 0,1 0 0,-1 1 0,-2 3 0,-4 4 0,7-8 0,1-2 0,-1 0 0,1 0 0,0 0 0,0 0 0,0 0 0,0 0 0,0 1 0,0-1 0,0 0 0,0 1 0,1-1 0,-1 0 0,0 1 0,1-1 0,-1 1 0,1-1 0,0 1 0,0 0 0,-1-1 0,1 1 0,0-1 0,0 1 0,0-1 0,0 1 0,1 0 0,-1-1 0,0 1 0,1-1 0,-1 1 0,1-1 0,0 3 0,4 24 0,-4-23 0,-1 0 0,1 0 0,0 0 0,1 0 0,2 8 0,-2-12 0,0 1 0,0-1 0,0 0 0,0 1 0,0-1 0,0 0 0,1 0 0,-1-1 0,0 1 0,1 0 0,-1-1 0,0 1 0,1-1 0,3 0 0,9 3 0,91 28 0,-104-30 0,-1-1 0,0 0 0,1 0 0,-1 1 0,0-1 0,1 0 0,-1 0 0,0 0 0,1 0 0,-1-1 0,0 1 0,1 0 0,-1-1 0,0 1 0,1 0 0,-1-1 0,0 0 0,0 1 0,0-1 0,0 0 0,1 1 0,-1-1 0,0 0 0,0 0 0,0 0 0,-1 0 0,2-1 0,3-5 0,0 1 0,-1-1 0,6-11 0,-2 5 0,-8 12 0,1 0 0,0 0 0,0 0 0,0 0 0,0 1 0,0-1 0,-1 0 0,1 0 0,1 1 0,-1-1 0,0 1 0,0-1 0,0 1 0,0-1 0,0 1 0,0 0 0,1 0 0,-1-1 0,0 1 0,2 0 0,-2 0 0,0 0 0,-1 0 0,1 0 0,0 0 0,0 0 0,-1 0 0,1 0 0,0 0 0,0-1 0,0 1 0,-1 0 0,1-1 0,0 1 0,-1 0 0,1-1 0,0 1 0,-1-1 0,1 1 0,0-1 0,-1 1 0,1-1 0,-1 1 0,1-1 0,-1 0 0,1 1 0,-1-1 0,0 0 0,1 1 0,-1-1 0,0 0 0,0 0 0,1 1 0,-1-1 0,0 0 0,0 0 0,0 0 0,0 1 0,0-1 0,0 0 0,0 0 0,0 0 0,0-1 0,0-8 0,1 0 0,4-19 0,1-14 0,-7 42 0,1-1 0,0 1 0,-1-1 0,1 1 0,-1-1 0,1 1 0,-1-1 0,0 1 0,0-1 0,0 1 0,0 0 0,0 0 0,0-1 0,0 1 0,0 0 0,0 0 0,0 0 0,-1 0 0,1 0 0,0 1 0,-1-1 0,-2-1 0,1 0 0,0 1 0,1 0 0,-1 0 0,-1 0 0,1 0 0,0 0 0,0 0 0,0 1 0,0 0 0,-5 0 0,4 0-1365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9:01.417"/>
    </inkml:context>
    <inkml:brush xml:id="br0">
      <inkml:brushProperty name="width" value="0.035" units="cm"/>
      <inkml:brushProperty name="height" value="0.035" units="cm"/>
      <inkml:brushProperty name="color" value="#E71224"/>
    </inkml:brush>
  </inkml:definitions>
  <inkml:trace contextRef="#ctx0" brushRef="#br0">127 49 24575,'-18'15'0,"11"-8"0,2-3 0,-1-1 0,1 0 0,-1 0 0,-9 4 0,11-6 0,1 0 0,-1 0 0,1 1 0,0-1 0,0 1 0,-1 0 0,1 0 0,0 0 0,0 1 0,1-1 0,-1 1 0,0-1 0,1 1 0,0 0 0,-1 0 0,-1 4 0,2-3 0,0 1 0,0-1 0,1 1 0,-1-1 0,1 1 0,0-1 0,1 1 0,-1 0 0,1-1 0,0 1 0,0 0 0,0-1 0,1 1 0,0 0 0,-1-1 0,2 1 0,-1-1 0,4 10 0,0 7 0,5 11 0,-9-31 0,-1 1 0,1-1 0,0 0 0,0 1 0,0-1 0,1 0 0,-1 0 0,0 0 0,0 0 0,1 0 0,-1 0 0,0 0 0,1 0 0,-1-1 0,1 1 0,-1-1 0,1 1 0,2 0 0,25 8 0,-23-7 0,-1 0 0,1-1 0,-1 1 0,1-1 0,-1 0 0,12 0 0,-1-1 0,-1 2 0,0 0 0,27 7 0,-26-5 0,-1-1 0,1 0 0,25 0 0,-27-4 0,0-1 0,-1 0 0,1-1 0,14-5 0,-2 1 0,-20 4 0,-1 1 0,0-1 0,0-1 0,-1 1 0,1-1 0,-1 1 0,0-1 0,0 0 0,6-8 0,4-4 0,-10 11 0,0 0 0,-1-1 0,1 0 0,-1 0 0,-1 0 0,1 0 0,-1 0 0,-1 0 0,3-10 0,5-16 0,-6 23 0,-1 0 0,-1 0 0,0 0 0,0-1 0,0 1 0,-1 0 0,-1-1 0,0 1 0,0 0 0,-3-12 0,3 20 0,1 0 0,0 1 0,-1-1 0,1 0 0,-1 1 0,1-1 0,-1 0 0,0 1 0,1-1 0,-1 1 0,0-1 0,1 1 0,-1-1 0,0 1 0,1 0 0,-1-1 0,0 1 0,0 0 0,1-1 0,-1 1 0,0 0 0,0 0 0,-1 0 0,-27-3 0,8 1 0,0-4 0,-1-1 0,-1 1 0,0 1 0,0 1 0,-1 1 0,-47 0 0,69 4 0,-1 0 0,0 0 0,1 0 0,-1 1 0,1-1 0,-1 1 0,1-1 0,0 1 0,0 0 0,-4 3 0,-16 11 0,18-14-195,1 0 0,-2-1 0,1 0 0,0 0 0,0 0 0,-7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9:08.262"/>
    </inkml:context>
    <inkml:brush xml:id="br0">
      <inkml:brushProperty name="width" value="0.035" units="cm"/>
      <inkml:brushProperty name="height" value="0.035" units="cm"/>
      <inkml:brushProperty name="color" value="#E71224"/>
    </inkml:brush>
  </inkml:definitions>
  <inkml:trace contextRef="#ctx0" brushRef="#br0">115 14 24575,'-4'0'0,"1"2"0,-1-1 0,1 0 0,-1 1 0,1-1 0,-1 1 0,1 0 0,0 1 0,-5 3 0,-6 3 0,10-6 0,-1-1 0,0 1 0,1 0 0,-1 1 0,1-1 0,0 1 0,0-1 0,0 1 0,1 1 0,-1-1 0,1 0 0,-3 6 0,4-2 0,0 0 0,1-1 0,1 1 0,-1 0 0,1 0 0,0 0 0,2 9 0,0 12 0,-4-9 0,1-16 0,0 0 0,1 0 0,0 0 0,-1 0 0,1-1 0,1 1 0,-1 0 0,1 4 0,2-5 0,-1 0 0,1 0 0,0 0 0,0-1 0,0 1 0,0-1 0,1 0 0,-1 0 0,1 0 0,-1 0 0,1 0 0,0-1 0,4 2 0,1 0 0,-3 0 0,0-1 0,0 0 0,1 0 0,-1-1 0,0 1 0,1-2 0,-1 1 0,1-1 0,-1 0 0,1 0 0,11-2 0,-16 2 0,1-1 0,0 0 0,0 0 0,-1 0 0,1 0 0,0 0 0,-1-1 0,1 1 0,-1-1 0,0 1 0,1-1 0,-1 0 0,0 0 0,0 0 0,0 0 0,-1-1 0,1 1 0,0 0 0,-1-1 0,1 1 0,-1-1 0,0 1 0,0-1 0,0 0 0,0 0 0,0 1 0,-1-1 0,1-4 0,4-61 0,1 54 0,-5 13 0,0 0 0,0 0 0,-1 0 0,1 0 0,0 0 0,-1 0 0,1 0 0,-1 0 0,0 0 0,1 0 0,-1 0 0,0-1 0,1-1 0,-1-2 0,0 1 0,1-1 0,-2 0 0,1 0 0,0 0 0,-1 1 0,0-1 0,0 0 0,-1 0 0,1 1 0,-1-1 0,0 1 0,0 0 0,-1-1 0,1 1 0,-1 0 0,0 0 0,0 1 0,0-1 0,0 1 0,-1-1 0,1 1 0,-1 0 0,-6-4 0,-4-3-78,10 7-83,0 0 0,0 0 0,-1 0 0,1 1 0,-1 0 1,0 0-1,-9-3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9:15.322"/>
    </inkml:context>
    <inkml:brush xml:id="br0">
      <inkml:brushProperty name="width" value="0.035" units="cm"/>
      <inkml:brushProperty name="height" value="0.035" units="cm"/>
      <inkml:brushProperty name="color" value="#E71224"/>
    </inkml:brush>
  </inkml:definitions>
  <inkml:trace contextRef="#ctx0" brushRef="#br0">185 51 24575,'-3'1'0,"0"1"0,0 0 0,0-1 0,1 1 0,-1 0 0,0 0 0,1 1 0,0-1 0,-4 4 0,-1 1 0,-44 39 0,47-43 0,-48 45 0,46-42 0,1 0 0,-1 1 0,1-1 0,1 1 0,-1 0 0,-4 10 0,9-15 0,0 0 0,0-1 0,0 1 0,0 0 0,0-1 0,0 1 0,0 0 0,1-1 0,-1 1 0,1-1 0,-1 1 0,1-1 0,-1 1 0,1-1 0,0 1 0,0-1 0,1 2 0,21 29 0,-16-23 0,-5-6 0,0 1 0,1 0 0,0-1 0,0 1 0,0-1 0,0 0 0,0 0 0,1 0 0,0 0 0,-1-1 0,1 1 0,0-1 0,0 0 0,0 0 0,0-1 0,1 1 0,-1-1 0,0 0 0,1 0 0,-1 0 0,1-1 0,-1 1 0,1-1 0,4-1 0,30 6 0,-35-4 0,1 0 0,0 0 0,0 0 0,0-1 0,0 0 0,0 0 0,0 0 0,0-1 0,0 1 0,6-3 0,-9 2 0,1-1 0,0-1 0,-1 1 0,1 0 0,-1-1 0,0 1 0,0-1 0,0 0 0,0 0 0,0 0 0,0 0 0,-1 0 0,1 0 0,0-5 0,12-17 0,-4 12 0,1 1 0,20-17 0,12-13 0,-42 40 0,0 1 0,-1-1 0,1 0 0,0 0 0,-1 0 0,1 0 0,-1 1 0,0-1 0,1 0 0,-1 0 0,0 0 0,0 0 0,0 0 0,-1 0 0,1 0 0,0 0 0,-2-2 0,-10-32 0,7 28 0,1 1 0,-1-1 0,0 1 0,0 0 0,-1 1 0,0-1 0,0 1 0,0 0 0,-1 1 0,0 0 0,0 0 0,-1 0 0,-15-7 0,5 0-51,-8-4 199,25 16-204,0 0 0,0-1-1,0 1 1,0 0 0,0 0 0,0 0-1,0 0 1,0-1 0,0 2 0,0-1-1,0 0 1,0 0 0,0 0 0,0 0 0,0 0-1,0 1 1,0-1 0,0 1 0,0-1-1,0 0 1,1 1 0,-1 0 0,0-1-1,0 1 1,-1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4:07.654"/>
    </inkml:context>
    <inkml:brush xml:id="br0">
      <inkml:brushProperty name="width" value="0.035" units="cm"/>
      <inkml:brushProperty name="height" value="0.035" units="cm"/>
      <inkml:brushProperty name="color" value="#E71224"/>
    </inkml:brush>
  </inkml:definitions>
  <inkml:trace contextRef="#ctx0" brushRef="#br0">209 42 24575,'-4'1'0,"-1"1"0,1-1 0,-1 1 0,1-1 0,-1-1 0,-6 2 0,6-2 0,0 0 0,0 1 0,0 0 0,1 0 0,-1 1 0,-6 2 0,-1 2 0,1-1 0,1 2 0,-1 0 0,1 0 0,-16 15 0,19-15 0,0 0 0,1 0 0,-1 1 0,-8 15 0,13-21 0,1 1 0,0 0 0,0-1 0,0 1 0,0 0 0,1 0 0,-1-1 0,1 1 0,-1 0 0,1 0 0,0 0 0,0 0 0,0 0 0,1 0 0,-1-1 0,1 1 0,0 0 0,-1 0 0,1 0 0,2 3 0,1 2 0,1-1 0,0 0 0,0 1 0,1-2 0,0 1 0,7 6 0,-5-6 0,-2 0 0,1 0 0,-1 0 0,0 1 0,4 9 0,-8-13 0,0 0 0,1 0 0,-1 0 0,1 0 0,0 0 0,5 6 0,-5-9 0,-1 1 0,0-1 0,1 0 0,-1 1 0,1-1 0,0-1 0,-1 1 0,1 0 0,0-1 0,0 1 0,-1-1 0,6 0 0,19 3 0,-5-1 0,-1-1 0,0 0 0,43-5 0,-63 3 0,1 0 0,-1 0 0,1 0 0,-1 0 0,0 0 0,1 0 0,-1 0 0,0 0 0,0 0 0,0-1 0,1 1 0,-2 0 0,1-1 0,0 1 0,1-3 0,14-29 0,-12 23 0,3-5 0,-1 0 0,-1-1 0,0 0 0,-1 0 0,3-27 0,-7 40 0,0 1 0,-1-1 0,1 1 0,-1-1 0,0 1 0,0 0 0,0 0 0,0-1 0,0 1 0,-3-4 0,-6-15 0,1-13 0,-16-42 0,21 72 0,-1 1 0,1-1 0,0 1 0,-1 0 0,1 1 0,-1-1 0,0 1 0,0 0 0,-8-2 0,9 2 0,-1 1 0,0-1 0,0 1 0,-1 0 0,1 1 0,0-1 0,0 1 0,0 0 0,-1 0 0,1 0 0,-9 3 0,14-3-59,-1 0 0,1 1-1,0-1 1,-1 0-1,1 1 1,-1-1 0,1 0-1,0 1 1,-1-1 0,1 1-1,0-1 1,0 1 0,-1-1-1,1 1 1,0-1 0,0 1-1,0-1 1,-1 1-1,1-1 1,0 1 0,0 0-1,0 0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2T14:54:25.715"/>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1T15:09:48.887"/>
    </inkml:context>
    <inkml:brush xml:id="br0">
      <inkml:brushProperty name="width" value="0.035" units="cm"/>
      <inkml:brushProperty name="height" value="0.035" units="cm"/>
      <inkml:brushProperty name="color" value="#33CCFF"/>
    </inkml:brush>
  </inkml:definitions>
  <inkml:trace contextRef="#ctx0" brushRef="#br0">723 103 24575,'-21'2'0,"1"0"0,-1 2 0,1 0 0,0 2 0,0 0 0,0 1 0,1 1 0,-31 17 0,38-18 0,1 0 0,-1 1 0,2 1 0,-1-1 0,1 2 0,-13 14 0,5-2 0,1 1 0,-16 28 0,-1 9 0,-3-2 0,-80 96 0,108-144 0,0 0 0,-14 23 0,21-30 0,0 1 0,0 0 0,0 0 0,1 0 0,-1 0 0,1 0 0,0 0 0,0 0 0,1 1 0,-1-1 0,1 0 0,0 0 0,0 6 0,3 8 0,3 30 0,1 63 0,-8-94 0,0-1 0,-1 1 0,0 0 0,-1-1 0,-1 1 0,-1-1 0,-10 23 0,-5 4 0,0-1 0,-17 55 0,33-85 0,1 0 0,0 0 0,1 1 0,0-1 0,1 1 0,0-1 0,1 1 0,0 0 0,4 18 0,-2-23 0,1-1 0,1 1 0,-1 0 0,1-1 0,0 0 0,1 0 0,-1 0 0,2-1 0,7 9 0,20 29 0,-15-10 0,0 1 0,-2 1 0,19 67 0,-25-74 0,25 47 0,-20-45 0,11 34 0,-10-21 0,2 0 0,30 54 0,-36-77 0,-6-9 0,1 0 0,0 0 0,15 19 0,-5-12 0,-6-5 0,0-1 0,1 0 0,1 0 0,0-2 0,0 1 0,1-2 0,0 0 0,22 11 0,80 38 0,-89-45 0,1-2 0,0-1 0,1-1 0,43 9 0,-43-12 0,-2 0 0,1 2 0,-1 1 0,0 1 0,26 16 0,-32-14 0,0-1 0,1 0 0,44 16 0,-23-12 0,20 6 0,25 6 0,-69-21 0,1 0 0,0-1 0,0-1 0,1 0 0,22 0 0,-42-5 0,37 3 0,0-2 0,74-9 0,-106 7 0,-1 0 0,1-1 0,-1 0 0,0 0 0,0 0 0,0-1 0,0 1 0,0-1 0,-1 0 0,1-1 0,-1 1 0,1-1 0,-1 0 0,-1 0 0,1 0 0,0-1 0,-1 1 0,0-1 0,4-7 0,0-3 0,-1-1 0,0 0 0,-1 0 0,-1 0 0,3-21 0,-1 8 0,17-45 0,-14 49 0,-1-1 0,6-33 0,-14 55 0,1 0 0,0 0 0,0 0 0,0 1 0,0-1 0,1 0 0,0 0 0,-1 1 0,1-1 0,1 1 0,-1 0 0,0-1 0,1 1 0,0 0 0,-1 0 0,1 1 0,0-1 0,1 1 0,-1-1 0,0 1 0,1 0 0,-1 0 0,6-2 0,2-1 0,0-1 0,-1-1 0,0 0 0,0 0 0,0-1 0,-1 0 0,0-1 0,12-14 0,-1-3 0,-2-1 0,30-56 0,-41 68 0,-1 1 0,-1-1 0,-1 0 0,0 0 0,-1 0 0,0-1 0,-1 1 0,-1-23 0,-1-25 0,-4-112 0,1 155 0,-1-1 0,-1 1 0,0-1 0,-14-28 0,12 34 0,-1 1 0,0-1 0,-1 2 0,-20-24 0,-4-6 0,13 15 0,-2 1 0,-1 1 0,-31-27 0,15 11 0,1-1 0,2-2 0,-45-75 0,62 91 0,-9-19 0,18 31 0,-1 0 0,0 0 0,-20-22 0,6 9 0,1-1 0,2-2 0,-34-64 0,15 25 0,-12-39 0,43 89 0,-3-11 0,11 27 0,0 0 0,0-1 0,-1 1 0,0 0 0,0 0 0,0 0 0,-1 1 0,0-1 0,0 1 0,0 0 0,-1 0 0,-8-7 0,-19-12 0,17 12 0,-1 0 0,0 1 0,0 1 0,-1 0 0,-1 1 0,1 1 0,-25-7 0,-17-3 0,0-3 0,-65-32 0,71 29 0,38 19 21,1 1 0,-1 0 0,0 1 0,0 0 0,-17 0 0,-40-8-1512,58 8-5335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4:18.889"/>
    </inkml:context>
    <inkml:brush xml:id="br0">
      <inkml:brushProperty name="width" value="0.035" units="cm"/>
      <inkml:brushProperty name="height" value="0.035" units="cm"/>
      <inkml:brushProperty name="color" value="#E71224"/>
    </inkml:brush>
  </inkml:definitions>
  <inkml:trace contextRef="#ctx0" brushRef="#br0">138 1 24575,'-22'16'0,"15"-10"0,5-4 0,-9 6 0,1 0 0,-1 0 0,2 1 0,-1 0 0,1 1 0,0 0 0,-7 12 0,13-17 0,0 1 0,0-1 0,1 1 0,0-1 0,0 1 0,0 0 0,1-1 0,0 1 0,0 0 0,0 0 0,1 0 0,0 0 0,0 0 0,0 0 0,1 0 0,0 0 0,0 0 0,1 0 0,-1 0 0,1-1 0,4 9 0,2 6 0,-8-19 0,1 1 0,-1 0 0,0-1 0,1 1 0,0-1 0,-1 1 0,1-1 0,0 1 0,-1-1 0,1 0 0,0 1 0,0-1 0,0 0 0,0 0 0,1 1 0,-1-1 0,0 0 0,0 0 0,1 0 0,-1-1 0,1 1 0,-1 0 0,0 0 0,1-1 0,0 1 0,-1-1 0,1 1 0,-1-1 0,1 0 0,-1 1 0,1-1 0,0 0 0,2 0 0,10 0 0,39 0 0,-50-1 0,0 1 0,0-1 0,0 0 0,1 0 0,-1 0 0,0 0 0,-1 0 0,1-1 0,0 1 0,0-1 0,0 0 0,-1 0 0,5-4 0,32-20 0,-31 16 0,0 0 0,0 0 0,12-22 0,-6-11 0,-13 41 0,-1 0 0,1 1 0,-1-1 0,1 0 0,-1 0 0,0 1 0,0-1 0,0 0 0,0 0 0,0 0 0,0 0 0,-1 1 0,1-1 0,0 0 0,-1 0 0,1 1 0,-1-1 0,0 0 0,0 1 0,-1-2 0,0 0 0,0 0 0,0 0 0,0 0 0,-1 0 0,1 1 0,-1-1 0,0 1 0,-5-4 0,-14-10-11,19 13-125,-1 0 1,0 0 0,0 1-1,0-1 1,0 1-1,-1 0 1,1 0 0,0 0-1,-6-1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4:27.175"/>
    </inkml:context>
    <inkml:brush xml:id="br0">
      <inkml:brushProperty name="width" value="0.035" units="cm"/>
      <inkml:brushProperty name="height" value="0.035" units="cm"/>
      <inkml:brushProperty name="color" value="#E71224"/>
    </inkml:brush>
  </inkml:definitions>
  <inkml:trace contextRef="#ctx0" brushRef="#br0">124 15 24575,'-2'1'0,"0"1"0,1-1 0,-1 1 0,0-1 0,1 1 0,-1 0 0,1-1 0,0 1 0,-1 0 0,-1 4 0,-5 5 0,-6 6 0,12-14 0,-1 1 0,0-1 0,1 0 0,-2 0 0,-5 4 0,4-3 0,-1 0 0,1 0 0,0 0 0,0 0 0,1 1 0,-1-1 0,1 1 0,0 0 0,0 1 0,-3 5 0,6-8 0,0 0 0,0 0 0,0 0 0,0 0 0,1 0 0,-1 0 0,1 0 0,0 1 0,0-1 0,0 0 0,0 0 0,1 0 0,-1 0 0,1 0 0,0 0 0,0 0 0,0 0 0,0 0 0,0 0 0,1 0 0,-1-1 0,4 5 0,-2-2 0,1-1 0,0 0 0,0-1 0,0 1 0,8 5 0,11 10 0,-15-12 0,0-1 0,1 1 0,-1-1 0,1-1 0,1 0 0,16 7 0,-16-10 0,0-1 0,0 0 0,1-1 0,-1 0 0,0-1 0,0 0 0,0 0 0,20-6 0,-28 6 0,1 1 0,0-1 0,0 0 0,-1 1 0,1-1 0,-1-1 0,1 1 0,-1 0 0,1-1 0,-1 1 0,0-1 0,1 0 0,-1 0 0,0 0 0,0 0 0,0 0 0,-1 0 0,1 0 0,1-3 0,-1-1 0,0 1 0,-1 0 0,1-1 0,-1 1 0,0-1 0,-1 1 0,0-1 0,0-9 0,0 9 0,0 0 0,-1 0 0,1 0 0,-1 0 0,0 0 0,-1 0 0,0 0 0,0 1 0,0-1 0,0 0 0,-1 1 0,0 0 0,0 0 0,-1 0 0,1 0 0,-1 0 0,0 0 0,-1 1 0,1 0 0,-1 0 0,1 0 0,-1 1 0,0-1 0,-7-2 0,3 0 0,1 0 0,0 0 0,0-1 0,-11-13 0,-14-12 0,15 22-1365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4:33.854"/>
    </inkml:context>
    <inkml:brush xml:id="br0">
      <inkml:brushProperty name="width" value="0.035" units="cm"/>
      <inkml:brushProperty name="height" value="0.035" units="cm"/>
      <inkml:brushProperty name="color" value="#E71224"/>
    </inkml:brush>
  </inkml:definitions>
  <inkml:trace contextRef="#ctx0" brushRef="#br0">164 1 24575,'-8'0'0,"1"0"0,0 0 0,-1 1 0,1-1 0,0 2 0,-1-1 0,1 1 0,0 0 0,0 0 0,0 1 0,1 0 0,-1 1 0,1-1 0,-1 1 0,-8 8 0,11-9 0,0 1 0,1 0 0,-1-1 0,1 2 0,0-1 0,0 0 0,1 1 0,-1-1 0,1 1 0,-3 8 0,3-3 0,0 0 0,1-1 0,0 1 0,0 18 0,2-22 0,-1 0 0,1 0 0,0 1 0,0-1 0,0 0 0,1 0 0,0 0 0,0 0 0,1-1 0,0 1 0,0-1 0,0 1 0,1-1 0,-1 0 0,1 0 0,0 0 0,7 5 0,-6-5 0,0 0 0,1 0 0,-1-1 0,1 0 0,0 0 0,0 0 0,1-1 0,-1 1 0,1-2 0,-1 1 0,1-1 0,0 0 0,0 0 0,0-1 0,0 0 0,1 0 0,-1-1 0,0 1 0,0-2 0,0 1 0,0-1 0,1 0 0,-1-1 0,9-2 0,-14 2 0,0 0 0,0 1 0,1-1 0,-1 0 0,0 0 0,-1 0 0,1-1 0,0 1 0,-1 0 0,1-1 0,-1 1 0,0-1 0,0 0 0,0 1 0,0-1 0,0 0 0,1-4 0,6-50 0,-6 32 0,0 10 0,-1 0 0,-1-15 0,-1 21 0,-1 0 0,-1 1 0,1-1 0,-1 1 0,-1 0 0,0-1 0,0 1 0,-8-11 0,10 18-35,0 0 0,0-1 0,-1 1 1,1 1-1,0-1 0,-1 0 0,1 0 0,-1 1 0,1-1 0,-1 1 0,1 0 0,-1 0 0,-3 0 0,1 0-841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4:39.188"/>
    </inkml:context>
    <inkml:brush xml:id="br0">
      <inkml:brushProperty name="width" value="0.035" units="cm"/>
      <inkml:brushProperty name="height" value="0.035" units="cm"/>
      <inkml:brushProperty name="color" value="#E71224"/>
    </inkml:brush>
  </inkml:definitions>
  <inkml:trace contextRef="#ctx0" brushRef="#br0">116 0 24575,'-4'0'0,"1"1"0,0 0 0,-1 0 0,1 0 0,0 0 0,0 0 0,0 1 0,0-1 0,0 1 0,0 0 0,0 0 0,0 0 0,1 0 0,-1 0 0,1 0 0,0 1 0,-1 0 0,1-1 0,0 1 0,0 0 0,-2 5 0,-3 6 0,0 0 0,0 1 0,-4 17 0,6-17 0,1 0 0,0 1 0,2-1 0,-1 1 0,1 17 0,2-28 0,0 1 0,1 0 0,0 0 0,0 0 0,3 8 0,-3-12 0,-1 0 0,1-1 0,-1 1 0,1-1 0,0 0 0,0 1 0,0-1 0,0 0 0,0 1 0,0-1 0,0 0 0,0 0 0,0 0 0,0 0 0,1 0 0,-1 0 0,0 0 0,1 0 0,-1 0 0,1-1 0,-1 1 0,1-1 0,-1 1 0,3 0 0,48 9 0,-37-6 0,-1-1 0,22 1 0,-32-4 0,0 0 0,0-1 0,0 1 0,0-1 0,0 0 0,0 0 0,0-1 0,0 1 0,0-1 0,0 1 0,-1-1 0,1-1 0,-1 1 0,1 0 0,-1-1 0,4-3 0,3-4 0,-1-1 0,0 1 0,11-19 0,-18 26 0,1-1 0,-1 0 0,0 0 0,-1 0 0,1 0 0,-1 0 0,1 0 0,-1 0 0,0-1 0,-1 1 0,1 0 0,-1-1 0,0 1 0,0 0 0,0-1 0,0 1 0,-1 0 0,0-1 0,0 1 0,0 0 0,-1 0 0,1 0 0,-1 0 0,-2-4 0,-30-82 0,32 88 0,1 0 0,0 1 0,-1-1 0,1 1 0,-1-1 0,0 1 0,1-1 0,-1 1 0,0 0 0,0 0 0,0 0 0,0 0 0,0 0 0,-3 0 0,-30-9 0,-3 7-1365,32 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1T15:11:17.114"/>
    </inkml:context>
    <inkml:brush xml:id="br0">
      <inkml:brushProperty name="width" value="0.035" units="cm"/>
      <inkml:brushProperty name="height" value="0.035" units="cm"/>
      <inkml:brushProperty name="color" value="#33CCFF"/>
    </inkml:brush>
  </inkml:definitions>
  <inkml:trace contextRef="#ctx0" brushRef="#br0">776 437 24575,'10'-8'0,"-1"1"0,1 0 0,0 0 0,1 1 0,19-9 0,-2 0 0,192-112 0,-186 111 0,69-23 0,-61 24 0,-18 7 0,-1 1 0,1 1 0,1 2 0,47-5 0,-48 7 0,0-2 0,24-7 0,-7 2 0,111-26 0,114-19 0,-198 43 0,-39 6 0,34-3 0,-36 7 0,0 0 0,37 6 0,-54-4 0,0 1 0,0 0 0,0 1 0,0 0 0,0 1 0,-1 0 0,1 0 0,-1 1 0,11 8 0,0-1 0,1 0 0,0-1 0,1-2 0,40 14 0,-12-6 0,-33-9 0,1 1 0,-2 0 0,27 19 0,74 72 0,-94-81 0,-1 2 0,0 0 0,-2 1 0,27 39 0,28 51 0,-62-92 0,-1 0 0,-2 1 0,0 0 0,-1 0 0,-1 1 0,8 34 0,-9-20 0,-1 1 0,-2-1 0,-2 51 0,-1-24 0,1-24 0,-8 69 0,2-86 0,-2 0 0,-11 33 0,-2 3 0,7-23 0,-1 0 0,-20 36 0,-13 32 0,38-85 0,-1-1 0,-1-1 0,0 0 0,-2 0 0,1-1 0,-18 17 0,-7 10 0,-23 44 0,21-27 0,24-36 0,1 0 0,-16 41 0,-2 3 0,21-47 0,7-13 0,0-1 0,0 1 0,-1-1 0,0 0 0,0 0 0,-10 10 0,-38 34 0,-2-3 0,-61 42 0,82-67 0,-59 30 0,78-46 0,0 0 0,-1-1 0,1-1 0,-1 0 0,0-1 0,0 0 0,-22 0 0,-95-1 0,5 0 0,-158 22 0,198-11 0,-153 4 0,74-16 0,-133-2 0,208-3 0,-111-19 0,190 19 0,1 0 0,-1 0 0,1-1 0,0-1 0,1 0 0,-1 0 0,1-1 0,1-1 0,-1 1 0,-10-12 0,-27-19 0,28 23 0,0 0 0,1-2 0,0 0 0,2-1 0,0 0 0,-21-33 0,15 14 0,2 0 0,-30-77 0,33 65 0,2-1 0,3 0 0,2-1 0,-6-68 0,12-208 0,9 247 0,1-36 0,-6 106 0,2-113 0,0 102 0,1-1 0,0 0 0,10-32 0,-9 46 0,-1 0 0,1 0 0,0 0 0,1 1 0,0-1 0,0 1 0,0 1 0,8-8 0,53-45 0,-48 44 0,3-2 0,0 1 0,0 1 0,2 1 0,0 1 0,28-12 0,-45 22 14,1-1-1,-1 0 0,0 0 1,0-1-1,0 0 1,9-9-1,-11 9-146,0 1 1,1 0-1,-1 0 0,1 0 1,0 0-1,0 1 1,0 0-1,1 0 0,-1 0 1,11-3-1,-5 4-6693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4:53.564"/>
    </inkml:context>
    <inkml:brush xml:id="br0">
      <inkml:brushProperty name="width" value="0.035" units="cm"/>
      <inkml:brushProperty name="height" value="0.035" units="cm"/>
      <inkml:brushProperty name="color" value="#E71224"/>
    </inkml:brush>
  </inkml:definitions>
  <inkml:trace contextRef="#ctx0" brushRef="#br0">155 33 24575,'-3'-1'0,"-1"1"0,1 1 0,-1-1 0,1 0 0,-1 1 0,1 0 0,-1 0 0,1 0 0,0 0 0,-1 0 0,-5 4 0,4-1 0,1-1 0,0 2 0,0-1 0,0 0 0,0 1 0,-4 7 0,-20 22 0,20-26 0,1 1 0,-10 16 0,14-21 0,1 0 0,1 0 0,-1 0 0,1 0 0,-1 0 0,1 0 0,0 1 0,1-1 0,-1 0 0,1 8 0,0-2 0,0 0 0,1-1 0,3 17 0,-3-22 0,1 0 0,-1-1 0,1 1 0,0-1 0,-1 1 0,1-1 0,1 1 0,-1-1 0,1 0 0,-1 0 0,6 5 0,-6-6 0,1 0 0,-1 0 0,1-1 0,0 1 0,0-1 0,-1 1 0,1-1 0,0 0 0,0 0 0,0 0 0,0 0 0,0-1 0,0 1 0,6-1 0,1 0 0,-1-1 0,1 0 0,13-4 0,3-1 0,10 2 0,-25 4 0,0-1 0,0-1 0,12-3 0,-21 4 0,0-1 0,0 1 0,0 0 0,0-1 0,0 0 0,0 1 0,0-1 0,0 0 0,-1 0 0,1 0 0,-1 0 0,1 0 0,-1-1 0,0 1 0,0 0 0,0-1 0,0 1 0,0-1 0,0-2 0,1-3 0,0 0 0,0 0 0,-1-1 0,0-12 0,-2 11 0,0 1 0,0-1 0,-1 0 0,-1 1 0,0 0 0,0-1 0,0 1 0,-1 0 0,-10-16 0,4 10 0,0 1 0,-1 0 0,0 0 0,-22-20 0,33 34-39,-1-1 0,0 1 0,1-1 0,-1 1 0,0-1 0,0 1 0,1-1 0,-1 1 0,0-1 0,0 1 0,0 0 0,1 0 0,-1-1 0,0 1 0,0 0 0,0 0 0,0 0 0,0 0 0,1 0 0,-1 0 0,0 0 0,0 0 0,0 0 0,0 1 0,0-1 0,1 0 0,-1 0 0,0 1 0,0-1 0,0 1 0,1-1 0,-1 0 0,0 1 0,-1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1T17:25:00.738"/>
    </inkml:context>
    <inkml:brush xml:id="br0">
      <inkml:brushProperty name="width" value="0.035" units="cm"/>
      <inkml:brushProperty name="height" value="0.035" units="cm"/>
      <inkml:brushProperty name="color" value="#E71224"/>
    </inkml:brush>
  </inkml:definitions>
  <inkml:trace contextRef="#ctx0" brushRef="#br0">149 0 24575,'-4'1'0,"-1"-1"0,0 1 0,1 0 0,-1 1 0,1-1 0,-1 1 0,1 0 0,0 0 0,0 0 0,0 1 0,-7 5 0,-39 37 0,45-40 0,1 1 0,0 0 0,0 1 0,0-1 0,1 1 0,0-1 0,1 1 0,-1 0 0,1 0 0,0 0 0,1 0 0,0 1 0,0-1 0,1 0 0,0 0 0,0 1 0,0-1 0,1 0 0,0 1 0,1-1 0,3 12 0,-4-17 0,0 0 0,0 0 0,0 0 0,1 0 0,-1 0 0,1 0 0,-1 0 0,1-1 0,-1 1 0,1 0 0,0-1 0,0 0 0,0 1 0,0-1 0,0 0 0,0 0 0,0 0 0,0 0 0,1 0 0,-1-1 0,5 2 0,6 0 0,-1 0 0,26 0 0,-15-1 0,-10 0 0,0-1 0,0 0 0,0-1 0,23-4 0,-29 3 0,0 0 0,0 0 0,0 0 0,-1-1 0,1 0 0,-1-1 0,1 1 0,-1-1 0,0 0 0,6-6 0,-8 5 0,0 0 0,-1 0 0,1 0 0,-1-1 0,0 1 0,-1-1 0,1 0 0,-1 0 0,0 0 0,-1 0 0,1 0 0,-1 0 0,-1 0 0,1-1 0,-1 1 0,0 0 0,0 0 0,-1-1 0,1 1 0,-4-11 0,3 14 0,-1 0 0,1 1 0,-1-1 0,1 1 0,-1-1 0,0 1 0,0 0 0,0 0 0,0 0 0,0 0 0,0 0 0,-1 0 0,1 0 0,-5-2 0,-2 0 0,-1 0 0,-19-5 0,-2-1 0,-9-3-1365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8/11/2025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333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8/11/2025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70924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8/11/2025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720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8/11/2025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08924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8/11/2025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9393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8/11/2025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5403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8/11/2025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458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8/11/2025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35060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8/11/2025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944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8/11/2025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058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8/11/2025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918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8/11/2025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627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13.png"/><Relationship Id="rId18" Type="http://schemas.openxmlformats.org/officeDocument/2006/relationships/customXml" Target="../ink/ink6.xml"/><Relationship Id="rId3" Type="http://schemas.openxmlformats.org/officeDocument/2006/relationships/image" Target="../media/image6.png"/><Relationship Id="rId21" Type="http://schemas.openxmlformats.org/officeDocument/2006/relationships/customXml" Target="../ink/ink7.xml"/><Relationship Id="rId7" Type="http://schemas.openxmlformats.org/officeDocument/2006/relationships/image" Target="../media/image10.png"/><Relationship Id="rId12" Type="http://schemas.openxmlformats.org/officeDocument/2006/relationships/customXml" Target="../ink/ink3.xml"/><Relationship Id="rId17" Type="http://schemas.openxmlformats.org/officeDocument/2006/relationships/image" Target="../media/image15.png"/><Relationship Id="rId2" Type="http://schemas.openxmlformats.org/officeDocument/2006/relationships/image" Target="../media/image5.png"/><Relationship Id="rId16" Type="http://schemas.openxmlformats.org/officeDocument/2006/relationships/customXml" Target="../ink/ink5.xml"/><Relationship Id="rId20"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4.png"/><Relationship Id="rId10" Type="http://schemas.openxmlformats.org/officeDocument/2006/relationships/customXml" Target="../ink/ink2.xml"/><Relationship Id="rId19"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customXml" Target="../ink/ink4.xml"/><Relationship Id="rId22"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customXml" Target="../ink/ink11.xml"/><Relationship Id="rId18" Type="http://schemas.openxmlformats.org/officeDocument/2006/relationships/customXml" Target="../ink/ink13.xml"/><Relationship Id="rId3" Type="http://schemas.openxmlformats.org/officeDocument/2006/relationships/image" Target="../media/image19.png"/><Relationship Id="rId7" Type="http://schemas.openxmlformats.org/officeDocument/2006/relationships/customXml" Target="../ink/ink8.xml"/><Relationship Id="rId12" Type="http://schemas.openxmlformats.org/officeDocument/2006/relationships/image" Target="../media/image21.png"/><Relationship Id="rId17" Type="http://schemas.openxmlformats.org/officeDocument/2006/relationships/image" Target="../media/image17.jpg"/><Relationship Id="rId2" Type="http://schemas.openxmlformats.org/officeDocument/2006/relationships/image" Target="../media/image6.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10.xml"/><Relationship Id="rId5" Type="http://schemas.openxmlformats.org/officeDocument/2006/relationships/image" Target="../media/image9.png"/><Relationship Id="rId15" Type="http://schemas.openxmlformats.org/officeDocument/2006/relationships/customXml" Target="../ink/ink12.xml"/><Relationship Id="rId10" Type="http://schemas.openxmlformats.org/officeDocument/2006/relationships/image" Target="../media/image200.png"/><Relationship Id="rId19"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customXml" Target="../ink/ink9.xml"/><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customXml" Target="../ink/ink18.xml"/><Relationship Id="rId18" Type="http://schemas.openxmlformats.org/officeDocument/2006/relationships/image" Target="../media/image17.jpg"/><Relationship Id="rId3" Type="http://schemas.openxmlformats.org/officeDocument/2006/relationships/image" Target="../media/image240.png"/><Relationship Id="rId7" Type="http://schemas.openxmlformats.org/officeDocument/2006/relationships/customXml" Target="../ink/ink15.xml"/><Relationship Id="rId12" Type="http://schemas.openxmlformats.org/officeDocument/2006/relationships/image" Target="../media/image28.png"/><Relationship Id="rId17" Type="http://schemas.openxmlformats.org/officeDocument/2006/relationships/customXml" Target="../ink/ink20.xml"/><Relationship Id="rId2" Type="http://schemas.openxmlformats.org/officeDocument/2006/relationships/customXml" Target="../ink/ink14.xml"/><Relationship Id="rId16" Type="http://schemas.openxmlformats.org/officeDocument/2006/relationships/image" Target="../media/image30.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customXml" Target="../ink/ink17.xml"/><Relationship Id="rId5" Type="http://schemas.openxmlformats.org/officeDocument/2006/relationships/image" Target="../media/image9.png"/><Relationship Id="rId15" Type="http://schemas.openxmlformats.org/officeDocument/2006/relationships/customXml" Target="../ink/ink19.xml"/><Relationship Id="rId10" Type="http://schemas.openxmlformats.org/officeDocument/2006/relationships/image" Target="../media/image27.png"/><Relationship Id="rId19" Type="http://schemas.openxmlformats.org/officeDocument/2006/relationships/customXml" Target="../ink/ink21.xml"/><Relationship Id="rId4" Type="http://schemas.openxmlformats.org/officeDocument/2006/relationships/image" Target="../media/image25.png"/><Relationship Id="rId9" Type="http://schemas.openxmlformats.org/officeDocument/2006/relationships/customXml" Target="../ink/ink16.xml"/><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Triangular abstract background">
            <a:extLst>
              <a:ext uri="{FF2B5EF4-FFF2-40B4-BE49-F238E27FC236}">
                <a16:creationId xmlns:a16="http://schemas.microsoft.com/office/drawing/2014/main" id="{0981FB89-9D3B-2ECA-4018-BE2C99B9C539}"/>
              </a:ext>
            </a:extLst>
          </p:cNvPr>
          <p:cNvPicPr>
            <a:picLocks noChangeAspect="1"/>
          </p:cNvPicPr>
          <p:nvPr/>
        </p:nvPicPr>
        <p:blipFill>
          <a:blip r:embed="rId2"/>
          <a:srcRect l="4045" t="23391" r="5046"/>
          <a:stretch>
            <a:fillRect/>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0"/>
            <a:ext cx="12191999" cy="13716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739C7DAE-23A3-532A-939D-FB7F9D552A39}"/>
              </a:ext>
            </a:extLst>
          </p:cNvPr>
          <p:cNvSpPr>
            <a:spLocks noGrp="1"/>
          </p:cNvSpPr>
          <p:nvPr>
            <p:ph type="ctrTitle"/>
          </p:nvPr>
        </p:nvSpPr>
        <p:spPr>
          <a:xfrm>
            <a:off x="320040" y="5715000"/>
            <a:ext cx="8027544" cy="960120"/>
          </a:xfrm>
          <a:ln>
            <a:noFill/>
          </a:ln>
        </p:spPr>
        <p:txBody>
          <a:bodyPr anchor="ctr">
            <a:normAutofit/>
          </a:bodyPr>
          <a:lstStyle/>
          <a:p>
            <a:pPr>
              <a:lnSpc>
                <a:spcPct val="90000"/>
              </a:lnSpc>
            </a:pPr>
            <a:r>
              <a:rPr lang="en-US" sz="3100"/>
              <a:t>Organizing and Analyzing Online Orders</a:t>
            </a:r>
          </a:p>
        </p:txBody>
      </p:sp>
      <p:sp>
        <p:nvSpPr>
          <p:cNvPr id="3" name="Subtitle 2">
            <a:extLst>
              <a:ext uri="{FF2B5EF4-FFF2-40B4-BE49-F238E27FC236}">
                <a16:creationId xmlns:a16="http://schemas.microsoft.com/office/drawing/2014/main" id="{7D2F8748-B1BA-7E97-C3B5-F21EE8E99F54}"/>
              </a:ext>
            </a:extLst>
          </p:cNvPr>
          <p:cNvSpPr>
            <a:spLocks noGrp="1"/>
          </p:cNvSpPr>
          <p:nvPr>
            <p:ph type="subTitle" idx="1"/>
          </p:nvPr>
        </p:nvSpPr>
        <p:spPr>
          <a:xfrm>
            <a:off x="8347585" y="5715000"/>
            <a:ext cx="3630168" cy="960120"/>
          </a:xfrm>
        </p:spPr>
        <p:txBody>
          <a:bodyPr anchor="ctr">
            <a:normAutofit/>
          </a:bodyPr>
          <a:lstStyle/>
          <a:p>
            <a:pPr algn="r"/>
            <a:endParaRPr lang="en-US" sz="1800"/>
          </a:p>
        </p:txBody>
      </p:sp>
    </p:spTree>
    <p:extLst>
      <p:ext uri="{BB962C8B-B14F-4D97-AF65-F5344CB8AC3E}">
        <p14:creationId xmlns:p14="http://schemas.microsoft.com/office/powerpoint/2010/main" val="270093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D21F-2335-8DEA-7D68-0A6E551894E6}"/>
              </a:ext>
            </a:extLst>
          </p:cNvPr>
          <p:cNvSpPr>
            <a:spLocks noGrp="1"/>
          </p:cNvSpPr>
          <p:nvPr>
            <p:ph type="title"/>
          </p:nvPr>
        </p:nvSpPr>
        <p:spPr/>
        <p:txBody>
          <a:bodyPr/>
          <a:lstStyle/>
          <a:p>
            <a:r>
              <a:rPr lang="en-US" dirty="0"/>
              <a:t>How I modified the data</a:t>
            </a:r>
          </a:p>
        </p:txBody>
      </p:sp>
      <p:sp>
        <p:nvSpPr>
          <p:cNvPr id="3" name="Content Placeholder 2">
            <a:extLst>
              <a:ext uri="{FF2B5EF4-FFF2-40B4-BE49-F238E27FC236}">
                <a16:creationId xmlns:a16="http://schemas.microsoft.com/office/drawing/2014/main" id="{4CCEBEAA-E1DD-2EFF-0FEF-91BBD8EC093D}"/>
              </a:ext>
            </a:extLst>
          </p:cNvPr>
          <p:cNvSpPr>
            <a:spLocks noGrp="1"/>
          </p:cNvSpPr>
          <p:nvPr>
            <p:ph idx="1"/>
          </p:nvPr>
        </p:nvSpPr>
        <p:spPr>
          <a:xfrm>
            <a:off x="700635" y="2221992"/>
            <a:ext cx="5395365" cy="3739896"/>
          </a:xfrm>
        </p:spPr>
        <p:txBody>
          <a:bodyPr>
            <a:normAutofit fontScale="77500" lnSpcReduction="20000"/>
          </a:bodyPr>
          <a:lstStyle/>
          <a:p>
            <a:r>
              <a:rPr lang="en-US" dirty="0"/>
              <a:t>Simplified the IDs from a 20 something character long text to an integer for data compression</a:t>
            </a:r>
          </a:p>
          <a:p>
            <a:r>
              <a:rPr lang="en-US" dirty="0"/>
              <a:t>Reduced the zip codes to integers for data compression</a:t>
            </a:r>
          </a:p>
          <a:p>
            <a:r>
              <a:rPr lang="en-US" dirty="0"/>
              <a:t>Gave location ID for combinations of zip code, city, and state because I found some zip codes to be in more than one city. Took the location information from a geolocation table and put it in an </a:t>
            </a:r>
            <a:r>
              <a:rPr lang="en-US" dirty="0" err="1"/>
              <a:t>avg_coords</a:t>
            </a:r>
            <a:r>
              <a:rPr lang="en-US" dirty="0"/>
              <a:t> table to be a reference. As of now there isn’t real use, I just wanted to give myself a challenge to play with data.</a:t>
            </a:r>
          </a:p>
          <a:p>
            <a:r>
              <a:rPr lang="en-US" dirty="0"/>
              <a:t>Added state population and GDP tables for deeper analysis because it wasn’t part of the </a:t>
            </a:r>
            <a:r>
              <a:rPr lang="en-US" dirty="0" err="1"/>
              <a:t>olist</a:t>
            </a:r>
            <a:r>
              <a:rPr lang="en-US" dirty="0"/>
              <a:t> dataset and those 2 data values are the most basic fundamentals for analyzing states and populations</a:t>
            </a:r>
          </a:p>
        </p:txBody>
      </p:sp>
      <p:pic>
        <p:nvPicPr>
          <p:cNvPr id="7" name="Picture 6" descr="A screenshot of a computer program&#10;&#10;AI-generated content may be incorrect.">
            <a:extLst>
              <a:ext uri="{FF2B5EF4-FFF2-40B4-BE49-F238E27FC236}">
                <a16:creationId xmlns:a16="http://schemas.microsoft.com/office/drawing/2014/main" id="{3A9C3FB8-2BB4-44E8-FC3B-08D487F64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457" y="3192780"/>
            <a:ext cx="2212823" cy="1094765"/>
          </a:xfrm>
          <a:prstGeom prst="rect">
            <a:avLst/>
          </a:prstGeom>
        </p:spPr>
      </p:pic>
      <p:pic>
        <p:nvPicPr>
          <p:cNvPr id="9" name="Picture 8" descr="A screenshot of a computer program&#10;&#10;AI-generated content may be incorrect.">
            <a:extLst>
              <a:ext uri="{FF2B5EF4-FFF2-40B4-BE49-F238E27FC236}">
                <a16:creationId xmlns:a16="http://schemas.microsoft.com/office/drawing/2014/main" id="{91605407-8774-0F6B-EC0D-5FBE6ED04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3008" y="1435569"/>
            <a:ext cx="2645652" cy="491262"/>
          </a:xfrm>
          <a:prstGeom prst="rect">
            <a:avLst/>
          </a:prstGeom>
        </p:spPr>
      </p:pic>
      <p:pic>
        <p:nvPicPr>
          <p:cNvPr id="11" name="Picture 10">
            <a:extLst>
              <a:ext uri="{FF2B5EF4-FFF2-40B4-BE49-F238E27FC236}">
                <a16:creationId xmlns:a16="http://schemas.microsoft.com/office/drawing/2014/main" id="{94986996-B277-0780-E71E-68E9F274545A}"/>
              </a:ext>
            </a:extLst>
          </p:cNvPr>
          <p:cNvPicPr>
            <a:picLocks noChangeAspect="1"/>
          </p:cNvPicPr>
          <p:nvPr/>
        </p:nvPicPr>
        <p:blipFill>
          <a:blip r:embed="rId4"/>
          <a:stretch>
            <a:fillRect/>
          </a:stretch>
        </p:blipFill>
        <p:spPr>
          <a:xfrm>
            <a:off x="7165862" y="1133417"/>
            <a:ext cx="2270892" cy="1177984"/>
          </a:xfrm>
          <a:prstGeom prst="rect">
            <a:avLst/>
          </a:prstGeom>
        </p:spPr>
      </p:pic>
    </p:spTree>
    <p:extLst>
      <p:ext uri="{BB962C8B-B14F-4D97-AF65-F5344CB8AC3E}">
        <p14:creationId xmlns:p14="http://schemas.microsoft.com/office/powerpoint/2010/main" val="306308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C8D8-7940-CAFE-6D37-20AE6BE18626}"/>
              </a:ext>
            </a:extLst>
          </p:cNvPr>
          <p:cNvSpPr>
            <a:spLocks noGrp="1"/>
          </p:cNvSpPr>
          <p:nvPr>
            <p:ph type="title"/>
          </p:nvPr>
        </p:nvSpPr>
        <p:spPr/>
        <p:txBody>
          <a:bodyPr/>
          <a:lstStyle/>
          <a:p>
            <a:r>
              <a:rPr lang="en-US" dirty="0"/>
              <a:t>Data Organization</a:t>
            </a:r>
          </a:p>
        </p:txBody>
      </p:sp>
      <p:sp>
        <p:nvSpPr>
          <p:cNvPr id="3" name="Content Placeholder 2">
            <a:extLst>
              <a:ext uri="{FF2B5EF4-FFF2-40B4-BE49-F238E27FC236}">
                <a16:creationId xmlns:a16="http://schemas.microsoft.com/office/drawing/2014/main" id="{2C239077-357A-59F1-8931-3C5A2680B7A8}"/>
              </a:ext>
            </a:extLst>
          </p:cNvPr>
          <p:cNvSpPr>
            <a:spLocks noGrp="1"/>
          </p:cNvSpPr>
          <p:nvPr>
            <p:ph idx="1"/>
          </p:nvPr>
        </p:nvSpPr>
        <p:spPr>
          <a:xfrm>
            <a:off x="700635" y="2221992"/>
            <a:ext cx="5395365" cy="3739896"/>
          </a:xfrm>
        </p:spPr>
        <p:txBody>
          <a:bodyPr/>
          <a:lstStyle/>
          <a:p>
            <a:r>
              <a:rPr lang="en-US" dirty="0"/>
              <a:t>Orders are the core of this data (Red Star)</a:t>
            </a:r>
          </a:p>
          <a:p>
            <a:r>
              <a:rPr lang="en-US" dirty="0"/>
              <a:t>Customers and Sellers have their own State GDP and Population tables to prevent data loop</a:t>
            </a:r>
          </a:p>
          <a:p>
            <a:r>
              <a:rPr lang="en-US" dirty="0"/>
              <a:t>Sellers are connected to order items instead of orders because that is how the data started out as</a:t>
            </a:r>
          </a:p>
          <a:p>
            <a:r>
              <a:rPr lang="en-US" dirty="0"/>
              <a:t>There is the Avg Coords table as reference for the </a:t>
            </a:r>
            <a:r>
              <a:rPr lang="en-US" dirty="0" err="1"/>
              <a:t>locationIDs</a:t>
            </a:r>
            <a:r>
              <a:rPr lang="en-US" dirty="0"/>
              <a:t>. No real use for it.</a:t>
            </a:r>
          </a:p>
        </p:txBody>
      </p:sp>
      <p:pic>
        <p:nvPicPr>
          <p:cNvPr id="23" name="Picture 22" descr="A screenshot of a computer&#10;&#10;AI-generated content may be incorrect.">
            <a:extLst>
              <a:ext uri="{FF2B5EF4-FFF2-40B4-BE49-F238E27FC236}">
                <a16:creationId xmlns:a16="http://schemas.microsoft.com/office/drawing/2014/main" id="{651A3816-5E88-A71D-7068-0419A5D85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764" y="1859771"/>
            <a:ext cx="5705696" cy="3723673"/>
          </a:xfrm>
          <a:prstGeom prst="rect">
            <a:avLst/>
          </a:prstGeom>
        </p:spPr>
      </p:pic>
      <p:pic>
        <p:nvPicPr>
          <p:cNvPr id="25" name="Picture 24">
            <a:extLst>
              <a:ext uri="{FF2B5EF4-FFF2-40B4-BE49-F238E27FC236}">
                <a16:creationId xmlns:a16="http://schemas.microsoft.com/office/drawing/2014/main" id="{43F0F2F2-B1FF-6736-0DC8-D26C642F0790}"/>
              </a:ext>
            </a:extLst>
          </p:cNvPr>
          <p:cNvPicPr>
            <a:picLocks noChangeAspect="1"/>
          </p:cNvPicPr>
          <p:nvPr/>
        </p:nvPicPr>
        <p:blipFill>
          <a:blip r:embed="rId3"/>
          <a:stretch>
            <a:fillRect/>
          </a:stretch>
        </p:blipFill>
        <p:spPr>
          <a:xfrm>
            <a:off x="10280593" y="5518081"/>
            <a:ext cx="1111307" cy="1339919"/>
          </a:xfrm>
          <a:prstGeom prst="rect">
            <a:avLst/>
          </a:prstGeom>
        </p:spPr>
      </p:pic>
    </p:spTree>
    <p:extLst>
      <p:ext uri="{BB962C8B-B14F-4D97-AF65-F5344CB8AC3E}">
        <p14:creationId xmlns:p14="http://schemas.microsoft.com/office/powerpoint/2010/main" val="409462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95F4-69A3-7232-4A04-9C5D5EC997A1}"/>
              </a:ext>
            </a:extLst>
          </p:cNvPr>
          <p:cNvSpPr>
            <a:spLocks noGrp="1"/>
          </p:cNvSpPr>
          <p:nvPr>
            <p:ph type="title"/>
          </p:nvPr>
        </p:nvSpPr>
        <p:spPr/>
        <p:txBody>
          <a:bodyPr/>
          <a:lstStyle/>
          <a:p>
            <a:r>
              <a:rPr lang="en-US" dirty="0"/>
              <a:t>Challenges and solutions to this project</a:t>
            </a:r>
          </a:p>
        </p:txBody>
      </p:sp>
      <p:sp>
        <p:nvSpPr>
          <p:cNvPr id="3" name="Content Placeholder 2">
            <a:extLst>
              <a:ext uri="{FF2B5EF4-FFF2-40B4-BE49-F238E27FC236}">
                <a16:creationId xmlns:a16="http://schemas.microsoft.com/office/drawing/2014/main" id="{7DB5049F-ED9C-A2EF-3B92-16AC6B67891F}"/>
              </a:ext>
            </a:extLst>
          </p:cNvPr>
          <p:cNvSpPr>
            <a:spLocks noGrp="1"/>
          </p:cNvSpPr>
          <p:nvPr>
            <p:ph idx="1"/>
          </p:nvPr>
        </p:nvSpPr>
        <p:spPr/>
        <p:txBody>
          <a:bodyPr>
            <a:normAutofit/>
          </a:bodyPr>
          <a:lstStyle/>
          <a:p>
            <a:r>
              <a:rPr lang="en-US" dirty="0" err="1"/>
              <a:t>PowerBI</a:t>
            </a:r>
            <a:r>
              <a:rPr lang="en-US" dirty="0"/>
              <a:t> is a great tool to relate data and also create new tables on the fly, but it’s terrible at keeping things organized. Basically I ended up creating a lot of new tables, but the data pile was growing too large to be able to effectively keep track of.</a:t>
            </a:r>
          </a:p>
          <a:p>
            <a:pPr lvl="1"/>
            <a:r>
              <a:rPr lang="en-US" dirty="0"/>
              <a:t>I broke the project down into multiple </a:t>
            </a:r>
            <a:r>
              <a:rPr lang="en-US" dirty="0" err="1"/>
              <a:t>PowerBI</a:t>
            </a:r>
            <a:r>
              <a:rPr lang="en-US" dirty="0"/>
              <a:t> files as a workaround. Not great, but better than having this hard to organize data dump.</a:t>
            </a:r>
          </a:p>
          <a:p>
            <a:r>
              <a:rPr lang="en-US" dirty="0"/>
              <a:t>Connecting to DB isn’t always reliable. I started off with using MySQL but long story short, I couldn’t connect it to </a:t>
            </a:r>
            <a:r>
              <a:rPr lang="en-US" dirty="0" err="1"/>
              <a:t>PowerBI</a:t>
            </a:r>
            <a:r>
              <a:rPr lang="en-US" dirty="0"/>
              <a:t> because the connector wouldn’t work, so I ended up switching to </a:t>
            </a:r>
            <a:r>
              <a:rPr lang="en-US" dirty="0" err="1"/>
              <a:t>PostGres</a:t>
            </a:r>
            <a:r>
              <a:rPr lang="en-US" dirty="0"/>
              <a:t> and didn’t have any major issues.</a:t>
            </a:r>
          </a:p>
          <a:p>
            <a:endParaRPr lang="en-US" dirty="0"/>
          </a:p>
        </p:txBody>
      </p:sp>
    </p:spTree>
    <p:extLst>
      <p:ext uri="{BB962C8B-B14F-4D97-AF65-F5344CB8AC3E}">
        <p14:creationId xmlns:p14="http://schemas.microsoft.com/office/powerpoint/2010/main" val="267694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71A0-AF8E-628F-DC96-1FD265D147D4}"/>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DBD582D1-FDB3-4B0F-B555-91917526EED0}"/>
              </a:ext>
            </a:extLst>
          </p:cNvPr>
          <p:cNvSpPr>
            <a:spLocks noGrp="1"/>
          </p:cNvSpPr>
          <p:nvPr>
            <p:ph idx="1"/>
          </p:nvPr>
        </p:nvSpPr>
        <p:spPr/>
        <p:txBody>
          <a:bodyPr/>
          <a:lstStyle/>
          <a:p>
            <a:r>
              <a:rPr lang="en-US" dirty="0"/>
              <a:t>Create a database which stores the information of the online orders</a:t>
            </a:r>
          </a:p>
          <a:p>
            <a:r>
              <a:rPr lang="en-US" dirty="0"/>
              <a:t>Streamline the storage and minimize storage space</a:t>
            </a:r>
          </a:p>
          <a:p>
            <a:pPr lvl="1"/>
            <a:r>
              <a:rPr lang="en-US" dirty="0"/>
              <a:t>Modify the data within the SQL server instead of downloading and doing it in </a:t>
            </a:r>
            <a:r>
              <a:rPr lang="en-US" dirty="0" err="1"/>
              <a:t>VSCode</a:t>
            </a:r>
            <a:endParaRPr lang="en-US" dirty="0"/>
          </a:p>
          <a:p>
            <a:r>
              <a:rPr lang="en-US" dirty="0"/>
              <a:t>Add more data to create more insightful analysis, but also challenge myself more</a:t>
            </a:r>
          </a:p>
          <a:p>
            <a:r>
              <a:rPr lang="en-US" dirty="0"/>
              <a:t>Find potential groups of consumers to expand into</a:t>
            </a:r>
          </a:p>
        </p:txBody>
      </p:sp>
    </p:spTree>
    <p:extLst>
      <p:ext uri="{BB962C8B-B14F-4D97-AF65-F5344CB8AC3E}">
        <p14:creationId xmlns:p14="http://schemas.microsoft.com/office/powerpoint/2010/main" val="32344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7F62-7AA1-0106-C9AA-12E39FF24921}"/>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DAF8FF3B-93E9-B843-4EAA-A269F33C0B70}"/>
              </a:ext>
            </a:extLst>
          </p:cNvPr>
          <p:cNvSpPr>
            <a:spLocks noGrp="1"/>
          </p:cNvSpPr>
          <p:nvPr>
            <p:ph idx="1"/>
          </p:nvPr>
        </p:nvSpPr>
        <p:spPr/>
        <p:txBody>
          <a:bodyPr/>
          <a:lstStyle/>
          <a:p>
            <a:r>
              <a:rPr lang="en-US" dirty="0"/>
              <a:t>Data sourced from Brazilian E-Retailer </a:t>
            </a:r>
            <a:r>
              <a:rPr lang="en-US" dirty="0" err="1"/>
              <a:t>olist</a:t>
            </a:r>
            <a:r>
              <a:rPr lang="en-US" dirty="0"/>
              <a:t> (Details are anonymized, otherwise real)</a:t>
            </a:r>
          </a:p>
          <a:p>
            <a:pPr lvl="1"/>
            <a:r>
              <a:rPr lang="en-US" dirty="0"/>
              <a:t>Wanted to get real data so I could actually analyze and get real information for potential future uses unlike the Northwind Traders dataset</a:t>
            </a:r>
          </a:p>
          <a:p>
            <a:r>
              <a:rPr lang="en-US" dirty="0"/>
              <a:t>Downloaded from Kaggle</a:t>
            </a:r>
          </a:p>
          <a:p>
            <a:r>
              <a:rPr lang="en-US" dirty="0"/>
              <a:t>Over 100k orders</a:t>
            </a:r>
          </a:p>
        </p:txBody>
      </p:sp>
    </p:spTree>
    <p:extLst>
      <p:ext uri="{BB962C8B-B14F-4D97-AF65-F5344CB8AC3E}">
        <p14:creationId xmlns:p14="http://schemas.microsoft.com/office/powerpoint/2010/main" val="408484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F605-8FE6-CE11-1E27-07CD582C516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B88D574D-E9C9-8832-8656-6017ABAD7C04}"/>
              </a:ext>
            </a:extLst>
          </p:cNvPr>
          <p:cNvSpPr>
            <a:spLocks noGrp="1"/>
          </p:cNvSpPr>
          <p:nvPr>
            <p:ph idx="1"/>
          </p:nvPr>
        </p:nvSpPr>
        <p:spPr/>
        <p:txBody>
          <a:bodyPr/>
          <a:lstStyle/>
          <a:p>
            <a:r>
              <a:rPr lang="en-US" dirty="0" err="1"/>
              <a:t>PowerBI</a:t>
            </a:r>
            <a:r>
              <a:rPr lang="en-US" dirty="0"/>
              <a:t> to analyze the data without having to manually write all the code, not to mention it gets all the relations right off the bat.</a:t>
            </a:r>
          </a:p>
          <a:p>
            <a:r>
              <a:rPr lang="en-US" dirty="0" err="1"/>
              <a:t>DBSchema</a:t>
            </a:r>
            <a:r>
              <a:rPr lang="en-US" dirty="0"/>
              <a:t> to manipulate database</a:t>
            </a:r>
          </a:p>
          <a:p>
            <a:r>
              <a:rPr lang="en-US" dirty="0" err="1"/>
              <a:t>PostgresSQL</a:t>
            </a:r>
            <a:r>
              <a:rPr lang="en-US" dirty="0"/>
              <a:t> because it’s easiest DB system I had to deal with, especially concerning </a:t>
            </a:r>
            <a:r>
              <a:rPr lang="en-US" dirty="0" err="1"/>
              <a:t>PowerBI</a:t>
            </a:r>
            <a:r>
              <a:rPr lang="en-US" dirty="0"/>
              <a:t> connections</a:t>
            </a:r>
          </a:p>
        </p:txBody>
      </p:sp>
    </p:spTree>
    <p:extLst>
      <p:ext uri="{BB962C8B-B14F-4D97-AF65-F5344CB8AC3E}">
        <p14:creationId xmlns:p14="http://schemas.microsoft.com/office/powerpoint/2010/main" val="2665270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77626-E8B3-A3B6-F3C1-DD8B786CE955}"/>
              </a:ext>
            </a:extLst>
          </p:cNvPr>
          <p:cNvSpPr>
            <a:spLocks noGrp="1"/>
          </p:cNvSpPr>
          <p:nvPr>
            <p:ph type="title"/>
          </p:nvPr>
        </p:nvSpPr>
        <p:spPr/>
        <p:txBody>
          <a:bodyPr/>
          <a:lstStyle/>
          <a:p>
            <a:r>
              <a:rPr lang="en-US" dirty="0"/>
              <a:t>Analysis: Potential Expansions</a:t>
            </a:r>
          </a:p>
        </p:txBody>
      </p:sp>
      <p:sp>
        <p:nvSpPr>
          <p:cNvPr id="3" name="Content Placeholder 2">
            <a:extLst>
              <a:ext uri="{FF2B5EF4-FFF2-40B4-BE49-F238E27FC236}">
                <a16:creationId xmlns:a16="http://schemas.microsoft.com/office/drawing/2014/main" id="{844453C8-9AFD-8D71-B792-425A453EAED9}"/>
              </a:ext>
            </a:extLst>
          </p:cNvPr>
          <p:cNvSpPr>
            <a:spLocks noGrp="1"/>
          </p:cNvSpPr>
          <p:nvPr>
            <p:ph idx="1"/>
          </p:nvPr>
        </p:nvSpPr>
        <p:spPr/>
        <p:txBody>
          <a:bodyPr>
            <a:normAutofit fontScale="85000" lnSpcReduction="10000"/>
          </a:bodyPr>
          <a:lstStyle/>
          <a:p>
            <a:r>
              <a:rPr lang="en-US" dirty="0"/>
              <a:t>One metric I’m using for potential expansions is using GDP per Customer(</a:t>
            </a:r>
            <a:r>
              <a:rPr lang="en-US" dirty="0" err="1"/>
              <a:t>GDPCu</a:t>
            </a:r>
            <a:r>
              <a:rPr lang="en-US" dirty="0"/>
              <a:t>), which indicates the amount of the economy is left on the table. Long story short, the higher the , the more potential reach there is into the market.	</a:t>
            </a:r>
          </a:p>
          <a:p>
            <a:pPr lvl="1"/>
            <a:r>
              <a:rPr lang="en-US" dirty="0"/>
              <a:t>However the biggest shortfall is it doesn’t account for population size, so a micro market with massive upside potential is not going to be as attractive</a:t>
            </a:r>
          </a:p>
          <a:p>
            <a:pPr lvl="1"/>
            <a:r>
              <a:rPr lang="en-US" dirty="0"/>
              <a:t>Doesn’t account for factors as to *why* there even is such a high </a:t>
            </a:r>
            <a:r>
              <a:rPr lang="en-US" dirty="0" err="1"/>
              <a:t>GDPCu</a:t>
            </a:r>
            <a:endParaRPr lang="en-US" dirty="0"/>
          </a:p>
          <a:p>
            <a:r>
              <a:rPr lang="en-US" dirty="0"/>
              <a:t>Another metric I’m using is GDP per </a:t>
            </a:r>
            <a:r>
              <a:rPr lang="en-US" dirty="0" err="1"/>
              <a:t>TotalOrderPrice</a:t>
            </a:r>
            <a:r>
              <a:rPr lang="en-US" dirty="0"/>
              <a:t>(We’ll refer to it as amount paid)(GDPAP), or the amount spent per GDP of a province. This one focuses more on the money itself than the customer base.</a:t>
            </a:r>
          </a:p>
          <a:p>
            <a:pPr lvl="1"/>
            <a:r>
              <a:rPr lang="en-US" dirty="0"/>
              <a:t>The shortfalls are also the same as </a:t>
            </a:r>
            <a:r>
              <a:rPr lang="en-US" dirty="0" err="1"/>
              <a:t>GDPCu</a:t>
            </a:r>
            <a:endParaRPr lang="en-US" dirty="0"/>
          </a:p>
          <a:p>
            <a:r>
              <a:rPr lang="en-US" dirty="0"/>
              <a:t>What I’m planning to do to narrow down which potential market is which is calculate those 2 values for each province, get their linear variance score, and add them up together for a final undersaturation score.</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8151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5FAA-F41B-78AC-476A-9D69D5FD8E84}"/>
              </a:ext>
            </a:extLst>
          </p:cNvPr>
          <p:cNvSpPr>
            <a:spLocks noGrp="1"/>
          </p:cNvSpPr>
          <p:nvPr>
            <p:ph type="title"/>
          </p:nvPr>
        </p:nvSpPr>
        <p:spPr/>
        <p:txBody>
          <a:bodyPr/>
          <a:lstStyle/>
          <a:p>
            <a:r>
              <a:rPr lang="en-US" dirty="0"/>
              <a:t>Potential Expansions (</a:t>
            </a:r>
            <a:r>
              <a:rPr lang="en-US" dirty="0" err="1"/>
              <a:t>Cont</a:t>
            </a:r>
            <a:r>
              <a:rPr lang="en-US" dirty="0"/>
              <a:t>)</a:t>
            </a:r>
          </a:p>
        </p:txBody>
      </p:sp>
      <p:sp>
        <p:nvSpPr>
          <p:cNvPr id="3" name="Content Placeholder 2">
            <a:extLst>
              <a:ext uri="{FF2B5EF4-FFF2-40B4-BE49-F238E27FC236}">
                <a16:creationId xmlns:a16="http://schemas.microsoft.com/office/drawing/2014/main" id="{1E7A6EB6-BE91-DAE2-2226-EB91773F4CDD}"/>
              </a:ext>
            </a:extLst>
          </p:cNvPr>
          <p:cNvSpPr>
            <a:spLocks noGrp="1"/>
          </p:cNvSpPr>
          <p:nvPr>
            <p:ph idx="1"/>
          </p:nvPr>
        </p:nvSpPr>
        <p:spPr>
          <a:xfrm>
            <a:off x="700636" y="2221992"/>
            <a:ext cx="4921232" cy="3739896"/>
          </a:xfrm>
        </p:spPr>
        <p:txBody>
          <a:bodyPr>
            <a:normAutofit fontScale="92500" lnSpcReduction="20000"/>
          </a:bodyPr>
          <a:lstStyle/>
          <a:p>
            <a:r>
              <a:rPr lang="en-US" dirty="0"/>
              <a:t>As we can see the most undersaturated markets based on the </a:t>
            </a:r>
            <a:r>
              <a:rPr lang="en-US" dirty="0" err="1"/>
              <a:t>GDPCu</a:t>
            </a:r>
            <a:r>
              <a:rPr lang="en-US" dirty="0"/>
              <a:t> and GDPAP metrics are provinces in the Amazon Region, which isn’t exactly known for ease of transport. However, what’s  particularly interesting is the Amazonas(AM) Province is extremely higher than the rest.</a:t>
            </a:r>
          </a:p>
          <a:p>
            <a:r>
              <a:rPr lang="en-US" dirty="0"/>
              <a:t>Provinces I think we should target; AM, DF, PE, and RN</a:t>
            </a:r>
          </a:p>
          <a:p>
            <a:r>
              <a:rPr lang="en-US" dirty="0"/>
              <a:t>Why I didn’t immediately choose the other top scorers in undersaturation is because small population size and Amazon factor</a:t>
            </a:r>
          </a:p>
        </p:txBody>
      </p:sp>
      <p:pic>
        <p:nvPicPr>
          <p:cNvPr id="7" name="Picture 6">
            <a:extLst>
              <a:ext uri="{FF2B5EF4-FFF2-40B4-BE49-F238E27FC236}">
                <a16:creationId xmlns:a16="http://schemas.microsoft.com/office/drawing/2014/main" id="{8361038B-9972-DCF9-33EF-29FBE66B1C1B}"/>
              </a:ext>
            </a:extLst>
          </p:cNvPr>
          <p:cNvPicPr>
            <a:picLocks noChangeAspect="1"/>
          </p:cNvPicPr>
          <p:nvPr/>
        </p:nvPicPr>
        <p:blipFill>
          <a:blip r:embed="rId2"/>
          <a:stretch>
            <a:fillRect/>
          </a:stretch>
        </p:blipFill>
        <p:spPr>
          <a:xfrm>
            <a:off x="8813582" y="1803719"/>
            <a:ext cx="2873184" cy="1625279"/>
          </a:xfrm>
          <a:prstGeom prst="rect">
            <a:avLst/>
          </a:prstGeom>
        </p:spPr>
      </p:pic>
      <p:pic>
        <p:nvPicPr>
          <p:cNvPr id="9" name="Picture 8">
            <a:extLst>
              <a:ext uri="{FF2B5EF4-FFF2-40B4-BE49-F238E27FC236}">
                <a16:creationId xmlns:a16="http://schemas.microsoft.com/office/drawing/2014/main" id="{71F6DBD6-7E62-8CCC-3694-C9862223DF0C}"/>
              </a:ext>
            </a:extLst>
          </p:cNvPr>
          <p:cNvPicPr>
            <a:picLocks noChangeAspect="1"/>
          </p:cNvPicPr>
          <p:nvPr/>
        </p:nvPicPr>
        <p:blipFill>
          <a:blip r:embed="rId3"/>
          <a:stretch>
            <a:fillRect/>
          </a:stretch>
        </p:blipFill>
        <p:spPr>
          <a:xfrm>
            <a:off x="5896924" y="3868171"/>
            <a:ext cx="3221675" cy="1757277"/>
          </a:xfrm>
          <a:prstGeom prst="rect">
            <a:avLst/>
          </a:prstGeom>
        </p:spPr>
      </p:pic>
      <p:pic>
        <p:nvPicPr>
          <p:cNvPr id="11" name="Picture 10">
            <a:extLst>
              <a:ext uri="{FF2B5EF4-FFF2-40B4-BE49-F238E27FC236}">
                <a16:creationId xmlns:a16="http://schemas.microsoft.com/office/drawing/2014/main" id="{E4C74546-09A1-A537-E1A5-6C724EAE9F37}"/>
              </a:ext>
            </a:extLst>
          </p:cNvPr>
          <p:cNvPicPr>
            <a:picLocks noChangeAspect="1"/>
          </p:cNvPicPr>
          <p:nvPr/>
        </p:nvPicPr>
        <p:blipFill>
          <a:blip r:embed="rId4"/>
          <a:stretch>
            <a:fillRect/>
          </a:stretch>
        </p:blipFill>
        <p:spPr>
          <a:xfrm>
            <a:off x="5781551" y="1803720"/>
            <a:ext cx="2786717" cy="1625280"/>
          </a:xfrm>
          <a:prstGeom prst="rect">
            <a:avLst/>
          </a:prstGeom>
        </p:spPr>
      </p:pic>
    </p:spTree>
    <p:extLst>
      <p:ext uri="{BB962C8B-B14F-4D97-AF65-F5344CB8AC3E}">
        <p14:creationId xmlns:p14="http://schemas.microsoft.com/office/powerpoint/2010/main" val="417234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9DC0-30D8-59C1-3561-68BE7E96AE15}"/>
              </a:ext>
            </a:extLst>
          </p:cNvPr>
          <p:cNvSpPr>
            <a:spLocks noGrp="1"/>
          </p:cNvSpPr>
          <p:nvPr>
            <p:ph type="title"/>
          </p:nvPr>
        </p:nvSpPr>
        <p:spPr/>
        <p:txBody>
          <a:bodyPr/>
          <a:lstStyle/>
          <a:p>
            <a:r>
              <a:rPr lang="en-US" dirty="0"/>
              <a:t>Amazonas (AM)</a:t>
            </a:r>
          </a:p>
        </p:txBody>
      </p:sp>
      <p:sp>
        <p:nvSpPr>
          <p:cNvPr id="3" name="Content Placeholder 2">
            <a:extLst>
              <a:ext uri="{FF2B5EF4-FFF2-40B4-BE49-F238E27FC236}">
                <a16:creationId xmlns:a16="http://schemas.microsoft.com/office/drawing/2014/main" id="{3990BECE-769D-80E9-9705-0BFE26580FFC}"/>
              </a:ext>
            </a:extLst>
          </p:cNvPr>
          <p:cNvSpPr>
            <a:spLocks noGrp="1"/>
          </p:cNvSpPr>
          <p:nvPr>
            <p:ph idx="1"/>
          </p:nvPr>
        </p:nvSpPr>
        <p:spPr>
          <a:xfrm>
            <a:off x="700636" y="2221992"/>
            <a:ext cx="5395364" cy="3739896"/>
          </a:xfrm>
        </p:spPr>
        <p:txBody>
          <a:bodyPr>
            <a:normAutofit fontScale="62500" lnSpcReduction="20000"/>
          </a:bodyPr>
          <a:lstStyle/>
          <a:p>
            <a:r>
              <a:rPr lang="en-US" dirty="0"/>
              <a:t>Reasons for expansion:</a:t>
            </a:r>
          </a:p>
          <a:p>
            <a:pPr lvl="1"/>
            <a:r>
              <a:rPr lang="en-US" dirty="0"/>
              <a:t>By far largest </a:t>
            </a:r>
            <a:r>
              <a:rPr lang="en-US" dirty="0" err="1"/>
              <a:t>GDPCu</a:t>
            </a:r>
            <a:r>
              <a:rPr lang="en-US" dirty="0"/>
              <a:t> and GDPAP</a:t>
            </a:r>
          </a:p>
          <a:p>
            <a:pPr lvl="1"/>
            <a:r>
              <a:rPr lang="en-US" dirty="0"/>
              <a:t>By far lowest Customer per Capita</a:t>
            </a:r>
          </a:p>
          <a:p>
            <a:pPr lvl="1"/>
            <a:r>
              <a:rPr lang="en-US" dirty="0"/>
              <a:t>Half of population concentrated in city of Manaus</a:t>
            </a:r>
          </a:p>
          <a:p>
            <a:pPr lvl="1"/>
            <a:r>
              <a:rPr lang="en-US" dirty="0"/>
              <a:t>Population not tiny</a:t>
            </a:r>
          </a:p>
          <a:p>
            <a:pPr lvl="1"/>
            <a:r>
              <a:rPr lang="en-US" dirty="0"/>
              <a:t>Orders per Capita in relation to the GDP per capita is especially low</a:t>
            </a:r>
          </a:p>
          <a:p>
            <a:r>
              <a:rPr lang="en-US" dirty="0"/>
              <a:t>Challenges</a:t>
            </a:r>
          </a:p>
          <a:p>
            <a:pPr lvl="1"/>
            <a:r>
              <a:rPr lang="en-US" dirty="0"/>
              <a:t>Because it’s an Amazon province, it’s infrastructure will be quite weak, which is especially a challenge for building distribution centers/</a:t>
            </a:r>
          </a:p>
          <a:p>
            <a:pPr lvl="1"/>
            <a:r>
              <a:rPr lang="en-US" dirty="0"/>
              <a:t>The concentration of sellers in Amazonas is abysmal; It’s bottom 3 in sellers per capita and top 3 in GDP per seller (GDPS)</a:t>
            </a:r>
          </a:p>
          <a:p>
            <a:r>
              <a:rPr lang="en-US" dirty="0"/>
              <a:t>Moves:</a:t>
            </a:r>
          </a:p>
          <a:p>
            <a:pPr lvl="1"/>
            <a:r>
              <a:rPr lang="en-US" dirty="0"/>
              <a:t>Dump all focus on Manaus</a:t>
            </a:r>
          </a:p>
          <a:p>
            <a:pPr lvl="1"/>
            <a:r>
              <a:rPr lang="en-US" dirty="0"/>
              <a:t>Somehow incentivize more sellers in that region</a:t>
            </a:r>
          </a:p>
          <a:p>
            <a:pPr lvl="1"/>
            <a:r>
              <a:rPr lang="en-US" dirty="0"/>
              <a:t>Market more to attract customers</a:t>
            </a:r>
          </a:p>
        </p:txBody>
      </p:sp>
      <p:pic>
        <p:nvPicPr>
          <p:cNvPr id="15" name="Picture 14" descr="A graph of blue bars&#10;&#10;AI-generated content may be incorrect.">
            <a:extLst>
              <a:ext uri="{FF2B5EF4-FFF2-40B4-BE49-F238E27FC236}">
                <a16:creationId xmlns:a16="http://schemas.microsoft.com/office/drawing/2014/main" id="{7535E014-42AC-CD1F-E590-63ECB5954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552" y="749743"/>
            <a:ext cx="2551021" cy="1428032"/>
          </a:xfrm>
          <a:prstGeom prst="rect">
            <a:avLst/>
          </a:prstGeom>
        </p:spPr>
      </p:pic>
      <p:pic>
        <p:nvPicPr>
          <p:cNvPr id="17" name="Picture 16" descr="A graph with colored dots&#10;&#10;AI-generated content may be incorrect.">
            <a:extLst>
              <a:ext uri="{FF2B5EF4-FFF2-40B4-BE49-F238E27FC236}">
                <a16:creationId xmlns:a16="http://schemas.microsoft.com/office/drawing/2014/main" id="{09A4CA09-ECEB-F121-3D64-5C23312D7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279" y="2124706"/>
            <a:ext cx="2538068" cy="1174992"/>
          </a:xfrm>
          <a:prstGeom prst="rect">
            <a:avLst/>
          </a:prstGeom>
        </p:spPr>
      </p:pic>
      <p:pic>
        <p:nvPicPr>
          <p:cNvPr id="19" name="Picture 18" descr="A graph of a number of blue squares&#10;&#10;AI-generated content may be incorrect.">
            <a:extLst>
              <a:ext uri="{FF2B5EF4-FFF2-40B4-BE49-F238E27FC236}">
                <a16:creationId xmlns:a16="http://schemas.microsoft.com/office/drawing/2014/main" id="{A1029B39-DE13-782B-38C0-3DEE26904B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49743"/>
            <a:ext cx="2404279" cy="1374963"/>
          </a:xfrm>
          <a:prstGeom prst="rect">
            <a:avLst/>
          </a:prstGeom>
        </p:spPr>
      </p:pic>
      <p:pic>
        <p:nvPicPr>
          <p:cNvPr id="21" name="Picture 20" descr="A graph of blue squares&#10;&#10;AI-generated content may be incorrect.">
            <a:extLst>
              <a:ext uri="{FF2B5EF4-FFF2-40B4-BE49-F238E27FC236}">
                <a16:creationId xmlns:a16="http://schemas.microsoft.com/office/drawing/2014/main" id="{B8FF234A-3F73-732C-1089-5C79E9DB20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279" y="3399101"/>
            <a:ext cx="2350438" cy="1338564"/>
          </a:xfrm>
          <a:prstGeom prst="rect">
            <a:avLst/>
          </a:prstGeom>
        </p:spPr>
      </p:pic>
      <p:pic>
        <p:nvPicPr>
          <p:cNvPr id="23" name="Picture 22" descr="A graph of a number of people&#10;&#10;AI-generated content may be incorrect.">
            <a:extLst>
              <a:ext uri="{FF2B5EF4-FFF2-40B4-BE49-F238E27FC236}">
                <a16:creationId xmlns:a16="http://schemas.microsoft.com/office/drawing/2014/main" id="{D63236E4-44F7-6FD6-7F4D-41AB29A5D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141258"/>
            <a:ext cx="2417552" cy="1364336"/>
          </a:xfrm>
          <a:prstGeom prst="rect">
            <a:avLst/>
          </a:prstGeom>
        </p:spPr>
      </p:pic>
      <p:pic>
        <p:nvPicPr>
          <p:cNvPr id="25" name="Picture 24" descr="A graph of a number of blue bars&#10;&#10;AI-generated content may be incorrect.">
            <a:extLst>
              <a:ext uri="{FF2B5EF4-FFF2-40B4-BE49-F238E27FC236}">
                <a16:creationId xmlns:a16="http://schemas.microsoft.com/office/drawing/2014/main" id="{C1244854-7ECB-8895-9D15-E38FA2F8DB4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3415653"/>
            <a:ext cx="2417552" cy="1370045"/>
          </a:xfrm>
          <a:prstGeom prst="rect">
            <a:avLst/>
          </a:prstGeom>
        </p:spPr>
      </p:pic>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4FF040C1-B492-A95C-92CD-632EF25D3EB3}"/>
                  </a:ext>
                </a:extLst>
              </p14:cNvPr>
              <p14:cNvContentPartPr/>
              <p14:nvPr/>
            </p14:nvContentPartPr>
            <p14:xfrm>
              <a:off x="6266713" y="1922320"/>
              <a:ext cx="142560" cy="142560"/>
            </p14:xfrm>
          </p:contentPart>
        </mc:Choice>
        <mc:Fallback>
          <p:pic>
            <p:nvPicPr>
              <p:cNvPr id="27" name="Ink 26">
                <a:extLst>
                  <a:ext uri="{FF2B5EF4-FFF2-40B4-BE49-F238E27FC236}">
                    <a16:creationId xmlns:a16="http://schemas.microsoft.com/office/drawing/2014/main" id="{4FF040C1-B492-A95C-92CD-632EF25D3EB3}"/>
                  </a:ext>
                </a:extLst>
              </p:cNvPr>
              <p:cNvPicPr/>
              <p:nvPr/>
            </p:nvPicPr>
            <p:blipFill>
              <a:blip r:embed="rId9"/>
              <a:stretch>
                <a:fillRect/>
              </a:stretch>
            </p:blipFill>
            <p:spPr>
              <a:xfrm>
                <a:off x="6260593" y="1916200"/>
                <a:ext cx="15480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57E88E1B-C097-23A0-C3D4-48C43331526C}"/>
                  </a:ext>
                </a:extLst>
              </p14:cNvPr>
              <p14:cNvContentPartPr/>
              <p14:nvPr/>
            </p14:nvContentPartPr>
            <p14:xfrm>
              <a:off x="10866073" y="1955440"/>
              <a:ext cx="138960" cy="140040"/>
            </p14:xfrm>
          </p:contentPart>
        </mc:Choice>
        <mc:Fallback>
          <p:pic>
            <p:nvPicPr>
              <p:cNvPr id="28" name="Ink 27">
                <a:extLst>
                  <a:ext uri="{FF2B5EF4-FFF2-40B4-BE49-F238E27FC236}">
                    <a16:creationId xmlns:a16="http://schemas.microsoft.com/office/drawing/2014/main" id="{57E88E1B-C097-23A0-C3D4-48C43331526C}"/>
                  </a:ext>
                </a:extLst>
              </p:cNvPr>
              <p:cNvPicPr/>
              <p:nvPr/>
            </p:nvPicPr>
            <p:blipFill>
              <a:blip r:embed="rId11"/>
              <a:stretch>
                <a:fillRect/>
              </a:stretch>
            </p:blipFill>
            <p:spPr>
              <a:xfrm>
                <a:off x="10859953" y="1949320"/>
                <a:ext cx="1512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C4E67115-A8A7-6B31-2FB4-D0D9520BC35A}"/>
                  </a:ext>
                </a:extLst>
              </p14:cNvPr>
              <p14:cNvContentPartPr/>
              <p14:nvPr/>
            </p14:nvContentPartPr>
            <p14:xfrm>
              <a:off x="7392793" y="3297250"/>
              <a:ext cx="99360" cy="106920"/>
            </p14:xfrm>
          </p:contentPart>
        </mc:Choice>
        <mc:Fallback>
          <p:pic>
            <p:nvPicPr>
              <p:cNvPr id="29" name="Ink 28">
                <a:extLst>
                  <a:ext uri="{FF2B5EF4-FFF2-40B4-BE49-F238E27FC236}">
                    <a16:creationId xmlns:a16="http://schemas.microsoft.com/office/drawing/2014/main" id="{C4E67115-A8A7-6B31-2FB4-D0D9520BC35A}"/>
                  </a:ext>
                </a:extLst>
              </p:cNvPr>
              <p:cNvPicPr/>
              <p:nvPr/>
            </p:nvPicPr>
            <p:blipFill>
              <a:blip r:embed="rId13"/>
              <a:stretch>
                <a:fillRect/>
              </a:stretch>
            </p:blipFill>
            <p:spPr>
              <a:xfrm>
                <a:off x="7386673" y="3291130"/>
                <a:ext cx="1116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E232E89B-3ECC-6E12-99F5-6BBF07D560CB}"/>
                  </a:ext>
                </a:extLst>
              </p14:cNvPr>
              <p14:cNvContentPartPr/>
              <p14:nvPr/>
            </p14:nvContentPartPr>
            <p14:xfrm>
              <a:off x="9064813" y="3041290"/>
              <a:ext cx="113400" cy="114480"/>
            </p14:xfrm>
          </p:contentPart>
        </mc:Choice>
        <mc:Fallback>
          <p:pic>
            <p:nvPicPr>
              <p:cNvPr id="30" name="Ink 29">
                <a:extLst>
                  <a:ext uri="{FF2B5EF4-FFF2-40B4-BE49-F238E27FC236}">
                    <a16:creationId xmlns:a16="http://schemas.microsoft.com/office/drawing/2014/main" id="{E232E89B-3ECC-6E12-99F5-6BBF07D560CB}"/>
                  </a:ext>
                </a:extLst>
              </p:cNvPr>
              <p:cNvPicPr/>
              <p:nvPr/>
            </p:nvPicPr>
            <p:blipFill>
              <a:blip r:embed="rId15"/>
              <a:stretch>
                <a:fillRect/>
              </a:stretch>
            </p:blipFill>
            <p:spPr>
              <a:xfrm>
                <a:off x="9058693" y="3035170"/>
                <a:ext cx="1256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BEAEB86C-515D-9CA8-4D5D-62F4BBC49D72}"/>
                  </a:ext>
                </a:extLst>
              </p14:cNvPr>
              <p14:cNvContentPartPr/>
              <p14:nvPr/>
            </p14:nvContentPartPr>
            <p14:xfrm>
              <a:off x="8858533" y="4574980"/>
              <a:ext cx="95760" cy="115560"/>
            </p14:xfrm>
          </p:contentPart>
        </mc:Choice>
        <mc:Fallback>
          <p:pic>
            <p:nvPicPr>
              <p:cNvPr id="31" name="Ink 30">
                <a:extLst>
                  <a:ext uri="{FF2B5EF4-FFF2-40B4-BE49-F238E27FC236}">
                    <a16:creationId xmlns:a16="http://schemas.microsoft.com/office/drawing/2014/main" id="{BEAEB86C-515D-9CA8-4D5D-62F4BBC49D72}"/>
                  </a:ext>
                </a:extLst>
              </p:cNvPr>
              <p:cNvPicPr/>
              <p:nvPr/>
            </p:nvPicPr>
            <p:blipFill>
              <a:blip r:embed="rId17"/>
              <a:stretch>
                <a:fillRect/>
              </a:stretch>
            </p:blipFill>
            <p:spPr>
              <a:xfrm>
                <a:off x="8852413" y="4568860"/>
                <a:ext cx="10800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93BA5352-17C1-C04D-2F99-BB60A18A1E3F}"/>
                  </a:ext>
                </a:extLst>
              </p14:cNvPr>
              <p14:cNvContentPartPr/>
              <p14:nvPr/>
            </p14:nvContentPartPr>
            <p14:xfrm>
              <a:off x="8180473" y="4573900"/>
              <a:ext cx="104040" cy="116280"/>
            </p14:xfrm>
          </p:contentPart>
        </mc:Choice>
        <mc:Fallback>
          <p:pic>
            <p:nvPicPr>
              <p:cNvPr id="32" name="Ink 31">
                <a:extLst>
                  <a:ext uri="{FF2B5EF4-FFF2-40B4-BE49-F238E27FC236}">
                    <a16:creationId xmlns:a16="http://schemas.microsoft.com/office/drawing/2014/main" id="{93BA5352-17C1-C04D-2F99-BB60A18A1E3F}"/>
                  </a:ext>
                </a:extLst>
              </p:cNvPr>
              <p:cNvPicPr/>
              <p:nvPr/>
            </p:nvPicPr>
            <p:blipFill>
              <a:blip r:embed="rId19"/>
              <a:stretch>
                <a:fillRect/>
              </a:stretch>
            </p:blipFill>
            <p:spPr>
              <a:xfrm>
                <a:off x="8174353" y="4567780"/>
                <a:ext cx="116280" cy="128520"/>
              </a:xfrm>
              <a:prstGeom prst="rect">
                <a:avLst/>
              </a:prstGeom>
            </p:spPr>
          </p:pic>
        </mc:Fallback>
      </mc:AlternateContent>
      <p:pic>
        <p:nvPicPr>
          <p:cNvPr id="9" name="Picture 8" descr="A map of brazil with different colored areas&#10;&#10;AI-generated content may be incorrect.">
            <a:extLst>
              <a:ext uri="{FF2B5EF4-FFF2-40B4-BE49-F238E27FC236}">
                <a16:creationId xmlns:a16="http://schemas.microsoft.com/office/drawing/2014/main" id="{A89B3122-8A02-72C8-279B-6665D0463F0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005305" y="4837068"/>
            <a:ext cx="2059508" cy="2004159"/>
          </a:xfrm>
          <a:prstGeom prst="rect">
            <a:avLst/>
          </a:prstGeom>
        </p:spPr>
      </p:pic>
      <mc:AlternateContent xmlns:mc="http://schemas.openxmlformats.org/markup-compatibility/2006">
        <mc:Choice xmlns:p14="http://schemas.microsoft.com/office/powerpoint/2010/main" Requires="p14">
          <p:contentPart p14:bwMode="auto" r:id="rId21">
            <p14:nvContentPartPr>
              <p14:cNvPr id="10" name="Ink 9">
                <a:extLst>
                  <a:ext uri="{FF2B5EF4-FFF2-40B4-BE49-F238E27FC236}">
                    <a16:creationId xmlns:a16="http://schemas.microsoft.com/office/drawing/2014/main" id="{3B58D68D-0844-F468-7069-63B2018DB0F1}"/>
                  </a:ext>
                </a:extLst>
              </p14:cNvPr>
              <p14:cNvContentPartPr/>
              <p14:nvPr/>
            </p14:nvContentPartPr>
            <p14:xfrm>
              <a:off x="6972267" y="4880227"/>
              <a:ext cx="1118880" cy="882000"/>
            </p14:xfrm>
          </p:contentPart>
        </mc:Choice>
        <mc:Fallback>
          <p:pic>
            <p:nvPicPr>
              <p:cNvPr id="10" name="Ink 9">
                <a:extLst>
                  <a:ext uri="{FF2B5EF4-FFF2-40B4-BE49-F238E27FC236}">
                    <a16:creationId xmlns:a16="http://schemas.microsoft.com/office/drawing/2014/main" id="{3B58D68D-0844-F468-7069-63B2018DB0F1}"/>
                  </a:ext>
                </a:extLst>
              </p:cNvPr>
              <p:cNvPicPr/>
              <p:nvPr/>
            </p:nvPicPr>
            <p:blipFill>
              <a:blip r:embed="rId22"/>
              <a:stretch>
                <a:fillRect/>
              </a:stretch>
            </p:blipFill>
            <p:spPr>
              <a:xfrm>
                <a:off x="6966147" y="4874107"/>
                <a:ext cx="1131120" cy="894240"/>
              </a:xfrm>
              <a:prstGeom prst="rect">
                <a:avLst/>
              </a:prstGeom>
            </p:spPr>
          </p:pic>
        </mc:Fallback>
      </mc:AlternateContent>
    </p:spTree>
    <p:extLst>
      <p:ext uri="{BB962C8B-B14F-4D97-AF65-F5344CB8AC3E}">
        <p14:creationId xmlns:p14="http://schemas.microsoft.com/office/powerpoint/2010/main" val="295312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2277-067E-F74E-6ED2-3B588AA5C5E6}"/>
              </a:ext>
            </a:extLst>
          </p:cNvPr>
          <p:cNvSpPr>
            <a:spLocks noGrp="1"/>
          </p:cNvSpPr>
          <p:nvPr>
            <p:ph type="title"/>
          </p:nvPr>
        </p:nvSpPr>
        <p:spPr/>
        <p:txBody>
          <a:bodyPr/>
          <a:lstStyle/>
          <a:p>
            <a:r>
              <a:rPr lang="en-US" dirty="0"/>
              <a:t>Distrito Federal (DF)</a:t>
            </a:r>
          </a:p>
        </p:txBody>
      </p:sp>
      <p:sp>
        <p:nvSpPr>
          <p:cNvPr id="3" name="Content Placeholder 2">
            <a:extLst>
              <a:ext uri="{FF2B5EF4-FFF2-40B4-BE49-F238E27FC236}">
                <a16:creationId xmlns:a16="http://schemas.microsoft.com/office/drawing/2014/main" id="{E761CF43-ED1F-5E83-89B0-3001967E16C4}"/>
              </a:ext>
            </a:extLst>
          </p:cNvPr>
          <p:cNvSpPr>
            <a:spLocks noGrp="1"/>
          </p:cNvSpPr>
          <p:nvPr>
            <p:ph idx="1"/>
          </p:nvPr>
        </p:nvSpPr>
        <p:spPr>
          <a:xfrm>
            <a:off x="700635" y="2221992"/>
            <a:ext cx="5395365" cy="3739896"/>
          </a:xfrm>
        </p:spPr>
        <p:txBody>
          <a:bodyPr>
            <a:normAutofit fontScale="62500" lnSpcReduction="20000"/>
          </a:bodyPr>
          <a:lstStyle/>
          <a:p>
            <a:r>
              <a:rPr lang="en-US" dirty="0"/>
              <a:t>Reasons for expansion:</a:t>
            </a:r>
          </a:p>
          <a:p>
            <a:pPr lvl="1"/>
            <a:r>
              <a:rPr lang="en-US" dirty="0"/>
              <a:t>Somewhat undersaturated when using GDPAP metric</a:t>
            </a:r>
          </a:p>
          <a:p>
            <a:pPr lvl="1"/>
            <a:r>
              <a:rPr lang="en-US" dirty="0"/>
              <a:t>It’s a city, which means better infrastructure already provided</a:t>
            </a:r>
          </a:p>
          <a:p>
            <a:pPr lvl="1"/>
            <a:r>
              <a:rPr lang="en-US" dirty="0"/>
              <a:t>Moderate population size</a:t>
            </a:r>
          </a:p>
          <a:p>
            <a:pPr lvl="1"/>
            <a:r>
              <a:rPr lang="en-US" dirty="0"/>
              <a:t>Closer to main population centers of Brazil, so orders are easier to reach</a:t>
            </a:r>
          </a:p>
          <a:p>
            <a:pPr lvl="1"/>
            <a:r>
              <a:rPr lang="en-US" dirty="0"/>
              <a:t>Seller Per Capita relatively low to GDP per capita trend. </a:t>
            </a:r>
          </a:p>
          <a:p>
            <a:pPr lvl="1"/>
            <a:r>
              <a:rPr lang="en-US" dirty="0"/>
              <a:t>Orders per Capita in relation to GDP per capita is quite below the trend</a:t>
            </a:r>
          </a:p>
          <a:p>
            <a:r>
              <a:rPr lang="en-US" dirty="0"/>
              <a:t>Challenges</a:t>
            </a:r>
          </a:p>
          <a:p>
            <a:pPr lvl="1"/>
            <a:r>
              <a:rPr lang="en-US" dirty="0"/>
              <a:t>Not much apparent</a:t>
            </a:r>
          </a:p>
          <a:p>
            <a:pPr lvl="1"/>
            <a:r>
              <a:rPr lang="en-US" dirty="0"/>
              <a:t>It’s GDP per capita is an outlier, so it might end up bucking stat trends</a:t>
            </a:r>
          </a:p>
          <a:p>
            <a:r>
              <a:rPr lang="en-US" dirty="0"/>
              <a:t>Moves:</a:t>
            </a:r>
          </a:p>
          <a:p>
            <a:pPr lvl="1"/>
            <a:r>
              <a:rPr lang="en-US" dirty="0"/>
              <a:t>Customer concentration is good, so awareness isn’t necessarily the problem, perhaps we need to incentivize them to order more</a:t>
            </a:r>
          </a:p>
          <a:p>
            <a:pPr lvl="1"/>
            <a:r>
              <a:rPr lang="en-US" dirty="0"/>
              <a:t>Incentivize more sellers</a:t>
            </a:r>
          </a:p>
          <a:p>
            <a:pPr lvl="1"/>
            <a:endParaRPr lang="en-US" dirty="0"/>
          </a:p>
        </p:txBody>
      </p:sp>
      <p:pic>
        <p:nvPicPr>
          <p:cNvPr id="5" name="Picture 4" descr="A graph with colored dots&#10;&#10;AI-generated content may be incorrect.">
            <a:extLst>
              <a:ext uri="{FF2B5EF4-FFF2-40B4-BE49-F238E27FC236}">
                <a16:creationId xmlns:a16="http://schemas.microsoft.com/office/drawing/2014/main" id="{77A1D3BF-375C-B5D4-B21E-BD8550CE0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498" y="4213059"/>
            <a:ext cx="3175527" cy="1470102"/>
          </a:xfrm>
          <a:prstGeom prst="rect">
            <a:avLst/>
          </a:prstGeom>
        </p:spPr>
      </p:pic>
      <p:pic>
        <p:nvPicPr>
          <p:cNvPr id="7" name="Picture 6" descr="A graph with colored dots&#10;&#10;AI-generated content may be incorrect.">
            <a:extLst>
              <a:ext uri="{FF2B5EF4-FFF2-40B4-BE49-F238E27FC236}">
                <a16:creationId xmlns:a16="http://schemas.microsoft.com/office/drawing/2014/main" id="{BBBE1563-5C18-4D42-87B5-F6D0726EF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3318" y="2557061"/>
            <a:ext cx="2928464" cy="1655998"/>
          </a:xfrm>
          <a:prstGeom prst="rect">
            <a:avLst/>
          </a:prstGeom>
        </p:spPr>
      </p:pic>
      <p:pic>
        <p:nvPicPr>
          <p:cNvPr id="9" name="Picture 8" descr="A graph of a number of people&#10;&#10;AI-generated content may be incorrect.">
            <a:extLst>
              <a:ext uri="{FF2B5EF4-FFF2-40B4-BE49-F238E27FC236}">
                <a16:creationId xmlns:a16="http://schemas.microsoft.com/office/drawing/2014/main" id="{E2A84979-50A3-9C23-6931-F908CE76E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4904" y="1029345"/>
            <a:ext cx="2708414" cy="1470101"/>
          </a:xfrm>
          <a:prstGeom prst="rect">
            <a:avLst/>
          </a:prstGeom>
        </p:spPr>
      </p:pic>
      <p:pic>
        <p:nvPicPr>
          <p:cNvPr id="11" name="Picture 10" descr="A graph of a number of people&#10;&#10;AI-generated content may be incorrect.">
            <a:extLst>
              <a:ext uri="{FF2B5EF4-FFF2-40B4-BE49-F238E27FC236}">
                <a16:creationId xmlns:a16="http://schemas.microsoft.com/office/drawing/2014/main" id="{48C492CD-A0E2-BE0A-8685-5DCF5F7A11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93318" y="1029345"/>
            <a:ext cx="2719746" cy="1534878"/>
          </a:xfrm>
          <a:prstGeom prst="rect">
            <a:avLst/>
          </a:prstGeom>
        </p:spPr>
      </p:pic>
      <p:pic>
        <p:nvPicPr>
          <p:cNvPr id="13" name="Picture 12" descr="A graph of a number of blue bars&#10;&#10;AI-generated content may be incorrect.">
            <a:extLst>
              <a:ext uri="{FF2B5EF4-FFF2-40B4-BE49-F238E27FC236}">
                <a16:creationId xmlns:a16="http://schemas.microsoft.com/office/drawing/2014/main" id="{3E9D3ACC-3E6B-2AB0-02D3-81301DB9FE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4905" y="2502938"/>
            <a:ext cx="2708414" cy="1534878"/>
          </a:xfrm>
          <a:prstGeom prst="rect">
            <a:avLst/>
          </a:prstGeom>
        </p:spPr>
      </p:pic>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416C9D7D-44BC-1FBF-1FC1-B3F3DD59DAED}"/>
                  </a:ext>
                </a:extLst>
              </p14:cNvPr>
              <p14:cNvContentPartPr/>
              <p14:nvPr/>
            </p14:nvContentPartPr>
            <p14:xfrm>
              <a:off x="7171973" y="2325055"/>
              <a:ext cx="105120" cy="118440"/>
            </p14:xfrm>
          </p:contentPart>
        </mc:Choice>
        <mc:Fallback xmlns="">
          <p:pic>
            <p:nvPicPr>
              <p:cNvPr id="14" name="Ink 13">
                <a:extLst>
                  <a:ext uri="{FF2B5EF4-FFF2-40B4-BE49-F238E27FC236}">
                    <a16:creationId xmlns:a16="http://schemas.microsoft.com/office/drawing/2014/main" id="{416C9D7D-44BC-1FBF-1FC1-B3F3DD59DAED}"/>
                  </a:ext>
                </a:extLst>
              </p:cNvPr>
              <p:cNvPicPr/>
              <p:nvPr/>
            </p:nvPicPr>
            <p:blipFill>
              <a:blip r:embed="rId8"/>
              <a:stretch>
                <a:fillRect/>
              </a:stretch>
            </p:blipFill>
            <p:spPr>
              <a:xfrm>
                <a:off x="7165853" y="2318935"/>
                <a:ext cx="1173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BB0DFFE9-54E4-BB08-8FAD-568C6880AA53}"/>
                  </a:ext>
                </a:extLst>
              </p14:cNvPr>
              <p14:cNvContentPartPr/>
              <p14:nvPr/>
            </p14:nvContentPartPr>
            <p14:xfrm>
              <a:off x="10896803" y="2330455"/>
              <a:ext cx="122760" cy="99000"/>
            </p14:xfrm>
          </p:contentPart>
        </mc:Choice>
        <mc:Fallback xmlns="">
          <p:pic>
            <p:nvPicPr>
              <p:cNvPr id="15" name="Ink 14">
                <a:extLst>
                  <a:ext uri="{FF2B5EF4-FFF2-40B4-BE49-F238E27FC236}">
                    <a16:creationId xmlns:a16="http://schemas.microsoft.com/office/drawing/2014/main" id="{BB0DFFE9-54E4-BB08-8FAD-568C6880AA53}"/>
                  </a:ext>
                </a:extLst>
              </p:cNvPr>
              <p:cNvPicPr/>
              <p:nvPr/>
            </p:nvPicPr>
            <p:blipFill>
              <a:blip r:embed="rId10"/>
              <a:stretch>
                <a:fillRect/>
              </a:stretch>
            </p:blipFill>
            <p:spPr>
              <a:xfrm>
                <a:off x="10890683" y="2324335"/>
                <a:ext cx="1350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B7AE784D-AA8E-96C6-CD4E-7386943756CF}"/>
                  </a:ext>
                </a:extLst>
              </p14:cNvPr>
              <p14:cNvContentPartPr/>
              <p14:nvPr/>
            </p14:nvContentPartPr>
            <p14:xfrm>
              <a:off x="11448093" y="3178075"/>
              <a:ext cx="184320" cy="157320"/>
            </p14:xfrm>
          </p:contentPart>
        </mc:Choice>
        <mc:Fallback xmlns="">
          <p:pic>
            <p:nvPicPr>
              <p:cNvPr id="16" name="Ink 15">
                <a:extLst>
                  <a:ext uri="{FF2B5EF4-FFF2-40B4-BE49-F238E27FC236}">
                    <a16:creationId xmlns:a16="http://schemas.microsoft.com/office/drawing/2014/main" id="{B7AE784D-AA8E-96C6-CD4E-7386943756CF}"/>
                  </a:ext>
                </a:extLst>
              </p:cNvPr>
              <p:cNvPicPr/>
              <p:nvPr/>
            </p:nvPicPr>
            <p:blipFill>
              <a:blip r:embed="rId12"/>
              <a:stretch>
                <a:fillRect/>
              </a:stretch>
            </p:blipFill>
            <p:spPr>
              <a:xfrm>
                <a:off x="11441973" y="3171955"/>
                <a:ext cx="1965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0282D54A-3D0D-CAE4-B223-3E4681ADF8E2}"/>
                  </a:ext>
                </a:extLst>
              </p14:cNvPr>
              <p14:cNvContentPartPr/>
              <p14:nvPr/>
            </p14:nvContentPartPr>
            <p14:xfrm>
              <a:off x="7260663" y="3774955"/>
              <a:ext cx="102240" cy="134640"/>
            </p14:xfrm>
          </p:contentPart>
        </mc:Choice>
        <mc:Fallback xmlns="">
          <p:pic>
            <p:nvPicPr>
              <p:cNvPr id="17" name="Ink 16">
                <a:extLst>
                  <a:ext uri="{FF2B5EF4-FFF2-40B4-BE49-F238E27FC236}">
                    <a16:creationId xmlns:a16="http://schemas.microsoft.com/office/drawing/2014/main" id="{0282D54A-3D0D-CAE4-B223-3E4681ADF8E2}"/>
                  </a:ext>
                </a:extLst>
              </p:cNvPr>
              <p:cNvPicPr/>
              <p:nvPr/>
            </p:nvPicPr>
            <p:blipFill>
              <a:blip r:embed="rId14"/>
              <a:stretch>
                <a:fillRect/>
              </a:stretch>
            </p:blipFill>
            <p:spPr>
              <a:xfrm>
                <a:off x="7254543" y="3768835"/>
                <a:ext cx="1144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C9EDD6E5-0E80-1D94-8D85-7DF71B727C71}"/>
                  </a:ext>
                </a:extLst>
              </p14:cNvPr>
              <p14:cNvContentPartPr/>
              <p14:nvPr/>
            </p14:nvContentPartPr>
            <p14:xfrm>
              <a:off x="8897984" y="4643267"/>
              <a:ext cx="131400" cy="129600"/>
            </p14:xfrm>
          </p:contentPart>
        </mc:Choice>
        <mc:Fallback>
          <p:pic>
            <p:nvPicPr>
              <p:cNvPr id="19" name="Ink 18">
                <a:extLst>
                  <a:ext uri="{FF2B5EF4-FFF2-40B4-BE49-F238E27FC236}">
                    <a16:creationId xmlns:a16="http://schemas.microsoft.com/office/drawing/2014/main" id="{C9EDD6E5-0E80-1D94-8D85-7DF71B727C71}"/>
                  </a:ext>
                </a:extLst>
              </p:cNvPr>
              <p:cNvPicPr/>
              <p:nvPr/>
            </p:nvPicPr>
            <p:blipFill>
              <a:blip r:embed="rId16"/>
              <a:stretch>
                <a:fillRect/>
              </a:stretch>
            </p:blipFill>
            <p:spPr>
              <a:xfrm>
                <a:off x="8891864" y="4637164"/>
                <a:ext cx="143640" cy="141806"/>
              </a:xfrm>
              <a:prstGeom prst="rect">
                <a:avLst/>
              </a:prstGeom>
            </p:spPr>
          </p:pic>
        </mc:Fallback>
      </mc:AlternateContent>
      <p:pic>
        <p:nvPicPr>
          <p:cNvPr id="6" name="Picture 5" descr="A map of brazil with different colored areas&#10;&#10;AI-generated content may be incorrect.">
            <a:extLst>
              <a:ext uri="{FF2B5EF4-FFF2-40B4-BE49-F238E27FC236}">
                <a16:creationId xmlns:a16="http://schemas.microsoft.com/office/drawing/2014/main" id="{9C409A58-56CB-11D8-715D-2539F2CCFEC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22112" y="4091939"/>
            <a:ext cx="2169788" cy="2111475"/>
          </a:xfrm>
          <a:prstGeom prst="rect">
            <a:avLst/>
          </a:prstGeom>
        </p:spPr>
      </p:pic>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179B9290-E0C2-E654-FBE2-60A09D8CDCE6}"/>
                  </a:ext>
                </a:extLst>
              </p14:cNvPr>
              <p14:cNvContentPartPr/>
              <p14:nvPr/>
            </p14:nvContentPartPr>
            <p14:xfrm>
              <a:off x="10574307" y="5126537"/>
              <a:ext cx="136800" cy="159120"/>
            </p14:xfrm>
          </p:contentPart>
        </mc:Choice>
        <mc:Fallback>
          <p:pic>
            <p:nvPicPr>
              <p:cNvPr id="10" name="Ink 9">
                <a:extLst>
                  <a:ext uri="{FF2B5EF4-FFF2-40B4-BE49-F238E27FC236}">
                    <a16:creationId xmlns:a16="http://schemas.microsoft.com/office/drawing/2014/main" id="{179B9290-E0C2-E654-FBE2-60A09D8CDCE6}"/>
                  </a:ext>
                </a:extLst>
              </p:cNvPr>
              <p:cNvPicPr/>
              <p:nvPr/>
            </p:nvPicPr>
            <p:blipFill>
              <a:blip r:embed="rId19"/>
              <a:stretch>
                <a:fillRect/>
              </a:stretch>
            </p:blipFill>
            <p:spPr>
              <a:xfrm>
                <a:off x="10568187" y="5120417"/>
                <a:ext cx="149040" cy="171360"/>
              </a:xfrm>
              <a:prstGeom prst="rect">
                <a:avLst/>
              </a:prstGeom>
            </p:spPr>
          </p:pic>
        </mc:Fallback>
      </mc:AlternateContent>
    </p:spTree>
    <p:extLst>
      <p:ext uri="{BB962C8B-B14F-4D97-AF65-F5344CB8AC3E}">
        <p14:creationId xmlns:p14="http://schemas.microsoft.com/office/powerpoint/2010/main" val="294666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726A-90F9-2553-4B33-B0EED20B4097}"/>
              </a:ext>
            </a:extLst>
          </p:cNvPr>
          <p:cNvSpPr>
            <a:spLocks noGrp="1"/>
          </p:cNvSpPr>
          <p:nvPr>
            <p:ph type="title"/>
          </p:nvPr>
        </p:nvSpPr>
        <p:spPr/>
        <p:txBody>
          <a:bodyPr>
            <a:normAutofit fontScale="90000"/>
          </a:bodyPr>
          <a:lstStyle/>
          <a:p>
            <a:r>
              <a:rPr lang="en-US" dirty="0"/>
              <a:t>Pernambuco (PM) and RIO Grande do </a:t>
            </a:r>
            <a:r>
              <a:rPr lang="en-US" dirty="0" err="1"/>
              <a:t>norte</a:t>
            </a:r>
            <a:r>
              <a:rPr lang="en-US" dirty="0"/>
              <a:t> (RN)</a:t>
            </a:r>
          </a:p>
        </p:txBody>
      </p:sp>
      <p:sp>
        <p:nvSpPr>
          <p:cNvPr id="3" name="Content Placeholder 2">
            <a:extLst>
              <a:ext uri="{FF2B5EF4-FFF2-40B4-BE49-F238E27FC236}">
                <a16:creationId xmlns:a16="http://schemas.microsoft.com/office/drawing/2014/main" id="{57EFEE4A-01D3-FDC1-44CD-3E65CEFC3EDE}"/>
              </a:ext>
            </a:extLst>
          </p:cNvPr>
          <p:cNvSpPr>
            <a:spLocks noGrp="1"/>
          </p:cNvSpPr>
          <p:nvPr>
            <p:ph idx="1"/>
          </p:nvPr>
        </p:nvSpPr>
        <p:spPr>
          <a:xfrm>
            <a:off x="700635" y="2221992"/>
            <a:ext cx="5395365" cy="3739896"/>
          </a:xfrm>
        </p:spPr>
        <p:txBody>
          <a:bodyPr>
            <a:normAutofit fontScale="92500" lnSpcReduction="10000"/>
          </a:bodyPr>
          <a:lstStyle/>
          <a:p>
            <a:r>
              <a:rPr lang="en-US" dirty="0"/>
              <a:t>Reasons for expansion:</a:t>
            </a:r>
          </a:p>
          <a:p>
            <a:pPr lvl="1"/>
            <a:r>
              <a:rPr lang="en-US" dirty="0"/>
              <a:t>Somewhat high undersaturation score</a:t>
            </a:r>
          </a:p>
          <a:p>
            <a:pPr lvl="1"/>
            <a:r>
              <a:rPr lang="en-US" dirty="0"/>
              <a:t>Large population</a:t>
            </a:r>
          </a:p>
          <a:p>
            <a:pPr lvl="1"/>
            <a:r>
              <a:rPr lang="en-US" dirty="0"/>
              <a:t>In populated region, so reach to everyone else is quite good</a:t>
            </a:r>
          </a:p>
          <a:p>
            <a:r>
              <a:rPr lang="en-US" dirty="0"/>
              <a:t>Challenges:</a:t>
            </a:r>
          </a:p>
          <a:p>
            <a:pPr lvl="1"/>
            <a:r>
              <a:rPr lang="en-US" dirty="0"/>
              <a:t>Known to be poor region, so infrastructure likely to have shortfalls</a:t>
            </a:r>
          </a:p>
          <a:p>
            <a:pPr lvl="1"/>
            <a:r>
              <a:rPr lang="en-US" dirty="0"/>
              <a:t>Seller per capita in region pretty low</a:t>
            </a:r>
          </a:p>
          <a:p>
            <a:r>
              <a:rPr lang="en-US" dirty="0"/>
              <a:t>Moves:</a:t>
            </a:r>
          </a:p>
          <a:p>
            <a:pPr lvl="1"/>
            <a:r>
              <a:rPr lang="en-US" dirty="0"/>
              <a:t>Incentivize more sellers in region</a:t>
            </a:r>
          </a:p>
          <a:p>
            <a:pPr lvl="1"/>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C0C9C67-4A83-CFF8-BEF5-D4FE7232E905}"/>
                  </a:ext>
                </a:extLst>
              </p14:cNvPr>
              <p14:cNvContentPartPr/>
              <p14:nvPr/>
            </p14:nvContentPartPr>
            <p14:xfrm>
              <a:off x="7094220" y="1245622"/>
              <a:ext cx="360" cy="360"/>
            </p14:xfrm>
          </p:contentPart>
        </mc:Choice>
        <mc:Fallback xmlns="">
          <p:pic>
            <p:nvPicPr>
              <p:cNvPr id="4" name="Ink 3">
                <a:extLst>
                  <a:ext uri="{FF2B5EF4-FFF2-40B4-BE49-F238E27FC236}">
                    <a16:creationId xmlns:a16="http://schemas.microsoft.com/office/drawing/2014/main" id="{9C0C9C67-4A83-CFF8-BEF5-D4FE7232E905}"/>
                  </a:ext>
                </a:extLst>
              </p:cNvPr>
              <p:cNvPicPr/>
              <p:nvPr/>
            </p:nvPicPr>
            <p:blipFill>
              <a:blip r:embed="rId3"/>
              <a:stretch>
                <a:fillRect/>
              </a:stretch>
            </p:blipFill>
            <p:spPr>
              <a:xfrm>
                <a:off x="7088100" y="1239502"/>
                <a:ext cx="12600" cy="12600"/>
              </a:xfrm>
              <a:prstGeom prst="rect">
                <a:avLst/>
              </a:prstGeom>
            </p:spPr>
          </p:pic>
        </mc:Fallback>
      </mc:AlternateContent>
      <p:pic>
        <p:nvPicPr>
          <p:cNvPr id="9" name="Picture 8" descr="A graph of a person with blue squares&#10;&#10;AI-generated content may be incorrect.">
            <a:extLst>
              <a:ext uri="{FF2B5EF4-FFF2-40B4-BE49-F238E27FC236}">
                <a16:creationId xmlns:a16="http://schemas.microsoft.com/office/drawing/2014/main" id="{67BB841D-D5FD-17F8-FC36-EB8AF02AF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9782" y="1715737"/>
            <a:ext cx="2484722" cy="1450911"/>
          </a:xfrm>
          <a:prstGeom prst="rect">
            <a:avLst/>
          </a:prstGeom>
        </p:spPr>
      </p:pic>
      <p:pic>
        <p:nvPicPr>
          <p:cNvPr id="11" name="Picture 10" descr="A graph of a number of people&#10;&#10;AI-generated content may be incorrect.">
            <a:extLst>
              <a:ext uri="{FF2B5EF4-FFF2-40B4-BE49-F238E27FC236}">
                <a16:creationId xmlns:a16="http://schemas.microsoft.com/office/drawing/2014/main" id="{79546A6C-96CB-873E-EFB7-242B69C6A2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4504" y="1715261"/>
            <a:ext cx="2785529" cy="1572002"/>
          </a:xfrm>
          <a:prstGeom prst="rect">
            <a:avLst/>
          </a:prstGeom>
        </p:spPr>
      </p:pic>
      <p:pic>
        <p:nvPicPr>
          <p:cNvPr id="13" name="Picture 12" descr="A graph of a number of blue bars&#10;&#10;AI-generated content may be incorrect.">
            <a:extLst>
              <a:ext uri="{FF2B5EF4-FFF2-40B4-BE49-F238E27FC236}">
                <a16:creationId xmlns:a16="http://schemas.microsoft.com/office/drawing/2014/main" id="{4555AC3B-3C19-2008-9142-A348253394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12913" y="3521636"/>
            <a:ext cx="2461591" cy="1395002"/>
          </a:xfrm>
          <a:prstGeom prst="rect">
            <a:avLst/>
          </a:prstGeom>
        </p:spPr>
      </p:pic>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5DEB1C47-980C-81D7-5699-1866A9B28853}"/>
                  </a:ext>
                </a:extLst>
              </p14:cNvPr>
              <p14:cNvContentPartPr/>
              <p14:nvPr/>
            </p14:nvContentPartPr>
            <p14:xfrm>
              <a:off x="7708953" y="4716263"/>
              <a:ext cx="106560" cy="83880"/>
            </p14:xfrm>
          </p:contentPart>
        </mc:Choice>
        <mc:Fallback xmlns="">
          <p:pic>
            <p:nvPicPr>
              <p:cNvPr id="16" name="Ink 15">
                <a:extLst>
                  <a:ext uri="{FF2B5EF4-FFF2-40B4-BE49-F238E27FC236}">
                    <a16:creationId xmlns:a16="http://schemas.microsoft.com/office/drawing/2014/main" id="{5DEB1C47-980C-81D7-5699-1866A9B28853}"/>
                  </a:ext>
                </a:extLst>
              </p:cNvPr>
              <p:cNvPicPr/>
              <p:nvPr/>
            </p:nvPicPr>
            <p:blipFill>
              <a:blip r:embed="rId8"/>
              <a:stretch>
                <a:fillRect/>
              </a:stretch>
            </p:blipFill>
            <p:spPr>
              <a:xfrm>
                <a:off x="7702833" y="4710143"/>
                <a:ext cx="1188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2E02D52-706B-FCEA-1C8E-52A8610C821A}"/>
                  </a:ext>
                </a:extLst>
              </p14:cNvPr>
              <p14:cNvContentPartPr/>
              <p14:nvPr/>
            </p14:nvContentPartPr>
            <p14:xfrm>
              <a:off x="8155713" y="4720943"/>
              <a:ext cx="107280" cy="82800"/>
            </p14:xfrm>
          </p:contentPart>
        </mc:Choice>
        <mc:Fallback xmlns="">
          <p:pic>
            <p:nvPicPr>
              <p:cNvPr id="17" name="Ink 16">
                <a:extLst>
                  <a:ext uri="{FF2B5EF4-FFF2-40B4-BE49-F238E27FC236}">
                    <a16:creationId xmlns:a16="http://schemas.microsoft.com/office/drawing/2014/main" id="{92E02D52-706B-FCEA-1C8E-52A8610C821A}"/>
                  </a:ext>
                </a:extLst>
              </p:cNvPr>
              <p:cNvPicPr/>
              <p:nvPr/>
            </p:nvPicPr>
            <p:blipFill>
              <a:blip r:embed="rId10"/>
              <a:stretch>
                <a:fillRect/>
              </a:stretch>
            </p:blipFill>
            <p:spPr>
              <a:xfrm>
                <a:off x="8149593" y="4714823"/>
                <a:ext cx="1195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C3B4005F-F26B-7094-28A9-9FE3E9BC3F36}"/>
                  </a:ext>
                </a:extLst>
              </p14:cNvPr>
              <p14:cNvContentPartPr/>
              <p14:nvPr/>
            </p14:nvContentPartPr>
            <p14:xfrm>
              <a:off x="7198178" y="2938425"/>
              <a:ext cx="190800" cy="124200"/>
            </p14:xfrm>
          </p:contentPart>
        </mc:Choice>
        <mc:Fallback xmlns="">
          <p:pic>
            <p:nvPicPr>
              <p:cNvPr id="18" name="Ink 17">
                <a:extLst>
                  <a:ext uri="{FF2B5EF4-FFF2-40B4-BE49-F238E27FC236}">
                    <a16:creationId xmlns:a16="http://schemas.microsoft.com/office/drawing/2014/main" id="{C3B4005F-F26B-7094-28A9-9FE3E9BC3F36}"/>
                  </a:ext>
                </a:extLst>
              </p:cNvPr>
              <p:cNvPicPr/>
              <p:nvPr/>
            </p:nvPicPr>
            <p:blipFill>
              <a:blip r:embed="rId12"/>
              <a:stretch>
                <a:fillRect/>
              </a:stretch>
            </p:blipFill>
            <p:spPr>
              <a:xfrm>
                <a:off x="7192058" y="2932305"/>
                <a:ext cx="20304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B309244A-6A52-6F0D-9F01-AA7C8351D284}"/>
                  </a:ext>
                </a:extLst>
              </p14:cNvPr>
              <p14:cNvContentPartPr/>
              <p14:nvPr/>
            </p14:nvContentPartPr>
            <p14:xfrm>
              <a:off x="9578768" y="3055785"/>
              <a:ext cx="80280" cy="109800"/>
            </p14:xfrm>
          </p:contentPart>
        </mc:Choice>
        <mc:Fallback xmlns="">
          <p:pic>
            <p:nvPicPr>
              <p:cNvPr id="19" name="Ink 18">
                <a:extLst>
                  <a:ext uri="{FF2B5EF4-FFF2-40B4-BE49-F238E27FC236}">
                    <a16:creationId xmlns:a16="http://schemas.microsoft.com/office/drawing/2014/main" id="{B309244A-6A52-6F0D-9F01-AA7C8351D284}"/>
                  </a:ext>
                </a:extLst>
              </p:cNvPr>
              <p:cNvPicPr/>
              <p:nvPr/>
            </p:nvPicPr>
            <p:blipFill>
              <a:blip r:embed="rId14"/>
              <a:stretch>
                <a:fillRect/>
              </a:stretch>
            </p:blipFill>
            <p:spPr>
              <a:xfrm>
                <a:off x="9572648" y="3049665"/>
                <a:ext cx="925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29932E97-4379-6C95-99A7-E3A81011BD00}"/>
                  </a:ext>
                </a:extLst>
              </p14:cNvPr>
              <p14:cNvContentPartPr/>
              <p14:nvPr/>
            </p14:nvContentPartPr>
            <p14:xfrm>
              <a:off x="10355288" y="3051825"/>
              <a:ext cx="137880" cy="131760"/>
            </p14:xfrm>
          </p:contentPart>
        </mc:Choice>
        <mc:Fallback xmlns="">
          <p:pic>
            <p:nvPicPr>
              <p:cNvPr id="20" name="Ink 19">
                <a:extLst>
                  <a:ext uri="{FF2B5EF4-FFF2-40B4-BE49-F238E27FC236}">
                    <a16:creationId xmlns:a16="http://schemas.microsoft.com/office/drawing/2014/main" id="{29932E97-4379-6C95-99A7-E3A81011BD00}"/>
                  </a:ext>
                </a:extLst>
              </p:cNvPr>
              <p:cNvPicPr/>
              <p:nvPr/>
            </p:nvPicPr>
            <p:blipFill>
              <a:blip r:embed="rId16"/>
              <a:stretch>
                <a:fillRect/>
              </a:stretch>
            </p:blipFill>
            <p:spPr>
              <a:xfrm>
                <a:off x="10349168" y="3045705"/>
                <a:ext cx="1501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7F0883E8-8579-17F8-366A-9EC3BD94DBE3}"/>
                  </a:ext>
                </a:extLst>
              </p14:cNvPr>
              <p14:cNvContentPartPr/>
              <p14:nvPr/>
            </p14:nvContentPartPr>
            <p14:xfrm>
              <a:off x="1227300" y="6793582"/>
              <a:ext cx="360" cy="360"/>
            </p14:xfrm>
          </p:contentPart>
        </mc:Choice>
        <mc:Fallback xmlns="">
          <p:pic>
            <p:nvPicPr>
              <p:cNvPr id="21" name="Ink 20">
                <a:extLst>
                  <a:ext uri="{FF2B5EF4-FFF2-40B4-BE49-F238E27FC236}">
                    <a16:creationId xmlns:a16="http://schemas.microsoft.com/office/drawing/2014/main" id="{7F0883E8-8579-17F8-366A-9EC3BD94DBE3}"/>
                  </a:ext>
                </a:extLst>
              </p:cNvPr>
              <p:cNvPicPr/>
              <p:nvPr/>
            </p:nvPicPr>
            <p:blipFill>
              <a:blip r:embed="rId3"/>
              <a:stretch>
                <a:fillRect/>
              </a:stretch>
            </p:blipFill>
            <p:spPr>
              <a:xfrm>
                <a:off x="1221180" y="6787462"/>
                <a:ext cx="12600" cy="12600"/>
              </a:xfrm>
              <a:prstGeom prst="rect">
                <a:avLst/>
              </a:prstGeom>
            </p:spPr>
          </p:pic>
        </mc:Fallback>
      </mc:AlternateContent>
      <p:pic>
        <p:nvPicPr>
          <p:cNvPr id="6" name="Picture 5" descr="A map of brazil with different colored areas&#10;&#10;AI-generated content may be incorrect.">
            <a:extLst>
              <a:ext uri="{FF2B5EF4-FFF2-40B4-BE49-F238E27FC236}">
                <a16:creationId xmlns:a16="http://schemas.microsoft.com/office/drawing/2014/main" id="{D4575067-B09C-A325-2FC8-C3EAAB9D9BC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774504" y="3434277"/>
            <a:ext cx="2872663" cy="2795460"/>
          </a:xfrm>
          <a:prstGeom prst="rect">
            <a:avLst/>
          </a:prstGeom>
        </p:spPr>
      </p:pic>
      <mc:AlternateContent xmlns:mc="http://schemas.openxmlformats.org/markup-compatibility/2006">
        <mc:Choice xmlns:p14="http://schemas.microsoft.com/office/powerpoint/2010/main" Requires="p14">
          <p:contentPart p14:bwMode="auto" r:id="rId19">
            <p14:nvContentPartPr>
              <p14:cNvPr id="7" name="Ink 6">
                <a:extLst>
                  <a:ext uri="{FF2B5EF4-FFF2-40B4-BE49-F238E27FC236}">
                    <a16:creationId xmlns:a16="http://schemas.microsoft.com/office/drawing/2014/main" id="{5E88170F-0CAB-6586-7899-536B1E958A04}"/>
                  </a:ext>
                </a:extLst>
              </p14:cNvPr>
              <p14:cNvContentPartPr/>
              <p14:nvPr/>
            </p14:nvContentPartPr>
            <p14:xfrm>
              <a:off x="10903140" y="3902580"/>
              <a:ext cx="779400" cy="968040"/>
            </p14:xfrm>
          </p:contentPart>
        </mc:Choice>
        <mc:Fallback>
          <p:pic>
            <p:nvPicPr>
              <p:cNvPr id="7" name="Ink 6">
                <a:extLst>
                  <a:ext uri="{FF2B5EF4-FFF2-40B4-BE49-F238E27FC236}">
                    <a16:creationId xmlns:a16="http://schemas.microsoft.com/office/drawing/2014/main" id="{5E88170F-0CAB-6586-7899-536B1E958A04}"/>
                  </a:ext>
                </a:extLst>
              </p:cNvPr>
              <p:cNvPicPr/>
              <p:nvPr/>
            </p:nvPicPr>
            <p:blipFill>
              <a:blip r:embed="rId20"/>
              <a:stretch>
                <a:fillRect/>
              </a:stretch>
            </p:blipFill>
            <p:spPr>
              <a:xfrm>
                <a:off x="10897020" y="3896460"/>
                <a:ext cx="791640" cy="980280"/>
              </a:xfrm>
              <a:prstGeom prst="rect">
                <a:avLst/>
              </a:prstGeom>
            </p:spPr>
          </p:pic>
        </mc:Fallback>
      </mc:AlternateContent>
    </p:spTree>
    <p:extLst>
      <p:ext uri="{BB962C8B-B14F-4D97-AF65-F5344CB8AC3E}">
        <p14:creationId xmlns:p14="http://schemas.microsoft.com/office/powerpoint/2010/main" val="361992709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5080</TotalTime>
  <Words>1039</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Calisto MT</vt:lpstr>
      <vt:lpstr>Univers Condensed</vt:lpstr>
      <vt:lpstr>ChronicleVTI</vt:lpstr>
      <vt:lpstr>Organizing and Analyzing Online Orders</vt:lpstr>
      <vt:lpstr>Goals</vt:lpstr>
      <vt:lpstr>Data</vt:lpstr>
      <vt:lpstr>Tools</vt:lpstr>
      <vt:lpstr>Analysis: Potential Expansions</vt:lpstr>
      <vt:lpstr>Potential Expansions (Cont)</vt:lpstr>
      <vt:lpstr>Amazonas (AM)</vt:lpstr>
      <vt:lpstr>Distrito Federal (DF)</vt:lpstr>
      <vt:lpstr>Pernambuco (PM) and RIO Grande do norte (RN)</vt:lpstr>
      <vt:lpstr>How I modified the data</vt:lpstr>
      <vt:lpstr>Data Organization</vt:lpstr>
      <vt:lpstr>Challenges and solutions to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Schilders</dc:creator>
  <cp:lastModifiedBy>Nick Schilders</cp:lastModifiedBy>
  <cp:revision>1</cp:revision>
  <dcterms:created xsi:type="dcterms:W3CDTF">2025-06-26T15:09:07Z</dcterms:created>
  <dcterms:modified xsi:type="dcterms:W3CDTF">2025-08-11T15:11:25Z</dcterms:modified>
</cp:coreProperties>
</file>