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5b4faee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5b4faee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689b383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689b383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7bda8e7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47bda8e7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689b383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e689b383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47bda8e78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47bda8e78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7bda8e78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47bda8e78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689b3839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e689b3839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32cb3dd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32cb3dd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4e8e305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4e8e305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89b383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89b383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80c5975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80c5975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689b383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689b383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7bda8e7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7bda8e7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689b3839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689b3839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363372" y="1299347"/>
            <a:ext cx="749135" cy="154202"/>
            <a:chOff x="1467375" y="1528375"/>
            <a:chExt cx="1058100" cy="217800"/>
          </a:xfrm>
        </p:grpSpPr>
        <p:cxnSp>
          <p:nvCxnSpPr>
            <p:cNvPr id="55" name="Google Shape;55;p13"/>
            <p:cNvCxnSpPr/>
            <p:nvPr/>
          </p:nvCxnSpPr>
          <p:spPr>
            <a:xfrm>
              <a:off x="1467375" y="1637275"/>
              <a:ext cx="1058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1619250" y="1528375"/>
              <a:ext cx="0" cy="21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2338375" y="1637275"/>
              <a:ext cx="185100" cy="10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 flipH="1">
              <a:off x="2338250" y="1533600"/>
              <a:ext cx="179700" cy="10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13"/>
          <p:cNvSpPr/>
          <p:nvPr/>
        </p:nvSpPr>
        <p:spPr>
          <a:xfrm>
            <a:off x="3932227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Account</a:t>
            </a:r>
            <a:endParaRPr sz="1300"/>
          </a:p>
        </p:txBody>
      </p:sp>
      <p:sp>
        <p:nvSpPr>
          <p:cNvPr id="60" name="Google Shape;60;p13"/>
          <p:cNvSpPr/>
          <p:nvPr/>
        </p:nvSpPr>
        <p:spPr>
          <a:xfrm>
            <a:off x="5751865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Assignment</a:t>
            </a:r>
            <a:endParaRPr sz="1300"/>
          </a:p>
        </p:txBody>
      </p:sp>
      <p:sp>
        <p:nvSpPr>
          <p:cNvPr id="61" name="Google Shape;61;p13"/>
          <p:cNvSpPr/>
          <p:nvPr/>
        </p:nvSpPr>
        <p:spPr>
          <a:xfrm>
            <a:off x="292950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Event</a:t>
            </a:r>
            <a:endParaRPr sz="1300"/>
          </a:p>
        </p:txBody>
      </p:sp>
      <p:sp>
        <p:nvSpPr>
          <p:cNvPr id="62" name="Google Shape;62;p13"/>
          <p:cNvSpPr/>
          <p:nvPr/>
        </p:nvSpPr>
        <p:spPr>
          <a:xfrm>
            <a:off x="7571503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Task</a:t>
            </a:r>
            <a:endParaRPr sz="1300"/>
          </a:p>
        </p:txBody>
      </p:sp>
      <p:sp>
        <p:nvSpPr>
          <p:cNvPr id="63" name="Google Shape;63;p13"/>
          <p:cNvSpPr/>
          <p:nvPr/>
        </p:nvSpPr>
        <p:spPr>
          <a:xfrm>
            <a:off x="2112588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Attendance</a:t>
            </a:r>
            <a:endParaRPr sz="130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5002622" y="1299347"/>
            <a:ext cx="749135" cy="154202"/>
            <a:chOff x="1467375" y="1528375"/>
            <a:chExt cx="1058100" cy="217800"/>
          </a:xfrm>
        </p:grpSpPr>
        <p:cxnSp>
          <p:nvCxnSpPr>
            <p:cNvPr id="65" name="Google Shape;65;p13"/>
            <p:cNvCxnSpPr/>
            <p:nvPr/>
          </p:nvCxnSpPr>
          <p:spPr>
            <a:xfrm>
              <a:off x="1467375" y="1637275"/>
              <a:ext cx="1058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1619250" y="1528375"/>
              <a:ext cx="0" cy="21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338375" y="1637275"/>
              <a:ext cx="185100" cy="10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 flipH="1">
              <a:off x="2338250" y="1533600"/>
              <a:ext cx="179700" cy="10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" name="Google Shape;69;p13"/>
          <p:cNvGrpSpPr/>
          <p:nvPr/>
        </p:nvGrpSpPr>
        <p:grpSpPr>
          <a:xfrm flipH="1">
            <a:off x="3183190" y="1299348"/>
            <a:ext cx="749135" cy="154181"/>
            <a:chOff x="1467375" y="1528375"/>
            <a:chExt cx="1058100" cy="217800"/>
          </a:xfrm>
        </p:grpSpPr>
        <p:cxnSp>
          <p:nvCxnSpPr>
            <p:cNvPr id="70" name="Google Shape;70;p13"/>
            <p:cNvCxnSpPr/>
            <p:nvPr/>
          </p:nvCxnSpPr>
          <p:spPr>
            <a:xfrm>
              <a:off x="1467375" y="1637275"/>
              <a:ext cx="1058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1619250" y="1528375"/>
              <a:ext cx="0" cy="21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2338375" y="1637275"/>
              <a:ext cx="185100" cy="10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 flipH="1">
              <a:off x="2338250" y="1533600"/>
              <a:ext cx="179700" cy="10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" name="Google Shape;74;p13"/>
          <p:cNvGrpSpPr/>
          <p:nvPr/>
        </p:nvGrpSpPr>
        <p:grpSpPr>
          <a:xfrm flipH="1">
            <a:off x="6822440" y="1299348"/>
            <a:ext cx="749135" cy="154181"/>
            <a:chOff x="1467375" y="1528375"/>
            <a:chExt cx="1058100" cy="217800"/>
          </a:xfrm>
        </p:grpSpPr>
        <p:cxnSp>
          <p:nvCxnSpPr>
            <p:cNvPr id="75" name="Google Shape;75;p13"/>
            <p:cNvCxnSpPr/>
            <p:nvPr/>
          </p:nvCxnSpPr>
          <p:spPr>
            <a:xfrm>
              <a:off x="1467375" y="1637275"/>
              <a:ext cx="1058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1619250" y="1528375"/>
              <a:ext cx="0" cy="217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2338375" y="1637275"/>
              <a:ext cx="185100" cy="10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 flipH="1">
              <a:off x="2338250" y="1533600"/>
              <a:ext cx="179700" cy="10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Progress to “Doing”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324350" y="2633550"/>
            <a:ext cx="12048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Progress</a:t>
            </a:r>
            <a:endParaRPr sz="1800"/>
          </a:p>
        </p:txBody>
      </p:sp>
      <p:sp>
        <p:nvSpPr>
          <p:cNvPr id="321" name="Google Shape;321;p22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84975" y="25717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84975" y="9595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231675" y="932544"/>
            <a:ext cx="159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Assignees: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324350" y="1446150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1604300" y="1446150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1706000" y="1540800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347488" y="2025363"/>
            <a:ext cx="3882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84975" y="13553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54063" y="19635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/>
          <p:nvPr/>
        </p:nvSpPr>
        <p:spPr>
          <a:xfrm>
            <a:off x="110250" y="61775"/>
            <a:ext cx="8901000" cy="404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 txBox="1"/>
          <p:nvPr/>
        </p:nvSpPr>
        <p:spPr>
          <a:xfrm>
            <a:off x="6106275" y="82475"/>
            <a:ext cx="3865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John Doe | Operational &amp; Development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170000" y="114100"/>
            <a:ext cx="1041900" cy="3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Event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6002300" y="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110250" y="2085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110250" y="567425"/>
            <a:ext cx="1168173" cy="1089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529773" y="507450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110250" y="1697988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529775" y="1638025"/>
            <a:ext cx="447795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10250" y="2828575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529778" y="2768600"/>
            <a:ext cx="555489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18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110250" y="3959150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 txBox="1"/>
          <p:nvPr/>
        </p:nvSpPr>
        <p:spPr>
          <a:xfrm>
            <a:off x="529781" y="3899175"/>
            <a:ext cx="902007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1388625" y="567425"/>
            <a:ext cx="1168173" cy="1089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1808148" y="507450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1388625" y="1697988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 txBox="1"/>
          <p:nvPr/>
        </p:nvSpPr>
        <p:spPr>
          <a:xfrm>
            <a:off x="1808152" y="1638025"/>
            <a:ext cx="476253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1388625" y="2828575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1808152" y="2768600"/>
            <a:ext cx="482949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1388625" y="3959150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1808152" y="3899175"/>
            <a:ext cx="447795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6" name="Google Shape;356;p23"/>
          <p:cNvSpPr/>
          <p:nvPr/>
        </p:nvSpPr>
        <p:spPr>
          <a:xfrm>
            <a:off x="2667000" y="567425"/>
            <a:ext cx="1168173" cy="10893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3086523" y="507450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2667000" y="1697988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3086527" y="1638025"/>
            <a:ext cx="447795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2667000" y="2828575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3086526" y="2768600"/>
            <a:ext cx="346518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2667000" y="3959150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3086527" y="3899175"/>
            <a:ext cx="410688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3945375" y="567425"/>
            <a:ext cx="1168173" cy="1089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4364898" y="507450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6" name="Google Shape;366;p23"/>
          <p:cNvSpPr/>
          <p:nvPr/>
        </p:nvSpPr>
        <p:spPr>
          <a:xfrm>
            <a:off x="3945375" y="1697988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 txBox="1"/>
          <p:nvPr/>
        </p:nvSpPr>
        <p:spPr>
          <a:xfrm>
            <a:off x="4364902" y="1638025"/>
            <a:ext cx="447795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8" name="Google Shape;368;p23"/>
          <p:cNvSpPr/>
          <p:nvPr/>
        </p:nvSpPr>
        <p:spPr>
          <a:xfrm>
            <a:off x="3945375" y="2828575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 txBox="1"/>
          <p:nvPr/>
        </p:nvSpPr>
        <p:spPr>
          <a:xfrm>
            <a:off x="4364902" y="2768600"/>
            <a:ext cx="41124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3945375" y="3959150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4364902" y="3899175"/>
            <a:ext cx="447795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28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5223750" y="567425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5643273" y="507450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8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5223750" y="1697988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 txBox="1"/>
          <p:nvPr/>
        </p:nvSpPr>
        <p:spPr>
          <a:xfrm>
            <a:off x="5643276" y="1638025"/>
            <a:ext cx="392274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15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5223750" y="2828575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5643277" y="2768600"/>
            <a:ext cx="447795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5223750" y="3959150"/>
            <a:ext cx="1168173" cy="108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5643273" y="3899175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6502125" y="567425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6921648" y="507450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9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6502125" y="1697988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6921652" y="1638025"/>
            <a:ext cx="41292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16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6502125" y="2828575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6921652" y="2768600"/>
            <a:ext cx="486297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6" name="Google Shape;386;p23"/>
          <p:cNvSpPr/>
          <p:nvPr/>
        </p:nvSpPr>
        <p:spPr>
          <a:xfrm>
            <a:off x="6502125" y="3959150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6921648" y="3899175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7780500" y="567425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8200025" y="507450"/>
            <a:ext cx="347355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7780500" y="1697988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8200026" y="1638025"/>
            <a:ext cx="367164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7780500" y="2828575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8200029" y="2768600"/>
            <a:ext cx="653697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7780500" y="3959150"/>
            <a:ext cx="1168173" cy="10893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 txBox="1"/>
          <p:nvPr/>
        </p:nvSpPr>
        <p:spPr>
          <a:xfrm>
            <a:off x="8200023" y="3899175"/>
            <a:ext cx="241056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5256275" y="1809125"/>
            <a:ext cx="110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AA84F"/>
                </a:solidFill>
              </a:rPr>
              <a:t>Make a coffee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5256275" y="742275"/>
            <a:ext cx="110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CC0000"/>
                </a:solidFill>
              </a:rPr>
              <a:t>Make a tea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2699525" y="1809125"/>
            <a:ext cx="110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Development Team Tea Party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139400" y="2987575"/>
            <a:ext cx="110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Admin Meeting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1278425" y="114150"/>
            <a:ext cx="1321500" cy="3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Delete Event</a:t>
            </a:r>
            <a:endParaRPr/>
          </a:p>
        </p:txBody>
      </p:sp>
      <p:sp>
        <p:nvSpPr>
          <p:cNvPr id="401" name="Google Shape;401;p23"/>
          <p:cNvSpPr txBox="1"/>
          <p:nvPr/>
        </p:nvSpPr>
        <p:spPr>
          <a:xfrm>
            <a:off x="1211900" y="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3857013" y="82475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469700" y="2031863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1691213" y="1638025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3029838" y="208515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5508575" y="190800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8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549763" y="3130325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5586575" y="838775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8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New Event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200800" y="872713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Title: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243025" y="1876650"/>
            <a:ext cx="2722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Date: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301175" y="1351525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872675" y="2401825"/>
            <a:ext cx="5019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330475" y="4663875"/>
            <a:ext cx="14211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 Event</a:t>
            </a:r>
            <a:endParaRPr sz="1800"/>
          </a:p>
        </p:txBody>
      </p:sp>
      <p:sp>
        <p:nvSpPr>
          <p:cNvPr id="419" name="Google Shape;419;p24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708975" y="20948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243025" y="22116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49975" y="13148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49975" y="19036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84975" y="853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2098525" y="2401825"/>
            <a:ext cx="5019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 txBox="1"/>
          <p:nvPr/>
        </p:nvSpPr>
        <p:spPr>
          <a:xfrm>
            <a:off x="301175" y="2390243"/>
            <a:ext cx="69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Day: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2691075" y="2401819"/>
            <a:ext cx="838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Year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1374575" y="2390244"/>
            <a:ext cx="103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Month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3286275" y="2401825"/>
            <a:ext cx="7998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 txBox="1"/>
          <p:nvPr/>
        </p:nvSpPr>
        <p:spPr>
          <a:xfrm>
            <a:off x="2649100" y="21991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1367975" y="21682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2008538" y="20851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3177625" y="20851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114275" y="45093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8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115888" y="28971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262588" y="2870157"/>
            <a:ext cx="159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Attendees: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355263" y="3383763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1635213" y="3383763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1736913" y="3478413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378400" y="3962975"/>
            <a:ext cx="3882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</a:t>
            </a:r>
            <a:endParaRPr/>
          </a:p>
        </p:txBody>
      </p:sp>
      <p:sp>
        <p:nvSpPr>
          <p:cNvPr id="441" name="Google Shape;441;p24"/>
          <p:cNvSpPr txBox="1"/>
          <p:nvPr/>
        </p:nvSpPr>
        <p:spPr>
          <a:xfrm>
            <a:off x="115888" y="32929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84975" y="39011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Remove </a:t>
            </a:r>
            <a:r>
              <a:rPr lang="en-GB" sz="3600">
                <a:solidFill>
                  <a:schemeClr val="dk1"/>
                </a:solidFill>
              </a:rPr>
              <a:t>Event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48" name="Google Shape;448;p25"/>
          <p:cNvSpPr/>
          <p:nvPr/>
        </p:nvSpPr>
        <p:spPr>
          <a:xfrm>
            <a:off x="412325" y="2208750"/>
            <a:ext cx="18474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Delete </a:t>
            </a:r>
            <a:r>
              <a:rPr lang="en-GB" sz="1800"/>
              <a:t>Event</a:t>
            </a:r>
            <a:endParaRPr sz="1800"/>
          </a:p>
        </p:txBody>
      </p:sp>
      <p:sp>
        <p:nvSpPr>
          <p:cNvPr id="449" name="Google Shape;449;p25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196125" y="20542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1" name="Google Shape;451;p25"/>
          <p:cNvSpPr txBox="1"/>
          <p:nvPr/>
        </p:nvSpPr>
        <p:spPr>
          <a:xfrm>
            <a:off x="162788" y="10090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2" name="Google Shape;452;p25"/>
          <p:cNvSpPr txBox="1"/>
          <p:nvPr/>
        </p:nvSpPr>
        <p:spPr>
          <a:xfrm>
            <a:off x="309488" y="982082"/>
            <a:ext cx="1598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Event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402163" y="1495688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1682113" y="1495688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1783813" y="1590338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5"/>
          <p:cNvSpPr txBox="1"/>
          <p:nvPr/>
        </p:nvSpPr>
        <p:spPr>
          <a:xfrm>
            <a:off x="162788" y="14049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"/>
          <p:cNvSpPr/>
          <p:nvPr/>
        </p:nvSpPr>
        <p:spPr>
          <a:xfrm>
            <a:off x="110250" y="61775"/>
            <a:ext cx="8901000" cy="404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 txBox="1"/>
          <p:nvPr/>
        </p:nvSpPr>
        <p:spPr>
          <a:xfrm>
            <a:off x="6106275" y="82475"/>
            <a:ext cx="3865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John Doe | Operational &amp; Development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63" name="Google Shape;463;p26"/>
          <p:cNvSpPr/>
          <p:nvPr/>
        </p:nvSpPr>
        <p:spPr>
          <a:xfrm>
            <a:off x="170000" y="114100"/>
            <a:ext cx="1218600" cy="3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Account</a:t>
            </a:r>
            <a:endParaRPr/>
          </a:p>
        </p:txBody>
      </p:sp>
      <p:sp>
        <p:nvSpPr>
          <p:cNvPr id="464" name="Google Shape;464;p26"/>
          <p:cNvSpPr txBox="1"/>
          <p:nvPr/>
        </p:nvSpPr>
        <p:spPr>
          <a:xfrm>
            <a:off x="6002300" y="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110250" y="2085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466" name="Google Shape;466;p26"/>
          <p:cNvGrpSpPr/>
          <p:nvPr/>
        </p:nvGrpSpPr>
        <p:grpSpPr>
          <a:xfrm>
            <a:off x="110250" y="565350"/>
            <a:ext cx="8901000" cy="453000"/>
            <a:chOff x="110250" y="565350"/>
            <a:chExt cx="8901000" cy="453000"/>
          </a:xfrm>
        </p:grpSpPr>
        <p:sp>
          <p:nvSpPr>
            <p:cNvPr id="467" name="Google Shape;467;p26"/>
            <p:cNvSpPr/>
            <p:nvPr/>
          </p:nvSpPr>
          <p:spPr>
            <a:xfrm>
              <a:off x="110250" y="565351"/>
              <a:ext cx="8901000" cy="36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 txBox="1"/>
            <p:nvPr/>
          </p:nvSpPr>
          <p:spPr>
            <a:xfrm>
              <a:off x="110250" y="565350"/>
              <a:ext cx="1792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John Doe | jdoe1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8240800" y="620400"/>
              <a:ext cx="7197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Delete</a:t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821700" y="620400"/>
              <a:ext cx="13719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Save Changes</a:t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5968975" y="695250"/>
              <a:ext cx="158700" cy="1404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 txBox="1"/>
            <p:nvPr/>
          </p:nvSpPr>
          <p:spPr>
            <a:xfrm>
              <a:off x="6106275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Admin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5125000" y="695250"/>
              <a:ext cx="158700" cy="1404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5283700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Active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3462450" y="620400"/>
              <a:ext cx="1520400" cy="25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Both</a:t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4679597" y="620400"/>
              <a:ext cx="3033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4776307" y="686342"/>
              <a:ext cx="109800" cy="121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121500" y="1018350"/>
            <a:ext cx="8901000" cy="453000"/>
            <a:chOff x="110250" y="565350"/>
            <a:chExt cx="8901000" cy="453000"/>
          </a:xfrm>
        </p:grpSpPr>
        <p:sp>
          <p:nvSpPr>
            <p:cNvPr id="479" name="Google Shape;479;p26"/>
            <p:cNvSpPr/>
            <p:nvPr/>
          </p:nvSpPr>
          <p:spPr>
            <a:xfrm>
              <a:off x="110250" y="565351"/>
              <a:ext cx="8901000" cy="36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 txBox="1"/>
            <p:nvPr/>
          </p:nvSpPr>
          <p:spPr>
            <a:xfrm>
              <a:off x="110250" y="565350"/>
              <a:ext cx="1792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Joe </a:t>
              </a:r>
              <a:r>
                <a:rPr lang="en-GB">
                  <a:solidFill>
                    <a:schemeClr val="dk1"/>
                  </a:solidFill>
                </a:rPr>
                <a:t>Doe | jdoe2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8240800" y="620400"/>
              <a:ext cx="7197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Delete</a:t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821700" y="620400"/>
              <a:ext cx="13719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Save Changes</a:t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968975" y="695250"/>
              <a:ext cx="158700" cy="14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6127675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Admin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125000" y="695250"/>
              <a:ext cx="158700" cy="1404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 txBox="1"/>
            <p:nvPr/>
          </p:nvSpPr>
          <p:spPr>
            <a:xfrm>
              <a:off x="5283700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Active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462450" y="620400"/>
              <a:ext cx="1520400" cy="25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Operational</a:t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4679597" y="620400"/>
              <a:ext cx="3033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4776307" y="686342"/>
              <a:ext cx="109800" cy="121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121500" y="1471350"/>
            <a:ext cx="8901000" cy="453000"/>
            <a:chOff x="110250" y="565350"/>
            <a:chExt cx="8901000" cy="453000"/>
          </a:xfrm>
        </p:grpSpPr>
        <p:sp>
          <p:nvSpPr>
            <p:cNvPr id="491" name="Google Shape;491;p26"/>
            <p:cNvSpPr/>
            <p:nvPr/>
          </p:nvSpPr>
          <p:spPr>
            <a:xfrm>
              <a:off x="110250" y="565351"/>
              <a:ext cx="8901000" cy="36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 txBox="1"/>
            <p:nvPr/>
          </p:nvSpPr>
          <p:spPr>
            <a:xfrm>
              <a:off x="110250" y="565350"/>
              <a:ext cx="1792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John Smith </a:t>
              </a:r>
              <a:r>
                <a:rPr lang="en-GB">
                  <a:solidFill>
                    <a:schemeClr val="dk1"/>
                  </a:solidFill>
                </a:rPr>
                <a:t>| jsmith1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8240800" y="620400"/>
              <a:ext cx="7197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Delete</a:t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821700" y="620400"/>
              <a:ext cx="13719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Save Changes</a:t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968975" y="695250"/>
              <a:ext cx="158700" cy="14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 txBox="1"/>
            <p:nvPr/>
          </p:nvSpPr>
          <p:spPr>
            <a:xfrm>
              <a:off x="6127675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Admin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125000" y="695250"/>
              <a:ext cx="158700" cy="140400"/>
            </a:xfrm>
            <a:prstGeom prst="rect">
              <a:avLst/>
            </a:prstGeom>
            <a:solidFill>
              <a:srgbClr val="3C7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5283700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Active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462450" y="620400"/>
              <a:ext cx="1520400" cy="25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Operational</a:t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4679597" y="620400"/>
              <a:ext cx="3033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4776307" y="686342"/>
              <a:ext cx="109800" cy="121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6"/>
          <p:cNvGrpSpPr/>
          <p:nvPr/>
        </p:nvGrpSpPr>
        <p:grpSpPr>
          <a:xfrm>
            <a:off x="121500" y="1924350"/>
            <a:ext cx="8901000" cy="453000"/>
            <a:chOff x="110250" y="565350"/>
            <a:chExt cx="8901000" cy="453000"/>
          </a:xfrm>
        </p:grpSpPr>
        <p:sp>
          <p:nvSpPr>
            <p:cNvPr id="503" name="Google Shape;503;p26"/>
            <p:cNvSpPr/>
            <p:nvPr/>
          </p:nvSpPr>
          <p:spPr>
            <a:xfrm>
              <a:off x="110250" y="565351"/>
              <a:ext cx="8901000" cy="363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 txBox="1"/>
            <p:nvPr/>
          </p:nvSpPr>
          <p:spPr>
            <a:xfrm>
              <a:off x="110250" y="565350"/>
              <a:ext cx="17922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Jane </a:t>
              </a:r>
              <a:r>
                <a:rPr lang="en-GB">
                  <a:solidFill>
                    <a:schemeClr val="dk1"/>
                  </a:solidFill>
                </a:rPr>
                <a:t>Doe | jdoe3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8240800" y="620400"/>
              <a:ext cx="7197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Delete</a:t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6821700" y="620400"/>
              <a:ext cx="13719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Save Changes</a:t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5968975" y="695250"/>
              <a:ext cx="158700" cy="14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 txBox="1"/>
            <p:nvPr/>
          </p:nvSpPr>
          <p:spPr>
            <a:xfrm>
              <a:off x="6127675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Admin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5125000" y="695250"/>
              <a:ext cx="158700" cy="140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 txBox="1"/>
            <p:nvPr/>
          </p:nvSpPr>
          <p:spPr>
            <a:xfrm>
              <a:off x="5283700" y="565350"/>
              <a:ext cx="7719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Active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3462450" y="620400"/>
              <a:ext cx="1520400" cy="25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Development</a:t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4679597" y="620400"/>
              <a:ext cx="303300" cy="25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4776307" y="686342"/>
              <a:ext cx="109800" cy="121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6"/>
          <p:cNvSpPr txBox="1"/>
          <p:nvPr/>
        </p:nvSpPr>
        <p:spPr>
          <a:xfrm>
            <a:off x="3347425" y="7875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367225" y="192435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513025" y="218760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3789925" y="218760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5349475" y="218760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19" name="Google Shape;519;p26"/>
          <p:cNvSpPr txBox="1"/>
          <p:nvPr/>
        </p:nvSpPr>
        <p:spPr>
          <a:xfrm>
            <a:off x="6154775" y="218760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8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7113375" y="218760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9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8371750" y="218760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10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7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New Account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200800" y="872713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First Name: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28" name="Google Shape;528;p27"/>
          <p:cNvSpPr txBox="1"/>
          <p:nvPr/>
        </p:nvSpPr>
        <p:spPr>
          <a:xfrm>
            <a:off x="258475" y="3353775"/>
            <a:ext cx="24483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Temporary Password: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301175" y="1351525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301175" y="4293925"/>
            <a:ext cx="17532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 Account</a:t>
            </a:r>
            <a:endParaRPr sz="1800"/>
          </a:p>
        </p:txBody>
      </p:sp>
      <p:sp>
        <p:nvSpPr>
          <p:cNvPr id="531" name="Google Shape;531;p27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44300" y="12607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87000" y="26257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123600" y="33865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84975" y="17106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84975" y="853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301175" y="3759225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 txBox="1"/>
          <p:nvPr/>
        </p:nvSpPr>
        <p:spPr>
          <a:xfrm>
            <a:off x="258475" y="1735725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Last Name: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301175" y="2135400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 txBox="1"/>
          <p:nvPr/>
        </p:nvSpPr>
        <p:spPr>
          <a:xfrm>
            <a:off x="44300" y="37039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44300" y="21035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216100" y="2625300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Team: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301500" y="2991188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1581450" y="2991188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1683150" y="3085838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 txBox="1"/>
          <p:nvPr/>
        </p:nvSpPr>
        <p:spPr>
          <a:xfrm>
            <a:off x="46325" y="29293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87000" y="41983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8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2054375" y="3121100"/>
            <a:ext cx="158700" cy="1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 txBox="1"/>
          <p:nvPr/>
        </p:nvSpPr>
        <p:spPr>
          <a:xfrm>
            <a:off x="2213075" y="2991200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Admin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0" name="Google Shape;550;p27"/>
          <p:cNvSpPr txBox="1"/>
          <p:nvPr/>
        </p:nvSpPr>
        <p:spPr>
          <a:xfrm>
            <a:off x="2167825" y="28247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932227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Account</a:t>
            </a:r>
            <a:endParaRPr sz="1300"/>
          </a:p>
        </p:txBody>
      </p:sp>
      <p:sp>
        <p:nvSpPr>
          <p:cNvPr id="84" name="Google Shape;84;p14"/>
          <p:cNvSpPr/>
          <p:nvPr/>
        </p:nvSpPr>
        <p:spPr>
          <a:xfrm>
            <a:off x="1973100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Event</a:t>
            </a:r>
            <a:endParaRPr sz="1300"/>
          </a:p>
        </p:txBody>
      </p:sp>
      <p:sp>
        <p:nvSpPr>
          <p:cNvPr id="85" name="Google Shape;85;p14"/>
          <p:cNvSpPr/>
          <p:nvPr/>
        </p:nvSpPr>
        <p:spPr>
          <a:xfrm>
            <a:off x="5891353" y="1126425"/>
            <a:ext cx="1070400" cy="500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Task</a:t>
            </a:r>
            <a:endParaRPr sz="1300"/>
          </a:p>
        </p:txBody>
      </p:sp>
      <p:grpSp>
        <p:nvGrpSpPr>
          <p:cNvPr id="86" name="Google Shape;86;p14"/>
          <p:cNvGrpSpPr/>
          <p:nvPr/>
        </p:nvGrpSpPr>
        <p:grpSpPr>
          <a:xfrm>
            <a:off x="3043501" y="1301959"/>
            <a:ext cx="888731" cy="149031"/>
            <a:chOff x="2174401" y="2196072"/>
            <a:chExt cx="888731" cy="149031"/>
          </a:xfrm>
        </p:grpSpPr>
        <p:grpSp>
          <p:nvGrpSpPr>
            <p:cNvPr id="87" name="Google Shape;87;p14"/>
            <p:cNvGrpSpPr/>
            <p:nvPr/>
          </p:nvGrpSpPr>
          <p:grpSpPr>
            <a:xfrm>
              <a:off x="2313997" y="2196072"/>
              <a:ext cx="749135" cy="149016"/>
              <a:chOff x="1467375" y="1533600"/>
              <a:chExt cx="1058100" cy="210475"/>
            </a:xfrm>
          </p:grpSpPr>
          <p:cxnSp>
            <p:nvCxnSpPr>
              <p:cNvPr id="88" name="Google Shape;88;p14"/>
              <p:cNvCxnSpPr/>
              <p:nvPr/>
            </p:nvCxnSpPr>
            <p:spPr>
              <a:xfrm>
                <a:off x="1467375" y="1637275"/>
                <a:ext cx="1058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>
                <a:off x="2338375" y="1637275"/>
                <a:ext cx="185100" cy="10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4"/>
              <p:cNvCxnSpPr/>
              <p:nvPr/>
            </p:nvCxnSpPr>
            <p:spPr>
              <a:xfrm flipH="1">
                <a:off x="2338250" y="1533600"/>
                <a:ext cx="179700" cy="1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" name="Google Shape;91;p14"/>
            <p:cNvGrpSpPr/>
            <p:nvPr/>
          </p:nvGrpSpPr>
          <p:grpSpPr>
            <a:xfrm flipH="1">
              <a:off x="2174401" y="2196087"/>
              <a:ext cx="749135" cy="149016"/>
              <a:chOff x="1467375" y="1533600"/>
              <a:chExt cx="1058100" cy="210475"/>
            </a:xfrm>
          </p:grpSpPr>
          <p:cxnSp>
            <p:nvCxnSpPr>
              <p:cNvPr id="92" name="Google Shape;92;p14"/>
              <p:cNvCxnSpPr/>
              <p:nvPr/>
            </p:nvCxnSpPr>
            <p:spPr>
              <a:xfrm>
                <a:off x="1467375" y="1637275"/>
                <a:ext cx="1058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14"/>
              <p:cNvCxnSpPr/>
              <p:nvPr/>
            </p:nvCxnSpPr>
            <p:spPr>
              <a:xfrm>
                <a:off x="2338375" y="1637275"/>
                <a:ext cx="185100" cy="10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4"/>
              <p:cNvCxnSpPr/>
              <p:nvPr/>
            </p:nvCxnSpPr>
            <p:spPr>
              <a:xfrm flipH="1">
                <a:off x="2338250" y="1533600"/>
                <a:ext cx="179700" cy="1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5" name="Google Shape;95;p14"/>
          <p:cNvGrpSpPr/>
          <p:nvPr/>
        </p:nvGrpSpPr>
        <p:grpSpPr>
          <a:xfrm>
            <a:off x="5002626" y="1301959"/>
            <a:ext cx="888731" cy="149031"/>
            <a:chOff x="2174401" y="2196072"/>
            <a:chExt cx="888731" cy="149031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2313997" y="2196072"/>
              <a:ext cx="749135" cy="149016"/>
              <a:chOff x="1467375" y="1533600"/>
              <a:chExt cx="1058100" cy="210475"/>
            </a:xfrm>
          </p:grpSpPr>
          <p:cxnSp>
            <p:nvCxnSpPr>
              <p:cNvPr id="97" name="Google Shape;97;p14"/>
              <p:cNvCxnSpPr/>
              <p:nvPr/>
            </p:nvCxnSpPr>
            <p:spPr>
              <a:xfrm>
                <a:off x="1467375" y="1637275"/>
                <a:ext cx="1058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>
                <a:off x="2338375" y="1637275"/>
                <a:ext cx="185100" cy="10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 flipH="1">
                <a:off x="2338250" y="1533600"/>
                <a:ext cx="179700" cy="1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0" name="Google Shape;100;p14"/>
            <p:cNvGrpSpPr/>
            <p:nvPr/>
          </p:nvGrpSpPr>
          <p:grpSpPr>
            <a:xfrm flipH="1">
              <a:off x="2174401" y="2196087"/>
              <a:ext cx="749135" cy="149016"/>
              <a:chOff x="1467375" y="1533600"/>
              <a:chExt cx="1058100" cy="210475"/>
            </a:xfrm>
          </p:grpSpPr>
          <p:cxnSp>
            <p:nvCxnSpPr>
              <p:cNvPr id="101" name="Google Shape;101;p14"/>
              <p:cNvCxnSpPr/>
              <p:nvPr/>
            </p:nvCxnSpPr>
            <p:spPr>
              <a:xfrm>
                <a:off x="1467375" y="1637275"/>
                <a:ext cx="1058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14"/>
              <p:cNvCxnSpPr/>
              <p:nvPr/>
            </p:nvCxnSpPr>
            <p:spPr>
              <a:xfrm>
                <a:off x="2338375" y="1637275"/>
                <a:ext cx="185100" cy="106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14"/>
              <p:cNvCxnSpPr/>
              <p:nvPr/>
            </p:nvCxnSpPr>
            <p:spPr>
              <a:xfrm flipH="1">
                <a:off x="2338250" y="1533600"/>
                <a:ext cx="179700" cy="10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/>
        </p:nvSpPr>
        <p:spPr>
          <a:xfrm>
            <a:off x="200800" y="177625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Login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00800" y="872713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Username: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43025" y="1876650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Password: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1175" y="1351525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01175" y="2390250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301175" y="3108475"/>
            <a:ext cx="10041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Enter</a:t>
            </a:r>
            <a:endParaRPr sz="1800"/>
          </a:p>
        </p:txBody>
      </p:sp>
      <p:sp>
        <p:nvSpPr>
          <p:cNvPr id="114" name="Google Shape;114;p15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84975" y="30466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9975" y="23400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84975" y="12897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84975" y="18766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4975" y="853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New Password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00800" y="872713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New Password: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43025" y="1876650"/>
            <a:ext cx="2722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Confirm New Password: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01175" y="1351525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301175" y="2390250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301175" y="3108475"/>
            <a:ext cx="10041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Enter</a:t>
            </a:r>
            <a:endParaRPr sz="1800"/>
          </a:p>
        </p:txBody>
      </p:sp>
      <p:sp>
        <p:nvSpPr>
          <p:cNvPr id="130" name="Google Shape;130;p16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4975" y="30466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9975" y="23400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4975" y="12897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123475" y="18399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84975" y="853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2414197" y="545500"/>
            <a:ext cx="210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To Do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658500" y="545500"/>
            <a:ext cx="210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Doing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69900" y="557100"/>
            <a:ext cx="210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Backlog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558150" y="5455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398400" y="5455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153988" y="5455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909600" y="5455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902800" y="545500"/>
            <a:ext cx="210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Done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29700" y="1126750"/>
            <a:ext cx="2108400" cy="13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110250" y="61775"/>
            <a:ext cx="8901000" cy="404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6106275" y="82475"/>
            <a:ext cx="38655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John Doe | Operational &amp; Development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69996" y="114100"/>
            <a:ext cx="982800" cy="30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Task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69900" y="1072850"/>
            <a:ext cx="443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</a:rPr>
              <a:t>ID: 123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962475" y="1072850"/>
            <a:ext cx="443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</a:rPr>
              <a:t>0-0-0</a:t>
            </a:r>
            <a:endParaRPr sz="800">
              <a:solidFill>
                <a:srgbClr val="999999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714500" y="1177413"/>
            <a:ext cx="14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Make a wrap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229700" y="1449850"/>
            <a:ext cx="21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Make a ham and cheese </a:t>
            </a:r>
            <a:r>
              <a:rPr lang="en-GB" sz="1200">
                <a:solidFill>
                  <a:schemeClr val="dk1"/>
                </a:solidFill>
              </a:rPr>
              <a:t>wrap</a:t>
            </a:r>
            <a:r>
              <a:rPr lang="en-GB" sz="1200">
                <a:solidFill>
                  <a:schemeClr val="dk1"/>
                </a:solidFill>
              </a:rPr>
              <a:t> with lettuce and tomato.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65825" y="2204393"/>
            <a:ext cx="598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Progress</a:t>
            </a:r>
            <a:endParaRPr sz="800"/>
          </a:p>
        </p:txBody>
      </p:sp>
      <p:sp>
        <p:nvSpPr>
          <p:cNvPr id="157" name="Google Shape;157;p17"/>
          <p:cNvSpPr/>
          <p:nvPr/>
        </p:nvSpPr>
        <p:spPr>
          <a:xfrm>
            <a:off x="1356375" y="2204393"/>
            <a:ext cx="484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Delete</a:t>
            </a:r>
            <a:endParaRPr sz="800"/>
          </a:p>
        </p:txBody>
      </p:sp>
      <p:sp>
        <p:nvSpPr>
          <p:cNvPr id="158" name="Google Shape;158;p17"/>
          <p:cNvSpPr/>
          <p:nvPr/>
        </p:nvSpPr>
        <p:spPr>
          <a:xfrm>
            <a:off x="917300" y="2204393"/>
            <a:ext cx="3864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Edit</a:t>
            </a:r>
            <a:endParaRPr sz="80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4658500" y="1072850"/>
            <a:ext cx="5981275" cy="1206025"/>
            <a:chOff x="4522600" y="830325"/>
            <a:chExt cx="5981275" cy="1206025"/>
          </a:xfrm>
        </p:grpSpPr>
        <p:sp>
          <p:nvSpPr>
            <p:cNvPr id="160" name="Google Shape;160;p17"/>
            <p:cNvSpPr/>
            <p:nvPr/>
          </p:nvSpPr>
          <p:spPr>
            <a:xfrm>
              <a:off x="4582400" y="889450"/>
              <a:ext cx="2108400" cy="1146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4522600" y="830325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ID: 123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6068675" y="830325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2026-08-11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4936350" y="978300"/>
              <a:ext cx="143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Make a coffee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4582400" y="1207325"/>
              <a:ext cx="210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Make it with milk and two sugars.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4618525" y="1786255"/>
              <a:ext cx="5988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Progress</a:t>
              </a:r>
              <a:endParaRPr sz="800"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709075" y="1786255"/>
              <a:ext cx="4848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Delete</a:t>
              </a:r>
              <a:endParaRPr sz="800"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270000" y="1786255"/>
              <a:ext cx="3864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Edit</a:t>
              </a:r>
              <a:endParaRPr sz="800"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2414200" y="2319625"/>
            <a:ext cx="5981275" cy="1432100"/>
            <a:chOff x="169900" y="2447200"/>
            <a:chExt cx="5981275" cy="1432100"/>
          </a:xfrm>
        </p:grpSpPr>
        <p:sp>
          <p:nvSpPr>
            <p:cNvPr id="169" name="Google Shape;169;p17"/>
            <p:cNvSpPr/>
            <p:nvPr/>
          </p:nvSpPr>
          <p:spPr>
            <a:xfrm>
              <a:off x="229700" y="2501100"/>
              <a:ext cx="2108400" cy="137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169900" y="2447200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ID: 123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1715975" y="2447200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2026-08-11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567350" y="2593500"/>
              <a:ext cx="143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Make a sandwich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229700" y="2824200"/>
              <a:ext cx="2108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Make a ham and cheese sandwich and cut it down the center.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65825" y="3578743"/>
              <a:ext cx="5988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Progress</a:t>
              </a:r>
              <a:endParaRPr sz="800"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356375" y="3578743"/>
              <a:ext cx="4848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Delete</a:t>
              </a:r>
              <a:endParaRPr sz="800"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917300" y="3578743"/>
              <a:ext cx="3864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Edit</a:t>
              </a:r>
              <a:endParaRPr sz="800"/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2414200" y="1072850"/>
            <a:ext cx="5981275" cy="1206025"/>
            <a:chOff x="4522600" y="830325"/>
            <a:chExt cx="5981275" cy="1206025"/>
          </a:xfrm>
        </p:grpSpPr>
        <p:sp>
          <p:nvSpPr>
            <p:cNvPr id="178" name="Google Shape;178;p17"/>
            <p:cNvSpPr/>
            <p:nvPr/>
          </p:nvSpPr>
          <p:spPr>
            <a:xfrm>
              <a:off x="4582400" y="889450"/>
              <a:ext cx="2108400" cy="1146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4522600" y="830325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ID: 123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6068675" y="830325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2026-08-11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5074950" y="965725"/>
              <a:ext cx="143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Make a tea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4582400" y="1207325"/>
              <a:ext cx="2108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Make it with Yorkshire Tea tea bags.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618525" y="1786255"/>
              <a:ext cx="5988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Progress</a:t>
              </a:r>
              <a:endParaRPr sz="800"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709075" y="1786255"/>
              <a:ext cx="4848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Delete</a:t>
              </a:r>
              <a:endParaRPr sz="800"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270000" y="1786255"/>
              <a:ext cx="386400" cy="2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Edit</a:t>
              </a:r>
              <a:endParaRPr sz="800"/>
            </a:p>
          </p:txBody>
        </p:sp>
      </p:grpSp>
      <p:sp>
        <p:nvSpPr>
          <p:cNvPr id="186" name="Google Shape;186;p17"/>
          <p:cNvSpPr/>
          <p:nvPr/>
        </p:nvSpPr>
        <p:spPr>
          <a:xfrm>
            <a:off x="4355263" y="3549925"/>
            <a:ext cx="130800" cy="115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4355263" y="2073250"/>
            <a:ext cx="130800" cy="115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6577313" y="2073250"/>
            <a:ext cx="130800" cy="115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/>
        </p:nvSpPr>
        <p:spPr>
          <a:xfrm>
            <a:off x="4124100" y="824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6002300" y="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110250" y="20850"/>
            <a:ext cx="4425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0" y="11374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193" name="Google Shape;193;p17"/>
          <p:cNvGrpSpPr/>
          <p:nvPr/>
        </p:nvGrpSpPr>
        <p:grpSpPr>
          <a:xfrm>
            <a:off x="6902800" y="1072850"/>
            <a:ext cx="5981275" cy="1432100"/>
            <a:chOff x="169900" y="2447200"/>
            <a:chExt cx="5981275" cy="1432100"/>
          </a:xfrm>
        </p:grpSpPr>
        <p:sp>
          <p:nvSpPr>
            <p:cNvPr id="194" name="Google Shape;194;p17"/>
            <p:cNvSpPr/>
            <p:nvPr/>
          </p:nvSpPr>
          <p:spPr>
            <a:xfrm>
              <a:off x="229700" y="2501100"/>
              <a:ext cx="2108400" cy="137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169900" y="2447200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ID: 123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96" name="Google Shape;196;p17"/>
            <p:cNvSpPr txBox="1"/>
            <p:nvPr/>
          </p:nvSpPr>
          <p:spPr>
            <a:xfrm>
              <a:off x="1715975" y="2447200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2026-08-11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567350" y="2593500"/>
              <a:ext cx="143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Make a toastie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229700" y="2824200"/>
              <a:ext cx="2108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Make a ham and cheese sandwich and toast it in a toastie maker.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36750" y="3578743"/>
              <a:ext cx="4848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Delete</a:t>
              </a:r>
              <a:endParaRPr sz="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279100" y="3578743"/>
              <a:ext cx="3864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Edit</a:t>
              </a:r>
              <a:endParaRPr sz="800"/>
            </a:p>
          </p:txBody>
        </p:sp>
      </p:grpSp>
      <p:sp>
        <p:nvSpPr>
          <p:cNvPr id="201" name="Google Shape;201;p17"/>
          <p:cNvSpPr/>
          <p:nvPr/>
        </p:nvSpPr>
        <p:spPr>
          <a:xfrm>
            <a:off x="8850538" y="2280300"/>
            <a:ext cx="130800" cy="115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8"/>
          <p:cNvGrpSpPr/>
          <p:nvPr/>
        </p:nvGrpSpPr>
        <p:grpSpPr>
          <a:xfrm>
            <a:off x="2714475" y="1574325"/>
            <a:ext cx="5981275" cy="1432100"/>
            <a:chOff x="169900" y="2447200"/>
            <a:chExt cx="5981275" cy="1432100"/>
          </a:xfrm>
        </p:grpSpPr>
        <p:sp>
          <p:nvSpPr>
            <p:cNvPr id="207" name="Google Shape;207;p18"/>
            <p:cNvSpPr/>
            <p:nvPr/>
          </p:nvSpPr>
          <p:spPr>
            <a:xfrm>
              <a:off x="229700" y="2501100"/>
              <a:ext cx="2108400" cy="1378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169900" y="2447200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ID: 123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1715975" y="2447200"/>
              <a:ext cx="443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999999"/>
                  </a:solidFill>
                </a:rPr>
                <a:t>2026-08-11</a:t>
              </a:r>
              <a:endParaRPr sz="800">
                <a:solidFill>
                  <a:srgbClr val="999999"/>
                </a:solidFill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567350" y="2593500"/>
              <a:ext cx="143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</a:rPr>
                <a:t>Make a sandwich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229700" y="2824200"/>
              <a:ext cx="21084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Make a ham and cheese sandwich and cut it down the center.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265825" y="3578743"/>
              <a:ext cx="5988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Progress</a:t>
              </a:r>
              <a:endParaRPr sz="800"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1356375" y="3578743"/>
              <a:ext cx="4848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Delete</a:t>
              </a:r>
              <a:endParaRPr sz="800"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917300" y="3578743"/>
              <a:ext cx="386400" cy="26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Edit</a:t>
              </a:r>
              <a:endParaRPr sz="800"/>
            </a:p>
          </p:txBody>
        </p:sp>
      </p:grpSp>
      <p:sp>
        <p:nvSpPr>
          <p:cNvPr id="215" name="Google Shape;215;p18"/>
          <p:cNvSpPr/>
          <p:nvPr/>
        </p:nvSpPr>
        <p:spPr>
          <a:xfrm>
            <a:off x="4655538" y="2804625"/>
            <a:ext cx="130800" cy="115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3078025" y="22827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3584625" y="15743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4406925" y="13369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2957750" y="13369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2471075" y="13677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3473650" y="29201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2868275" y="29201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3921550" y="29201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8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4497000" y="25198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9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New Task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200800" y="872713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Title: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258475" y="2645100"/>
            <a:ext cx="2722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Description: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301175" y="1351525"/>
            <a:ext cx="21084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307850" y="4647050"/>
            <a:ext cx="14211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 Task</a:t>
            </a:r>
            <a:endParaRPr sz="1800"/>
          </a:p>
        </p:txBody>
      </p:sp>
      <p:sp>
        <p:nvSpPr>
          <p:cNvPr id="234" name="Google Shape;234;p19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84975" y="20118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84975" y="12607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84975" y="26451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84975" y="17106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84975" y="853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301175" y="3065975"/>
            <a:ext cx="4748400" cy="6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258475" y="1735725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Team: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301175" y="2135400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84975" y="38246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84975" y="30022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1581125" y="2135400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1682825" y="2230050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307850" y="4022575"/>
            <a:ext cx="16635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 sz="1800"/>
              <a:t>Deadline</a:t>
            </a:r>
            <a:endParaRPr sz="1800"/>
          </a:p>
        </p:txBody>
      </p:sp>
      <p:sp>
        <p:nvSpPr>
          <p:cNvPr id="248" name="Google Shape;248;p19"/>
          <p:cNvSpPr txBox="1"/>
          <p:nvPr/>
        </p:nvSpPr>
        <p:spPr>
          <a:xfrm>
            <a:off x="84975" y="44368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Edit </a:t>
            </a:r>
            <a:r>
              <a:rPr lang="en-GB" sz="3600">
                <a:solidFill>
                  <a:schemeClr val="dk1"/>
                </a:solidFill>
              </a:rPr>
              <a:t>Task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200800" y="872713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Team: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47900" y="1739550"/>
            <a:ext cx="2722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Description: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307850" y="4647050"/>
            <a:ext cx="14211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Save Edits</a:t>
            </a:r>
            <a:endParaRPr sz="1800"/>
          </a:p>
        </p:txBody>
      </p:sp>
      <p:sp>
        <p:nvSpPr>
          <p:cNvPr id="257" name="Google Shape;257;p20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84975" y="20118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84975" y="12607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84975" y="17106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84975" y="853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01175" y="2135413"/>
            <a:ext cx="4748400" cy="69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301175" y="1260763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1581125" y="1260775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1682825" y="1355425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84975" y="44624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8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247900" y="3685988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Importance: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317400" y="4077800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1597350" y="4077800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1699050" y="4172450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 txBox="1"/>
          <p:nvPr/>
        </p:nvSpPr>
        <p:spPr>
          <a:xfrm>
            <a:off x="212375" y="2837288"/>
            <a:ext cx="2722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Deadline: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854375" y="3288000"/>
            <a:ext cx="5019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619125" y="30852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224725" y="30978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31675" y="278981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2080225" y="3288000"/>
            <a:ext cx="5019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82875" y="3276418"/>
            <a:ext cx="69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Day: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2672775" y="3287994"/>
            <a:ext cx="838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Year: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1356275" y="3276419"/>
            <a:ext cx="103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Month: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3267975" y="3288000"/>
            <a:ext cx="7998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2630800" y="30852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1349675" y="30543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1990238" y="2971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3159325" y="29713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4975" y="39350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7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17450" y="36859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/>
        </p:nvSpPr>
        <p:spPr>
          <a:xfrm>
            <a:off x="200800" y="177625"/>
            <a:ext cx="42939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Progress to “To Do”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301175" y="3046675"/>
            <a:ext cx="12048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Progress</a:t>
            </a:r>
            <a:endParaRPr sz="1800"/>
          </a:p>
        </p:txBody>
      </p:sp>
      <p:sp>
        <p:nvSpPr>
          <p:cNvPr id="293" name="Google Shape;293;p21"/>
          <p:cNvSpPr txBox="1"/>
          <p:nvPr/>
        </p:nvSpPr>
        <p:spPr>
          <a:xfrm>
            <a:off x="84975" y="23942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1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73625" y="2984875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6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38625" y="128008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3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84975" y="9595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231675" y="932538"/>
            <a:ext cx="24483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Importance: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301175" y="1384325"/>
            <a:ext cx="15987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1581125" y="1384325"/>
            <a:ext cx="318900" cy="3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1682825" y="1478975"/>
            <a:ext cx="115500" cy="1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243025" y="1876650"/>
            <a:ext cx="27225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Deadline: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872675" y="2401825"/>
            <a:ext cx="5019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708975" y="20948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243025" y="2211663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49975" y="1903638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2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2098525" y="2401825"/>
            <a:ext cx="5019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301175" y="2390243"/>
            <a:ext cx="695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Day: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2691075" y="2401819"/>
            <a:ext cx="8382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Year: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1374575" y="2390244"/>
            <a:ext cx="1035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Month: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3286275" y="2401825"/>
            <a:ext cx="799800" cy="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/>
        </p:nvSpPr>
        <p:spPr>
          <a:xfrm>
            <a:off x="2649100" y="21991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1367975" y="216820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4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2008538" y="20851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14" name="Google Shape;314;p21"/>
          <p:cNvSpPr txBox="1"/>
          <p:nvPr/>
        </p:nvSpPr>
        <p:spPr>
          <a:xfrm>
            <a:off x="3177625" y="2085150"/>
            <a:ext cx="447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5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