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DEE99-F29E-4C8B-ADEE-B810B36843A7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A9027C-8973-4012-9D97-560D931828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8384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</a:t>
            </a:r>
            <a:r>
              <a:rPr lang="en-US" altLang="zh-TW" dirty="0" err="1"/>
              <a:t>pixabay.com</a:t>
            </a:r>
            <a:r>
              <a:rPr lang="en-US" altLang="zh-TW" dirty="0"/>
              <a:t>/</a:t>
            </a:r>
            <a:r>
              <a:rPr lang="en-US" altLang="zh-TW" dirty="0" err="1"/>
              <a:t>zh</a:t>
            </a:r>
            <a:r>
              <a:rPr lang="en-US" altLang="zh-TW" dirty="0"/>
              <a:t>/photos/classroom-school-chairs-blackboards-8330653/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9027C-8973-4012-9D97-560D931828B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1386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</a:t>
            </a:r>
            <a:r>
              <a:rPr lang="en-US" altLang="zh-TW" dirty="0" err="1"/>
              <a:t>pixabay.com</a:t>
            </a:r>
            <a:r>
              <a:rPr lang="en-US" altLang="zh-TW" dirty="0"/>
              <a:t>/</a:t>
            </a:r>
            <a:r>
              <a:rPr lang="en-US" altLang="zh-TW" dirty="0" err="1"/>
              <a:t>zh</a:t>
            </a:r>
            <a:r>
              <a:rPr lang="en-US" altLang="zh-TW" dirty="0"/>
              <a:t>/photos/man-headache-stress-depression-8081458/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9027C-8973-4012-9D97-560D931828B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9314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</a:t>
            </a:r>
            <a:r>
              <a:rPr lang="en-US" altLang="zh-TW" dirty="0" err="1"/>
              <a:t>pixabay.com</a:t>
            </a:r>
            <a:r>
              <a:rPr lang="en-US" altLang="zh-TW" dirty="0"/>
              <a:t>/</a:t>
            </a:r>
            <a:r>
              <a:rPr lang="en-US" altLang="zh-TW" dirty="0" err="1"/>
              <a:t>zh</a:t>
            </a:r>
            <a:r>
              <a:rPr lang="en-US" altLang="zh-TW" dirty="0"/>
              <a:t>/photos/</a:t>
            </a:r>
            <a:r>
              <a:rPr lang="en-US" altLang="zh-TW" dirty="0" err="1"/>
              <a:t>saigon</a:t>
            </a:r>
            <a:r>
              <a:rPr lang="en-US" altLang="zh-TW" dirty="0"/>
              <a:t>-class-student-white-teacher-7247331/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9027C-8973-4012-9D97-560D931828B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2676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</a:t>
            </a:r>
            <a:r>
              <a:rPr lang="en-US" altLang="zh-TW" dirty="0" err="1"/>
              <a:t>pixabay.com</a:t>
            </a:r>
            <a:r>
              <a:rPr lang="en-US" altLang="zh-TW" dirty="0"/>
              <a:t>/</a:t>
            </a:r>
            <a:r>
              <a:rPr lang="en-US" altLang="zh-TW" dirty="0" err="1"/>
              <a:t>zh</a:t>
            </a:r>
            <a:r>
              <a:rPr lang="en-US" altLang="zh-TW" dirty="0"/>
              <a:t>/photos/guy-man-people-dark-shadow-hands-2617866/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9027C-8973-4012-9D97-560D931828B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4935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</a:t>
            </a:r>
            <a:r>
              <a:rPr lang="en-US" altLang="zh-TW" dirty="0" err="1"/>
              <a:t>pixabay.com</a:t>
            </a:r>
            <a:r>
              <a:rPr lang="en-US" altLang="zh-TW" dirty="0"/>
              <a:t>/</a:t>
            </a:r>
            <a:r>
              <a:rPr lang="en-US" altLang="zh-TW" dirty="0" err="1"/>
              <a:t>zh</a:t>
            </a:r>
            <a:r>
              <a:rPr lang="en-US" altLang="zh-TW" dirty="0"/>
              <a:t>/photos/dissertation-help-7436583/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9027C-8973-4012-9D97-560D931828B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7210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</a:t>
            </a:r>
            <a:r>
              <a:rPr lang="en-US" altLang="zh-TW" dirty="0" err="1"/>
              <a:t>pixabay.com</a:t>
            </a:r>
            <a:r>
              <a:rPr lang="en-US" altLang="zh-TW" dirty="0"/>
              <a:t>/</a:t>
            </a:r>
            <a:r>
              <a:rPr lang="en-US" altLang="zh-TW" dirty="0" err="1"/>
              <a:t>zh</a:t>
            </a:r>
            <a:r>
              <a:rPr lang="en-US" altLang="zh-TW" dirty="0"/>
              <a:t>/photos/team-spirit-teamwork-community-2447163/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9027C-8973-4012-9D97-560D931828B7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8892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</a:t>
            </a:r>
            <a:r>
              <a:rPr lang="en-US" altLang="zh-TW" dirty="0" err="1"/>
              <a:t>pixabay.com</a:t>
            </a:r>
            <a:r>
              <a:rPr lang="en-US" altLang="zh-TW" dirty="0"/>
              <a:t>/</a:t>
            </a:r>
            <a:r>
              <a:rPr lang="en-US" altLang="zh-TW" dirty="0" err="1"/>
              <a:t>zh</a:t>
            </a:r>
            <a:r>
              <a:rPr lang="en-US" altLang="zh-TW" dirty="0"/>
              <a:t>/photos/trophies-tournament-trophy-scorer-4759185/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9027C-8973-4012-9D97-560D931828B7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6320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6B262C-4B17-A80D-ED30-AEA17ADF8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8ACB691-C6A4-4617-5979-027F187A4A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C9587E-A8F4-CE1B-76AC-58FE32487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F0D34-E283-44AA-9DAC-40C1E7A54450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398727-6115-82C3-0EB7-6F6F005C7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9474EA-84E8-F9CA-B7BF-C342E2EBF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F1B8-2980-4679-BD38-9169F04302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3029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E26920-B3BC-3EEB-8F57-F91C7F9B6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C1C89C7-B806-C5C0-8636-0486F6A7E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328592-0786-F77A-7DE4-EC164E0BA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F0D34-E283-44AA-9DAC-40C1E7A54450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3BCCE5-2609-7E39-5F65-1701CCA99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5CEC3A6-BD20-2413-6F48-D9DBA7147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F1B8-2980-4679-BD38-9169F04302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2559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63B1DAB-D2A2-54CD-8594-D82CE4216B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C5752DA-42D4-034A-89ED-14E3C8811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B3D21B-529F-CC42-190D-0AF5FD46A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F0D34-E283-44AA-9DAC-40C1E7A54450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BE623E-27A0-B56D-4750-FDE4890C5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AF345B-C201-D1D2-C883-707646646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F1B8-2980-4679-BD38-9169F04302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4668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F3D835-80A6-DD19-391E-90D79391C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173F83-EF76-ADAA-7B1C-BFA5B3A01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77891D-CFB6-5DEA-8E6E-B03B18802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F0D34-E283-44AA-9DAC-40C1E7A54450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D4C9719-4F57-7A60-71CD-7BCC1205A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2492ED-62DA-D402-9B22-093AEAB5E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F1B8-2980-4679-BD38-9169F04302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7407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51C07C-31B5-2801-97E1-3ABC4F065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6DC445F-F4C1-597B-2A3F-0DDE00BE2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5BB97D-7C1F-723D-1F99-FEC413006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F0D34-E283-44AA-9DAC-40C1E7A54450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1AB448-40D6-FAC3-0D74-425318BCF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8DDD35-3C16-1A6D-B153-76C586B26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F1B8-2980-4679-BD38-9169F04302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6179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ED04E1-B283-1839-9A63-3321A1C3B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81EE1B-B130-D9AE-0962-45CA3D8118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9F8269B-2796-061B-4C32-D10AF5F5A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34AD239-2514-5957-4D2D-8D924A3A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F0D34-E283-44AA-9DAC-40C1E7A54450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4A504E5-BB93-8FC5-0969-FEB05892A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C078191-6DFD-3FB0-393A-49DB6DA24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F1B8-2980-4679-BD38-9169F04302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7685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93FCE6-D11A-8008-EBE8-E310A49CB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3682C49-BD3D-E8A0-5DF2-42F72819A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5ED860D-B29D-3CD5-5D70-874030C91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48C226E-B128-5455-719F-2F25870911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D165A5E-6660-7B00-040F-AE65849E1D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453A59A-DBCA-487E-A9B6-148BE7AF3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F0D34-E283-44AA-9DAC-40C1E7A54450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7835687-9752-5F51-995C-09DB9C796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96797CC-7447-B7AE-7FEB-D951643EA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F1B8-2980-4679-BD38-9169F04302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6162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3E084D-85F2-D7DB-0AB8-165948ECF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A44C5B9-2AF8-2FF2-0BA5-086E1FCC9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F0D34-E283-44AA-9DAC-40C1E7A54450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193D34A-AF76-5C5A-2A18-6ECB70070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AAFEAA9-0CFE-F76C-1FA7-8DE5A615F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F1B8-2980-4679-BD38-9169F04302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8739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442D78D-5130-0532-5CC2-DEBF9EED1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F0D34-E283-44AA-9DAC-40C1E7A54450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4743F8D-4CF1-FE80-CB50-06F06E9DE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01FFFBE-B014-D28C-CF9F-C1E98CB1C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F1B8-2980-4679-BD38-9169F04302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5816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E82661-B5A5-A2DF-8D1F-BE3DE5DDA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B4A8EB-F8D9-B160-98C2-1D356D999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1C7CD8C-30A0-1A49-90E5-7C6CDF53A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1820A7A-9346-80C6-084E-0BF6FA3A9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F0D34-E283-44AA-9DAC-40C1E7A54450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D47E415-621C-F4BB-B2D8-E51E3F1EB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2D6A73B-3A37-5664-8646-F29CD868D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F1B8-2980-4679-BD38-9169F04302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4501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E40FAD-4548-D5E6-9769-2EEC553B8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9BCB460-13CA-1E75-5CB8-FB463F04AE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A6B0C8F-B1E9-B96D-BC96-BFAB56555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C26A119-65B4-ECBF-84EE-732F00ECB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F0D34-E283-44AA-9DAC-40C1E7A54450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72BE35C-107A-7F9B-83B7-0B012E895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A624448-2CA8-856E-4304-277D2BF56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F1B8-2980-4679-BD38-9169F04302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4901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3CEC143-E925-6944-F59A-07400A475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202421E-2498-5E20-9BE8-59937A2CE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13D6D7-AB7D-3B09-6A60-F17231B4FF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1F0D34-E283-44AA-9DAC-40C1E7A54450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60B915-0190-9E3B-27BC-0D93E78500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5277AA-6B98-61F1-FA74-F3C0D3A38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EEF1B8-2980-4679-BD38-9169F04302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88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ECF30B-3B25-76DC-CCB9-E03AECBCDF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832D293-DB04-93B1-EDB5-9784C0CD2B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ADD2D12-2A88-C1A7-2320-E7011E7BB1CD}"/>
              </a:ext>
            </a:extLst>
          </p:cNvPr>
          <p:cNvSpPr/>
          <p:nvPr/>
        </p:nvSpPr>
        <p:spPr>
          <a:xfrm>
            <a:off x="-18473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ABF86E2-00F3-36FD-17BE-7109D394CB55}"/>
              </a:ext>
            </a:extLst>
          </p:cNvPr>
          <p:cNvSpPr txBox="1"/>
          <p:nvPr/>
        </p:nvSpPr>
        <p:spPr>
          <a:xfrm>
            <a:off x="3893126" y="2644170"/>
            <a:ext cx="44057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dirty="0">
                <a:solidFill>
                  <a:schemeClr val="bg1"/>
                </a:solidFill>
              </a:rPr>
              <a:t>校園故事</a:t>
            </a:r>
            <a:endParaRPr lang="en-US" altLang="zh-TW" sz="4800" dirty="0">
              <a:solidFill>
                <a:schemeClr val="bg1"/>
              </a:solidFill>
            </a:endParaRPr>
          </a:p>
          <a:p>
            <a:pPr algn="ctr"/>
            <a:r>
              <a:rPr lang="en-US" altLang="zh-TW" sz="4800" dirty="0">
                <a:solidFill>
                  <a:schemeClr val="bg1"/>
                </a:solidFill>
              </a:rPr>
              <a:t>(</a:t>
            </a:r>
            <a:r>
              <a:rPr lang="en-US" altLang="zh-TW" sz="4800" dirty="0" err="1">
                <a:solidFill>
                  <a:schemeClr val="bg1"/>
                </a:solidFill>
              </a:rPr>
              <a:t>Animaze</a:t>
            </a:r>
            <a:r>
              <a:rPr lang="en-US" altLang="zh-TW" sz="4800" dirty="0">
                <a:solidFill>
                  <a:schemeClr val="bg1"/>
                </a:solidFill>
              </a:rPr>
              <a:t>)</a:t>
            </a:r>
            <a:endParaRPr lang="zh-TW" alt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614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49887F-6079-19C4-B483-85E83A090C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A9700B-F7FC-8DE5-C528-4322D76BE5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B67BA11-4377-05C3-82F9-368AE6EDE8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5F57A64-3D71-C1DB-7364-BDABBA11F826}"/>
              </a:ext>
            </a:extLst>
          </p:cNvPr>
          <p:cNvSpPr txBox="1"/>
          <p:nvPr/>
        </p:nvSpPr>
        <p:spPr>
          <a:xfrm>
            <a:off x="350981" y="380569"/>
            <a:ext cx="1754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1. </a:t>
            </a:r>
            <a:r>
              <a:rPr lang="zh-TW" altLang="en-US" sz="3200" dirty="0">
                <a:solidFill>
                  <a:schemeClr val="bg1"/>
                </a:solidFill>
              </a:rPr>
              <a:t>目</a:t>
            </a:r>
          </a:p>
        </p:txBody>
      </p:sp>
      <p:pic>
        <p:nvPicPr>
          <p:cNvPr id="11" name="圖片 10" descr="一張含有 椅子, 室內, 傢俱, 教室 的圖片&#10;&#10;自動產生的描述">
            <a:extLst>
              <a:ext uri="{FF2B5EF4-FFF2-40B4-BE49-F238E27FC236}">
                <a16:creationId xmlns:a16="http://schemas.microsoft.com/office/drawing/2014/main" id="{BEC0690A-DF80-CD8A-425B-04A728A41A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4" y="0"/>
            <a:ext cx="12141411" cy="68580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34068F50-C019-5FA5-131F-3DA97A0EB69E}"/>
              </a:ext>
            </a:extLst>
          </p:cNvPr>
          <p:cNvSpPr txBox="1"/>
          <p:nvPr/>
        </p:nvSpPr>
        <p:spPr>
          <a:xfrm>
            <a:off x="350981" y="231505"/>
            <a:ext cx="3278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>
                <a:solidFill>
                  <a:srgbClr val="00B0F0"/>
                </a:solidFill>
              </a:rPr>
              <a:t>1.</a:t>
            </a:r>
            <a:r>
              <a:rPr lang="zh-TW" altLang="en-US" sz="5400" dirty="0">
                <a:solidFill>
                  <a:srgbClr val="00B0F0"/>
                </a:solidFill>
              </a:rPr>
              <a:t> 目標</a:t>
            </a:r>
          </a:p>
        </p:txBody>
      </p:sp>
    </p:spTree>
    <p:extLst>
      <p:ext uri="{BB962C8B-B14F-4D97-AF65-F5344CB8AC3E}">
        <p14:creationId xmlns:p14="http://schemas.microsoft.com/office/powerpoint/2010/main" val="2317036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3AC21A-EA71-E9D0-BDEE-9302889B7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1FA988-48BD-F75D-E358-8B26ED9E15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D5B6DAD-613B-DE01-744D-55A40C35D7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5EA95EC-ED51-8855-65F6-FBFEEE256F06}"/>
              </a:ext>
            </a:extLst>
          </p:cNvPr>
          <p:cNvSpPr txBox="1"/>
          <p:nvPr/>
        </p:nvSpPr>
        <p:spPr>
          <a:xfrm>
            <a:off x="350981" y="380569"/>
            <a:ext cx="1754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1. </a:t>
            </a:r>
            <a:r>
              <a:rPr lang="zh-TW" altLang="en-US" sz="3200" dirty="0">
                <a:solidFill>
                  <a:schemeClr val="bg1"/>
                </a:solidFill>
              </a:rPr>
              <a:t>目</a:t>
            </a:r>
          </a:p>
        </p:txBody>
      </p:sp>
      <p:pic>
        <p:nvPicPr>
          <p:cNvPr id="5" name="圖片 4" descr="一張含有 人員, 人的臉孔, 服裝, 脖子 的圖片&#10;&#10;自動產生的描述">
            <a:extLst>
              <a:ext uri="{FF2B5EF4-FFF2-40B4-BE49-F238E27FC236}">
                <a16:creationId xmlns:a16="http://schemas.microsoft.com/office/drawing/2014/main" id="{3E80D791-5062-0A59-0B80-54B76ED132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84364" cy="68580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750D4C35-9A9B-22F8-D0A2-C3D1C843617B}"/>
              </a:ext>
            </a:extLst>
          </p:cNvPr>
          <p:cNvSpPr txBox="1"/>
          <p:nvPr/>
        </p:nvSpPr>
        <p:spPr>
          <a:xfrm>
            <a:off x="350981" y="231505"/>
            <a:ext cx="3278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>
                <a:solidFill>
                  <a:srgbClr val="00B0F0"/>
                </a:solidFill>
              </a:rPr>
              <a:t>2.</a:t>
            </a:r>
            <a:r>
              <a:rPr lang="zh-TW" altLang="en-US" sz="5400" dirty="0">
                <a:solidFill>
                  <a:srgbClr val="00B0F0"/>
                </a:solidFill>
              </a:rPr>
              <a:t> 阻礙</a:t>
            </a:r>
          </a:p>
        </p:txBody>
      </p:sp>
    </p:spTree>
    <p:extLst>
      <p:ext uri="{BB962C8B-B14F-4D97-AF65-F5344CB8AC3E}">
        <p14:creationId xmlns:p14="http://schemas.microsoft.com/office/powerpoint/2010/main" val="1668666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FA9537-F096-588B-7E65-A9695E2702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40E914-5AFE-18CC-DA60-939CDEA899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D0DEAE3-4661-97FB-92DB-F486662A3C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1E38673-076B-9F71-B5FF-DD796481FDB4}"/>
              </a:ext>
            </a:extLst>
          </p:cNvPr>
          <p:cNvSpPr txBox="1"/>
          <p:nvPr/>
        </p:nvSpPr>
        <p:spPr>
          <a:xfrm>
            <a:off x="350981" y="380569"/>
            <a:ext cx="1754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1. </a:t>
            </a:r>
            <a:r>
              <a:rPr lang="zh-TW" altLang="en-US" sz="3200" dirty="0">
                <a:solidFill>
                  <a:schemeClr val="bg1"/>
                </a:solidFill>
              </a:rPr>
              <a:t>目</a:t>
            </a:r>
          </a:p>
        </p:txBody>
      </p:sp>
      <p:pic>
        <p:nvPicPr>
          <p:cNvPr id="5" name="圖片 4" descr="一張含有 服裝, 人員, 室內, 學習 的圖片&#10;&#10;自動產生的描述">
            <a:extLst>
              <a:ext uri="{FF2B5EF4-FFF2-40B4-BE49-F238E27FC236}">
                <a16:creationId xmlns:a16="http://schemas.microsoft.com/office/drawing/2014/main" id="{6F7E6B4B-D565-B224-C288-D5D3573D92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664F6374-D300-6E98-58FF-4920302B8762}"/>
              </a:ext>
            </a:extLst>
          </p:cNvPr>
          <p:cNvSpPr txBox="1"/>
          <p:nvPr/>
        </p:nvSpPr>
        <p:spPr>
          <a:xfrm>
            <a:off x="350981" y="231505"/>
            <a:ext cx="3278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>
                <a:solidFill>
                  <a:srgbClr val="00B0F0"/>
                </a:solidFill>
              </a:rPr>
              <a:t>3.</a:t>
            </a:r>
            <a:r>
              <a:rPr lang="zh-TW" altLang="en-US" sz="5400" dirty="0">
                <a:solidFill>
                  <a:srgbClr val="00B0F0"/>
                </a:solidFill>
              </a:rPr>
              <a:t> 努力</a:t>
            </a:r>
          </a:p>
        </p:txBody>
      </p:sp>
    </p:spTree>
    <p:extLst>
      <p:ext uri="{BB962C8B-B14F-4D97-AF65-F5344CB8AC3E}">
        <p14:creationId xmlns:p14="http://schemas.microsoft.com/office/powerpoint/2010/main" val="3179162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99819C-1B83-4CE1-3B5B-AE2EA63D3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BFFC17-27BF-A2D6-D771-B34981131E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3CB888D-A704-31C2-6F93-5D714EBFAD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2F29B50-95A7-EB94-94B4-FFA7A9BAF551}"/>
              </a:ext>
            </a:extLst>
          </p:cNvPr>
          <p:cNvSpPr txBox="1"/>
          <p:nvPr/>
        </p:nvSpPr>
        <p:spPr>
          <a:xfrm>
            <a:off x="350981" y="380569"/>
            <a:ext cx="1754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1. </a:t>
            </a:r>
            <a:r>
              <a:rPr lang="zh-TW" altLang="en-US" sz="3200" dirty="0">
                <a:solidFill>
                  <a:schemeClr val="bg1"/>
                </a:solidFill>
              </a:rPr>
              <a:t>目</a:t>
            </a:r>
          </a:p>
        </p:txBody>
      </p:sp>
      <p:pic>
        <p:nvPicPr>
          <p:cNvPr id="5" name="圖片 4" descr="一張含有 人員, 服裝, 手肘, 人的臉孔 的圖片&#10;&#10;自動產生的描述">
            <a:extLst>
              <a:ext uri="{FF2B5EF4-FFF2-40B4-BE49-F238E27FC236}">
                <a16:creationId xmlns:a16="http://schemas.microsoft.com/office/drawing/2014/main" id="{E04726B3-30B2-C0D6-0966-5417164B9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3386A1E0-5502-2433-D833-4595049B7F8F}"/>
              </a:ext>
            </a:extLst>
          </p:cNvPr>
          <p:cNvSpPr txBox="1"/>
          <p:nvPr/>
        </p:nvSpPr>
        <p:spPr>
          <a:xfrm>
            <a:off x="350981" y="231505"/>
            <a:ext cx="3278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>
                <a:solidFill>
                  <a:srgbClr val="00B0F0"/>
                </a:solidFill>
              </a:rPr>
              <a:t>4.</a:t>
            </a:r>
            <a:r>
              <a:rPr lang="zh-TW" altLang="en-US" sz="5400" dirty="0">
                <a:solidFill>
                  <a:srgbClr val="00B0F0"/>
                </a:solidFill>
              </a:rPr>
              <a:t> 結果</a:t>
            </a:r>
          </a:p>
        </p:txBody>
      </p:sp>
    </p:spTree>
    <p:extLst>
      <p:ext uri="{BB962C8B-B14F-4D97-AF65-F5344CB8AC3E}">
        <p14:creationId xmlns:p14="http://schemas.microsoft.com/office/powerpoint/2010/main" val="234225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0A5049-B66B-63F5-2E94-9ECA8AE5C7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E89724-EA9D-C3A9-E071-C13532DF0F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D23BCB9-456E-1E27-238D-39C7629048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85B84A6-4F5E-ED20-F406-82CF0DD8DAAD}"/>
              </a:ext>
            </a:extLst>
          </p:cNvPr>
          <p:cNvSpPr txBox="1"/>
          <p:nvPr/>
        </p:nvSpPr>
        <p:spPr>
          <a:xfrm>
            <a:off x="350981" y="380569"/>
            <a:ext cx="1754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1. </a:t>
            </a:r>
            <a:r>
              <a:rPr lang="zh-TW" altLang="en-US" sz="3200" dirty="0">
                <a:solidFill>
                  <a:schemeClr val="bg1"/>
                </a:solidFill>
              </a:rPr>
              <a:t>目</a:t>
            </a:r>
          </a:p>
        </p:txBody>
      </p:sp>
      <p:pic>
        <p:nvPicPr>
          <p:cNvPr id="5" name="圖片 4" descr="一張含有 人員, 服裝, 人的臉孔, 圖書 的圖片&#10;&#10;自動產生的描述">
            <a:extLst>
              <a:ext uri="{FF2B5EF4-FFF2-40B4-BE49-F238E27FC236}">
                <a16:creationId xmlns:a16="http://schemas.microsoft.com/office/drawing/2014/main" id="{DC16252E-5BD3-F9C1-13BF-A38C9DC85B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959E1A0E-6D86-CD17-840E-C36C6E727C34}"/>
              </a:ext>
            </a:extLst>
          </p:cNvPr>
          <p:cNvSpPr txBox="1"/>
          <p:nvPr/>
        </p:nvSpPr>
        <p:spPr>
          <a:xfrm>
            <a:off x="350981" y="231505"/>
            <a:ext cx="3278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>
                <a:solidFill>
                  <a:srgbClr val="00B0F0"/>
                </a:solidFill>
              </a:rPr>
              <a:t>5.</a:t>
            </a:r>
            <a:r>
              <a:rPr lang="zh-TW" altLang="en-US" sz="5400" dirty="0">
                <a:solidFill>
                  <a:srgbClr val="00B0F0"/>
                </a:solidFill>
              </a:rPr>
              <a:t> 意外</a:t>
            </a:r>
          </a:p>
        </p:txBody>
      </p:sp>
    </p:spTree>
    <p:extLst>
      <p:ext uri="{BB962C8B-B14F-4D97-AF65-F5344CB8AC3E}">
        <p14:creationId xmlns:p14="http://schemas.microsoft.com/office/powerpoint/2010/main" val="130435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CF5903-5B97-0A09-0040-8837F8ABF4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3F37DE-4A1D-2B74-D51C-290E74D14E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F05F065-7DC1-CE9B-7436-AF21D85B03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250E8FB-880B-6907-11FB-BA5FE571EF4E}"/>
              </a:ext>
            </a:extLst>
          </p:cNvPr>
          <p:cNvSpPr txBox="1"/>
          <p:nvPr/>
        </p:nvSpPr>
        <p:spPr>
          <a:xfrm>
            <a:off x="350981" y="380569"/>
            <a:ext cx="1754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1. </a:t>
            </a:r>
            <a:r>
              <a:rPr lang="zh-TW" altLang="en-US" sz="3200" dirty="0">
                <a:solidFill>
                  <a:schemeClr val="bg1"/>
                </a:solidFill>
              </a:rPr>
              <a:t>目</a:t>
            </a:r>
          </a:p>
        </p:txBody>
      </p:sp>
      <p:pic>
        <p:nvPicPr>
          <p:cNvPr id="5" name="圖片 4" descr="一張含有 人員, 戶外, 手指, 捲動方塊 的圖片&#10;&#10;自動產生的描述">
            <a:extLst>
              <a:ext uri="{FF2B5EF4-FFF2-40B4-BE49-F238E27FC236}">
                <a16:creationId xmlns:a16="http://schemas.microsoft.com/office/drawing/2014/main" id="{0D9B4501-3EAE-B8A2-F96B-758B0A5320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56655" cy="68580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01B4C25C-1634-3D79-5DC5-973732635B52}"/>
              </a:ext>
            </a:extLst>
          </p:cNvPr>
          <p:cNvSpPr txBox="1"/>
          <p:nvPr/>
        </p:nvSpPr>
        <p:spPr>
          <a:xfrm>
            <a:off x="350981" y="231505"/>
            <a:ext cx="3278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>
                <a:solidFill>
                  <a:srgbClr val="00B0F0"/>
                </a:solidFill>
              </a:rPr>
              <a:t>6.</a:t>
            </a:r>
            <a:r>
              <a:rPr lang="zh-TW" altLang="en-US" sz="5400" dirty="0">
                <a:solidFill>
                  <a:srgbClr val="00B0F0"/>
                </a:solidFill>
              </a:rPr>
              <a:t> 轉彎</a:t>
            </a:r>
          </a:p>
        </p:txBody>
      </p:sp>
    </p:spTree>
    <p:extLst>
      <p:ext uri="{BB962C8B-B14F-4D97-AF65-F5344CB8AC3E}">
        <p14:creationId xmlns:p14="http://schemas.microsoft.com/office/powerpoint/2010/main" val="1269333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D5706-12DC-F980-9776-FAD85EEBE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A09BA2-E256-60B3-F34C-664E760516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D6BCD51-A2F8-46AF-8E14-06FBC61B75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29AD959-7472-B47C-95C6-B12D7BCF4F41}"/>
              </a:ext>
            </a:extLst>
          </p:cNvPr>
          <p:cNvSpPr txBox="1"/>
          <p:nvPr/>
        </p:nvSpPr>
        <p:spPr>
          <a:xfrm>
            <a:off x="350981" y="380569"/>
            <a:ext cx="1754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1. </a:t>
            </a:r>
            <a:r>
              <a:rPr lang="zh-TW" altLang="en-US" sz="3200" dirty="0">
                <a:solidFill>
                  <a:schemeClr val="bg1"/>
                </a:solidFill>
              </a:rPr>
              <a:t>目</a:t>
            </a:r>
          </a:p>
        </p:txBody>
      </p:sp>
      <p:pic>
        <p:nvPicPr>
          <p:cNvPr id="5" name="圖片 4" descr="一張含有 室內, 雕像, 獎盃, 藝術 的圖片&#10;&#10;自動產生的描述">
            <a:extLst>
              <a:ext uri="{FF2B5EF4-FFF2-40B4-BE49-F238E27FC236}">
                <a16:creationId xmlns:a16="http://schemas.microsoft.com/office/drawing/2014/main" id="{0C802EC0-DF02-DCE5-C181-978AB48688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4A2AB95D-F33E-7A34-7455-BC8E53EEE38A}"/>
              </a:ext>
            </a:extLst>
          </p:cNvPr>
          <p:cNvSpPr txBox="1"/>
          <p:nvPr/>
        </p:nvSpPr>
        <p:spPr>
          <a:xfrm>
            <a:off x="350981" y="231505"/>
            <a:ext cx="3278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>
                <a:solidFill>
                  <a:srgbClr val="00B0F0"/>
                </a:solidFill>
              </a:rPr>
              <a:t>7.</a:t>
            </a:r>
            <a:r>
              <a:rPr lang="zh-TW" altLang="en-US" sz="5400" dirty="0">
                <a:solidFill>
                  <a:srgbClr val="00B0F0"/>
                </a:solidFill>
              </a:rPr>
              <a:t> 結局</a:t>
            </a:r>
          </a:p>
        </p:txBody>
      </p:sp>
    </p:spTree>
    <p:extLst>
      <p:ext uri="{BB962C8B-B14F-4D97-AF65-F5344CB8AC3E}">
        <p14:creationId xmlns:p14="http://schemas.microsoft.com/office/powerpoint/2010/main" val="2832131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138</Words>
  <Application>Microsoft Office PowerPoint</Application>
  <PresentationFormat>寬螢幕</PresentationFormat>
  <Paragraphs>30</Paragraphs>
  <Slides>8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彥宇 陳</dc:creator>
  <cp:lastModifiedBy>彥宇 陳</cp:lastModifiedBy>
  <cp:revision>6</cp:revision>
  <dcterms:created xsi:type="dcterms:W3CDTF">2024-10-31T15:10:03Z</dcterms:created>
  <dcterms:modified xsi:type="dcterms:W3CDTF">2024-11-01T06:22:50Z</dcterms:modified>
</cp:coreProperties>
</file>