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9BA2-E756-486E-8253-16A5A334A351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0C5B2-7CA2-4727-9763-B7F3DC0B88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5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</a:t>
            </a:r>
            <a:r>
              <a:rPr lang="en-US" altLang="zh-TW" dirty="0" err="1"/>
              <a:t>festo</a:t>
            </a:r>
            <a:r>
              <a:rPr lang="en-US" altLang="zh-TW" dirty="0"/>
              <a:t>-company-headquarters-building-1077266/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C5B2-7CA2-4727-9763-B7F3DC0B883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3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/photos/boy-child-sad-alone-to-sit-1666611/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C5B2-7CA2-4727-9763-B7F3DC0B883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4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</a:t>
            </a:r>
            <a:r>
              <a:rPr lang="en-US" altLang="zh-TW" dirty="0" err="1"/>
              <a:t>festo</a:t>
            </a:r>
            <a:r>
              <a:rPr lang="en-US" altLang="zh-TW" dirty="0"/>
              <a:t>-company-headquarters-building-1077266/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C5B2-7CA2-4727-9763-B7F3DC0B883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73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/photos/chart-graph-finance-financial-data-2785900/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C5B2-7CA2-4727-9763-B7F3DC0B883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97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/>
              <a:t>/photos/project-management-certification-5441394/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C5B2-7CA2-4727-9763-B7F3DC0B883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/photos/software-development-company-8391543/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C5B2-7CA2-4727-9763-B7F3DC0B883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79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pixabay.com</a:t>
            </a:r>
            <a:r>
              <a:rPr lang="en-US" altLang="zh-TW" dirty="0"/>
              <a:t>/</a:t>
            </a:r>
            <a:r>
              <a:rPr lang="en-US" altLang="zh-TW" dirty="0" err="1"/>
              <a:t>zh</a:t>
            </a:r>
            <a:r>
              <a:rPr lang="en-US" altLang="zh-TW" dirty="0"/>
              <a:t>/photos/graph-chart-investment-growth-hand-4737109/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0C5B2-7CA2-4727-9763-B7F3DC0B883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0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B262C-4B17-A80D-ED30-AEA17ADF8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ACB691-C6A4-4617-5979-027F187A4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C9587E-A8F4-CE1B-76AC-58FE3248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98727-6115-82C3-0EB7-6F6F005C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474EA-84E8-F9CA-B7BF-C342E2EB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02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26920-B3BC-3EEB-8F57-F91C7F9B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1C89C7-B806-C5C0-8636-0486F6A7E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328592-0786-F77A-7DE4-EC164E0B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BCCE5-2609-7E39-5F65-1701CCA9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CEC3A6-BD20-2413-6F48-D9DBA714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55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3B1DAB-D2A2-54CD-8594-D82CE4216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5752DA-42D4-034A-89ED-14E3C8811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3D21B-529F-CC42-190D-0AF5FD46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BE623E-27A0-B56D-4750-FDE4890C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F345B-C201-D1D2-C883-70764664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6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3D835-80A6-DD19-391E-90D7939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73F83-EF76-ADAA-7B1C-BFA5B3A01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77891D-CFB6-5DEA-8E6E-B03B1880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C9719-4F57-7A60-71CD-7BCC1205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2492ED-62DA-D402-9B22-093AEAB5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4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1C07C-31B5-2801-97E1-3ABC4F06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C445F-F4C1-597B-2A3F-0DDE00BE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5BB97D-7C1F-723D-1F99-FEC41300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1AB448-40D6-FAC3-0D74-425318BC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DDD35-3C16-1A6D-B153-76C586B2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17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D04E1-B283-1839-9A63-3321A1C3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1EE1B-B130-D9AE-0962-45CA3D811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F8269B-2796-061B-4C32-D10AF5F5A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AD239-2514-5957-4D2D-8D924A3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A504E5-BB93-8FC5-0969-FEB05892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078191-6DFD-3FB0-393A-49DB6DA2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3FCE6-D11A-8008-EBE8-E310A49C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682C49-BD3D-E8A0-5DF2-42F72819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D860D-B29D-3CD5-5D70-874030C91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8C226E-B128-5455-719F-2F2587091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165A5E-6660-7B00-040F-AE65849E1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53A59A-DBCA-487E-A9B6-148BE7A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35687-9752-5F51-995C-09DB9C79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6797CC-7447-B7AE-7FEB-D951643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E084D-85F2-D7DB-0AB8-165948EC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44C5B9-2AF8-2FF2-0BA5-086E1FCC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93D34A-AF76-5C5A-2A18-6ECB7007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AFEAA9-0CFE-F76C-1FA7-8DE5A615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73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42D78D-5130-0532-5CC2-DEBF9EED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743F8D-4CF1-FE80-CB50-06F06E9D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1FFFBE-B014-D28C-CF9F-C1E98CB1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81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82661-B5A5-A2DF-8D1F-BE3DE5DD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4A8EB-F8D9-B160-98C2-1D356D99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C7CD8C-30A0-1A49-90E5-7C6CDF53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820A7A-9346-80C6-084E-0BF6FA3A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7E415-621C-F4BB-B2D8-E51E3F1E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A73B-3A37-5664-8646-F29CD868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40FAD-4548-D5E6-9769-2EEC553B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BCB460-13CA-1E75-5CB8-FB463F04A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6B0C8F-B1E9-B96D-BC96-BFAB5655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26A119-65B4-ECBF-84EE-732F00EC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2BE35C-107A-7F9B-83B7-0B012E89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24448-2CA8-856E-4304-277D2BF5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0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CEC143-E925-6944-F59A-07400A47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02421E-2498-5E20-9BE8-59937A2C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3D6D7-AB7D-3B09-6A60-F17231B4F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F0D34-E283-44AA-9DAC-40C1E7A54450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0B915-0190-9E3B-27BC-0D93E785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277AA-6B98-61F1-FA74-F3C0D3A38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EF1B8-2980-4679-BD38-9169F04302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8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CF30B-3B25-76DC-CCB9-E03AECBCD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32D293-DB04-93B1-EDB5-9784C0CD2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DD2D12-2A88-C1A7-2320-E7011E7BB1CD}"/>
              </a:ext>
            </a:extLst>
          </p:cNvPr>
          <p:cNvSpPr/>
          <p:nvPr/>
        </p:nvSpPr>
        <p:spPr>
          <a:xfrm>
            <a:off x="-18473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BF86E2-00F3-36FD-17BE-7109D394CB55}"/>
              </a:ext>
            </a:extLst>
          </p:cNvPr>
          <p:cNvSpPr txBox="1"/>
          <p:nvPr/>
        </p:nvSpPr>
        <p:spPr>
          <a:xfrm>
            <a:off x="3893126" y="2644170"/>
            <a:ext cx="4405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</a:rPr>
              <a:t>職場故事</a:t>
            </a:r>
            <a:endParaRPr lang="en-US" altLang="zh-TW" sz="4800" dirty="0">
              <a:solidFill>
                <a:schemeClr val="bg1"/>
              </a:solidFill>
            </a:endParaRPr>
          </a:p>
          <a:p>
            <a:pPr algn="ctr"/>
            <a:r>
              <a:rPr lang="en-US" altLang="zh-TW" sz="4800" dirty="0">
                <a:solidFill>
                  <a:schemeClr val="bg1"/>
                </a:solidFill>
              </a:rPr>
              <a:t>(</a:t>
            </a:r>
            <a:r>
              <a:rPr lang="en-US" altLang="zh-TW" sz="4800" dirty="0" err="1">
                <a:solidFill>
                  <a:schemeClr val="bg1"/>
                </a:solidFill>
              </a:rPr>
              <a:t>Animaze</a:t>
            </a:r>
            <a:r>
              <a:rPr lang="en-US" altLang="zh-TW" sz="4800" dirty="0">
                <a:solidFill>
                  <a:schemeClr val="bg1"/>
                </a:solidFill>
              </a:rPr>
              <a:t>)</a:t>
            </a:r>
            <a:endParaRPr lang="zh-TW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1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9887F-6079-19C4-B483-85E83A090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9700B-F7FC-8DE5-C528-4322D76B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67BA11-4377-05C3-82F9-368AE6EDE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F57A64-3D71-C1DB-7364-BDABBA11F826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5" name="圖片 4" descr="一張含有 戶外, 天空, 雲, 植物 的圖片&#10;&#10;自動產生的描述">
            <a:extLst>
              <a:ext uri="{FF2B5EF4-FFF2-40B4-BE49-F238E27FC236}">
                <a16:creationId xmlns:a16="http://schemas.microsoft.com/office/drawing/2014/main" id="{2A4E8F46-3511-DA51-D593-98F70313E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1F3A306-513F-9F5E-E44C-63B0F0F36DB1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1.</a:t>
            </a:r>
            <a:r>
              <a:rPr lang="zh-TW" altLang="en-US" sz="5400" dirty="0">
                <a:solidFill>
                  <a:srgbClr val="00B0F0"/>
                </a:solidFill>
              </a:rPr>
              <a:t> 目標</a:t>
            </a:r>
          </a:p>
        </p:txBody>
      </p:sp>
    </p:spTree>
    <p:extLst>
      <p:ext uri="{BB962C8B-B14F-4D97-AF65-F5344CB8AC3E}">
        <p14:creationId xmlns:p14="http://schemas.microsoft.com/office/powerpoint/2010/main" val="231703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AC21A-EA71-E9D0-BDEE-9302889B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FA988-48BD-F75D-E358-8B26ED9E1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5B6DAD-613B-DE01-744D-55A40C35D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EA95EC-ED51-8855-65F6-FBFEEE256F06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7" name="圖片 6" descr="一張含有 人員, 服裝, 戶外, 地面 的圖片&#10;&#10;自動產生的描述">
            <a:extLst>
              <a:ext uri="{FF2B5EF4-FFF2-40B4-BE49-F238E27FC236}">
                <a16:creationId xmlns:a16="http://schemas.microsoft.com/office/drawing/2014/main" id="{84DC266C-1B26-0A6A-79C9-5D074947F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842FD31-8CFD-461D-11F2-E15CC5168234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2.</a:t>
            </a:r>
            <a:r>
              <a:rPr lang="zh-TW" altLang="en-US" sz="5400" dirty="0">
                <a:solidFill>
                  <a:srgbClr val="00B0F0"/>
                </a:solidFill>
              </a:rPr>
              <a:t> 阻礙</a:t>
            </a:r>
          </a:p>
        </p:txBody>
      </p:sp>
    </p:spTree>
    <p:extLst>
      <p:ext uri="{BB962C8B-B14F-4D97-AF65-F5344CB8AC3E}">
        <p14:creationId xmlns:p14="http://schemas.microsoft.com/office/powerpoint/2010/main" val="166866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9537-F096-588B-7E65-A9695E27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0E914-5AFE-18CC-DA60-939CDEA89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0DEAE3-4661-97FB-92DB-F486662A3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1E38673-076B-9F71-B5FF-DD796481FDB4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7" name="圖片 6" descr="一張含有 圖書, 辦公用品, 文字, 鋼筆 的圖片&#10;&#10;自動產生的描述">
            <a:extLst>
              <a:ext uri="{FF2B5EF4-FFF2-40B4-BE49-F238E27FC236}">
                <a16:creationId xmlns:a16="http://schemas.microsoft.com/office/drawing/2014/main" id="{8B04B7E4-D790-3FEF-4589-D2C600B0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F5BDDA6-276D-1C1E-7D6B-5F507648563E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3.</a:t>
            </a:r>
            <a:r>
              <a:rPr lang="zh-TW" altLang="en-US" sz="5400" dirty="0">
                <a:solidFill>
                  <a:srgbClr val="00B0F0"/>
                </a:solidFill>
              </a:rPr>
              <a:t> 努力</a:t>
            </a:r>
          </a:p>
        </p:txBody>
      </p:sp>
    </p:spTree>
    <p:extLst>
      <p:ext uri="{BB962C8B-B14F-4D97-AF65-F5344CB8AC3E}">
        <p14:creationId xmlns:p14="http://schemas.microsoft.com/office/powerpoint/2010/main" val="317916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9819C-1B83-4CE1-3B5B-AE2EA63D3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FFC17-27BF-A2D6-D771-B34981131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CB888D-A704-31C2-6F93-5D714EBFA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F29B50-95A7-EB94-94B4-FFA7A9BAF551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7" name="圖片 6" descr="一張含有 文字, 咖啡杯, 辦公用品, 杯子 的圖片&#10;&#10;自動產生的描述">
            <a:extLst>
              <a:ext uri="{FF2B5EF4-FFF2-40B4-BE49-F238E27FC236}">
                <a16:creationId xmlns:a16="http://schemas.microsoft.com/office/drawing/2014/main" id="{E99B2957-4698-7697-CAE6-1C15E91AA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8CFB489-60F4-4900-9DE6-73E53D45D5BC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4.</a:t>
            </a:r>
            <a:r>
              <a:rPr lang="zh-TW" altLang="en-US" sz="5400" dirty="0">
                <a:solidFill>
                  <a:srgbClr val="00B0F0"/>
                </a:solidFill>
              </a:rPr>
              <a:t> 結果</a:t>
            </a:r>
          </a:p>
        </p:txBody>
      </p:sp>
    </p:spTree>
    <p:extLst>
      <p:ext uri="{BB962C8B-B14F-4D97-AF65-F5344CB8AC3E}">
        <p14:creationId xmlns:p14="http://schemas.microsoft.com/office/powerpoint/2010/main" val="23422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5049-B66B-63F5-2E94-9ECA8AE5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89724-EA9D-C3A9-E071-C13532DF0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23BCB9-456E-1E27-238D-39C762904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5B84A6-4F5E-ED20-F406-82CF0DD8DAAD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7" name="圖片 6" descr="一張含有 服裝, 人的臉孔, 人員, 文字 的圖片&#10;&#10;自動產生的描述">
            <a:extLst>
              <a:ext uri="{FF2B5EF4-FFF2-40B4-BE49-F238E27FC236}">
                <a16:creationId xmlns:a16="http://schemas.microsoft.com/office/drawing/2014/main" id="{1890CB21-33D3-09A2-6AD9-9423AC1A1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36D417F-768D-4139-C4E6-2A1B1E55F4A3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5.</a:t>
            </a:r>
            <a:r>
              <a:rPr lang="zh-TW" altLang="en-US" sz="5400" dirty="0">
                <a:solidFill>
                  <a:srgbClr val="00B0F0"/>
                </a:solidFill>
              </a:rPr>
              <a:t> 意外</a:t>
            </a:r>
          </a:p>
        </p:txBody>
      </p:sp>
    </p:spTree>
    <p:extLst>
      <p:ext uri="{BB962C8B-B14F-4D97-AF65-F5344CB8AC3E}">
        <p14:creationId xmlns:p14="http://schemas.microsoft.com/office/powerpoint/2010/main" val="13043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5903-5B97-0A09-0040-8837F8ABF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F37DE-4A1D-2B74-D51C-290E74D14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05F065-7DC1-CE9B-7436-AF21D85B0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50E8FB-880B-6907-11FB-BA5FE571EF4E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7" name="圖片 6" descr="一張含有 人員, 文字, 室內, 服裝 的圖片&#10;&#10;自動產生的描述">
            <a:extLst>
              <a:ext uri="{FF2B5EF4-FFF2-40B4-BE49-F238E27FC236}">
                <a16:creationId xmlns:a16="http://schemas.microsoft.com/office/drawing/2014/main" id="{D51DF401-930A-1249-7709-CC88731B3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E49162D-5295-6E02-8DB7-FDCF44E1F30F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6.</a:t>
            </a:r>
            <a:r>
              <a:rPr lang="zh-TW" altLang="en-US" sz="5400" dirty="0">
                <a:solidFill>
                  <a:srgbClr val="00B0F0"/>
                </a:solidFill>
              </a:rPr>
              <a:t> 轉彎</a:t>
            </a:r>
          </a:p>
        </p:txBody>
      </p:sp>
    </p:spTree>
    <p:extLst>
      <p:ext uri="{BB962C8B-B14F-4D97-AF65-F5344CB8AC3E}">
        <p14:creationId xmlns:p14="http://schemas.microsoft.com/office/powerpoint/2010/main" val="126933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D5706-12DC-F980-9776-FAD85EEB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09BA2-E256-60B3-F34C-664E7605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6BCD51-A2F8-46AF-8E14-06FBC61B7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9AD959-7472-B47C-95C6-B12D7BCF4F41}"/>
              </a:ext>
            </a:extLst>
          </p:cNvPr>
          <p:cNvSpPr txBox="1"/>
          <p:nvPr/>
        </p:nvSpPr>
        <p:spPr>
          <a:xfrm>
            <a:off x="350981" y="380569"/>
            <a:ext cx="175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1. </a:t>
            </a:r>
            <a:r>
              <a:rPr lang="zh-TW" altLang="en-US" sz="3200" dirty="0">
                <a:solidFill>
                  <a:schemeClr val="bg1"/>
                </a:solidFill>
              </a:rPr>
              <a:t>目</a:t>
            </a:r>
          </a:p>
        </p:txBody>
      </p:sp>
      <p:pic>
        <p:nvPicPr>
          <p:cNvPr id="7" name="圖片 6" descr="一張含有 圖畫, 辦公用品, 眼鏡, 襯衫 的圖片&#10;&#10;自動產生的描述">
            <a:extLst>
              <a:ext uri="{FF2B5EF4-FFF2-40B4-BE49-F238E27FC236}">
                <a16:creationId xmlns:a16="http://schemas.microsoft.com/office/drawing/2014/main" id="{301297D6-942A-EF10-D239-5FD3F404E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12118109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6DF9E6A-FAF7-2A96-F958-B12ADC372344}"/>
              </a:ext>
            </a:extLst>
          </p:cNvPr>
          <p:cNvSpPr txBox="1"/>
          <p:nvPr/>
        </p:nvSpPr>
        <p:spPr>
          <a:xfrm>
            <a:off x="350981" y="231505"/>
            <a:ext cx="327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rgbClr val="00B0F0"/>
                </a:solidFill>
              </a:rPr>
              <a:t>7.</a:t>
            </a:r>
            <a:r>
              <a:rPr lang="zh-TW" altLang="en-US" sz="5400" dirty="0">
                <a:solidFill>
                  <a:srgbClr val="00B0F0"/>
                </a:solidFill>
              </a:rPr>
              <a:t> 結局</a:t>
            </a:r>
          </a:p>
        </p:txBody>
      </p:sp>
    </p:spTree>
    <p:extLst>
      <p:ext uri="{BB962C8B-B14F-4D97-AF65-F5344CB8AC3E}">
        <p14:creationId xmlns:p14="http://schemas.microsoft.com/office/powerpoint/2010/main" val="283213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139</Words>
  <Application>Microsoft Office PowerPoint</Application>
  <PresentationFormat>寬螢幕</PresentationFormat>
  <Paragraphs>30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彥宇 陳</dc:creator>
  <cp:lastModifiedBy>彥宇 陳</cp:lastModifiedBy>
  <cp:revision>6</cp:revision>
  <dcterms:created xsi:type="dcterms:W3CDTF">2024-10-31T15:10:03Z</dcterms:created>
  <dcterms:modified xsi:type="dcterms:W3CDTF">2024-11-01T06:24:49Z</dcterms:modified>
</cp:coreProperties>
</file>