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C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E9F12-3F2E-A71E-4C34-12FAE0A65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3A20B4-459F-94F8-BD6A-1FE18F8F1D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10108-AFC1-ECE4-5F62-8D91AFAA4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AF9F-F223-40CC-9F5F-B36D09D25E1B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2D329-56AE-9B56-0E44-0598D943B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33EA4-CDCD-207A-0989-FA7191CD9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B6CAC-CC4A-46AF-9255-E507D36D0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96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2977D-1BCC-3748-2117-A0A5E5E64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341F2A-006B-4CFF-B7BC-FCF829F1E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991F2-2770-AD2B-05C1-588A63D2D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AF9F-F223-40CC-9F5F-B36D09D25E1B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EF838-84FD-03DF-EAA1-376CD5C2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0D364-F7FB-995F-3914-648CB0D42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B6CAC-CC4A-46AF-9255-E507D36D0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62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2766E6-DBB7-7D22-C7B1-931F6C8265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E745C3-C8D2-1FA7-0AE9-E33F04954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8AF4C-8E39-B31E-C8EB-692DA3C7F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AF9F-F223-40CC-9F5F-B36D09D25E1B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26171-0243-3FBC-3474-0D7A54C61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0E67BF-BCAC-128E-40B7-54FEE7ACC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B6CAC-CC4A-46AF-9255-E507D36D0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77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323DD-71B2-FC58-561A-0A59DE953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5016D-32B8-CDC3-4A1C-E1FB873A2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415B4-9CA7-C391-6E30-3430ECF8C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AF9F-F223-40CC-9F5F-B36D09D25E1B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30CDA-AB6E-62A1-1B3F-BD6BD5B20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25F8D-453D-5A86-C6DE-CDB6D5E22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B6CAC-CC4A-46AF-9255-E507D36D0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33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B50D9-083E-A7B0-A55B-E74C7A454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1CC95-ECF9-5547-BB96-7878D9D06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9508A-BAD9-694A-3826-F10937913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AF9F-F223-40CC-9F5F-B36D09D25E1B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FBBED-FE5B-8315-7A15-3CBEF29E5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32FAC-A2AA-68F6-BBE7-105E4F225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B6CAC-CC4A-46AF-9255-E507D36D0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502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9C9AC-F5C0-5546-FF81-D07B346BE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E24E0-5EA5-C777-0812-D621113FA8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BA32E-9A16-96AA-D7DD-B6CFA8FFC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3CC81-4387-3163-FC63-BDE10E7BA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AF9F-F223-40CC-9F5F-B36D09D25E1B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8EA87-BAB3-4B85-6F47-16147E004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41FAC-1296-7F32-6462-1E6888C1E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B6CAC-CC4A-46AF-9255-E507D36D0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77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FC21D-D983-A550-CD19-C322474F0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B2FAB-0AAC-D8AD-355B-D7D738E6A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F936A-1586-93D9-D903-5FFC564FE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8F053-1223-7B86-70D6-13AA3B092E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DB2DDE-C968-1505-A23E-B8C348CA82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A7ABA8-2BC8-F57B-36F1-8D8D79398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AF9F-F223-40CC-9F5F-B36D09D25E1B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691C6-D0F0-39DF-B6D8-44A87024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177FA1-9B3A-C894-E55A-4A70FDFEE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B6CAC-CC4A-46AF-9255-E507D36D0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3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E9AC0-87B4-FA02-BAB4-489A88B00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0B2CA1-FC38-6FFA-CB1C-6A22D39DD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AF9F-F223-40CC-9F5F-B36D09D25E1B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F35936-6F49-369F-E474-0472F5AE7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28194F-6133-5A8D-DDFC-4402D9DC4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B6CAC-CC4A-46AF-9255-E507D36D0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99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7F769E-80E0-9725-D063-EF72C9E3D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AF9F-F223-40CC-9F5F-B36D09D25E1B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F5F142-DB19-BED4-3EAC-6F319755E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943FF-B441-1CB5-CAA6-AA3FDC821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B6CAC-CC4A-46AF-9255-E507D36D0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235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25F9C-02A4-2330-28E2-A32E3890A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1DD62-FC2F-70F6-1DF9-ABFC6ED7F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F83AE7-3029-36BB-2143-676A81013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0AA87-70FC-70A3-9E54-0A2035B8D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AF9F-F223-40CC-9F5F-B36D09D25E1B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017BC-8DEB-2867-2561-DCBAA723D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4B9CC-D37E-4C71-0615-540A4E3A6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B6CAC-CC4A-46AF-9255-E507D36D0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18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D1D69-A7BE-0241-741E-04F581FBE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03BE61-BA33-CA69-9521-2DE0378537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70FA6B-1D48-9DA9-9807-3E4EFC8C4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0FF8F-3F8F-3E7A-0E16-5E48F07FE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AF9F-F223-40CC-9F5F-B36D09D25E1B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B5E8B2-2BC7-DBC9-E8F4-628E317F0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CFC7A-657B-82C1-4DE4-DCED890B9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B6CAC-CC4A-46AF-9255-E507D36D0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62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5B3B63-433A-B249-4B69-634B233FA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B3E61-5BBA-EEB1-D245-E32DE017A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9EEFA-8685-1CD2-E264-C2EC2D29A1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9AF9F-F223-40CC-9F5F-B36D09D25E1B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129DD-F6CA-A479-F8CF-831F0EC206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D1D3F-B115-DE5F-5665-E7E521690D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B6CAC-CC4A-46AF-9255-E507D36D0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95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8EF9B37-21DD-3DA5-D4BF-6AA21BAE4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6A1244-4C68-6A84-8721-4A4A7E09F269}"/>
              </a:ext>
            </a:extLst>
          </p:cNvPr>
          <p:cNvSpPr txBox="1"/>
          <p:nvPr/>
        </p:nvSpPr>
        <p:spPr>
          <a:xfrm>
            <a:off x="6096000" y="2184399"/>
            <a:ext cx="54737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solidFill>
                  <a:srgbClr val="47C9F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SPARK AI</a:t>
            </a:r>
          </a:p>
        </p:txBody>
      </p:sp>
    </p:spTree>
    <p:extLst>
      <p:ext uri="{BB962C8B-B14F-4D97-AF65-F5344CB8AC3E}">
        <p14:creationId xmlns:p14="http://schemas.microsoft.com/office/powerpoint/2010/main" val="1974961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4D15AD-C474-F03A-7A50-0F4A6C4040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8500E3-E92A-02ED-1129-9AFC637735F6}"/>
              </a:ext>
            </a:extLst>
          </p:cNvPr>
          <p:cNvSpPr txBox="1"/>
          <p:nvPr/>
        </p:nvSpPr>
        <p:spPr>
          <a:xfrm>
            <a:off x="7140575" y="182226"/>
            <a:ext cx="6311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47C9F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Our Vision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ACBA4C-B617-5AE2-C912-B785E4EBA0AB}"/>
              </a:ext>
            </a:extLst>
          </p:cNvPr>
          <p:cNvSpPr txBox="1"/>
          <p:nvPr/>
        </p:nvSpPr>
        <p:spPr>
          <a:xfrm>
            <a:off x="5686425" y="1228129"/>
            <a:ext cx="62103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rgbClr val="47C9F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 platform where students and teachers learn and communicate</a:t>
            </a:r>
          </a:p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endParaRPr lang="en-US" sz="3200" b="1" dirty="0">
              <a:solidFill>
                <a:srgbClr val="47C9F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rgbClr val="47C9F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AI-agent assisted learning</a:t>
            </a:r>
          </a:p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endParaRPr lang="en-US" sz="3200" b="1" dirty="0">
              <a:solidFill>
                <a:srgbClr val="47C9F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rgbClr val="47C9F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Intuitive UI/UX </a:t>
            </a:r>
          </a:p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endParaRPr lang="en-US" sz="3200" b="1" dirty="0">
              <a:solidFill>
                <a:srgbClr val="47C9F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rgbClr val="47C9F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Campus-Wide access</a:t>
            </a:r>
          </a:p>
        </p:txBody>
      </p:sp>
    </p:spTree>
    <p:extLst>
      <p:ext uri="{BB962C8B-B14F-4D97-AF65-F5344CB8AC3E}">
        <p14:creationId xmlns:p14="http://schemas.microsoft.com/office/powerpoint/2010/main" val="4121645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45328B-F444-CCA1-9F31-688A63C49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73C515-E77F-3C6F-AB6A-708322E1B8B6}"/>
              </a:ext>
            </a:extLst>
          </p:cNvPr>
          <p:cNvSpPr txBox="1"/>
          <p:nvPr/>
        </p:nvSpPr>
        <p:spPr>
          <a:xfrm>
            <a:off x="7813675" y="119360"/>
            <a:ext cx="6083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47C9F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Students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93A9F5-CE87-EE6E-0725-3B224B757711}"/>
              </a:ext>
            </a:extLst>
          </p:cNvPr>
          <p:cNvSpPr txBox="1"/>
          <p:nvPr/>
        </p:nvSpPr>
        <p:spPr>
          <a:xfrm>
            <a:off x="5229225" y="933450"/>
            <a:ext cx="68961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rgbClr val="47C9F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Generate Flashcards</a:t>
            </a:r>
          </a:p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endParaRPr lang="en-US" sz="3200" b="1" dirty="0">
              <a:solidFill>
                <a:srgbClr val="47C9F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rgbClr val="47C9F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Complete Assignments </a:t>
            </a:r>
          </a:p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endParaRPr lang="en-US" sz="3200" b="1" dirty="0">
              <a:solidFill>
                <a:srgbClr val="47C9F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rgbClr val="47C9F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Take Tests</a:t>
            </a:r>
          </a:p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endParaRPr lang="en-US" sz="3200" b="1" dirty="0">
              <a:solidFill>
                <a:srgbClr val="47C9F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rgbClr val="47C9F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LaTeX generator </a:t>
            </a:r>
          </a:p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endParaRPr lang="en-US" sz="3200" b="1" dirty="0">
              <a:solidFill>
                <a:srgbClr val="47C9F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rgbClr val="47C9F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Access Courses and Generate Summaries</a:t>
            </a:r>
          </a:p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endParaRPr lang="en-US" sz="3200" b="1" dirty="0">
              <a:solidFill>
                <a:srgbClr val="47C9F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rgbClr val="47C9F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Video Course Understanding</a:t>
            </a:r>
          </a:p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156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E3377C-9B2B-0426-025B-8B968A192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95513C-8BCD-1A0B-0ED3-2CFF2152E931}"/>
              </a:ext>
            </a:extLst>
          </p:cNvPr>
          <p:cNvSpPr txBox="1"/>
          <p:nvPr/>
        </p:nvSpPr>
        <p:spPr>
          <a:xfrm>
            <a:off x="7175500" y="150674"/>
            <a:ext cx="4178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47C9F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Professors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663E62-CE50-21F8-50B7-ACF3703825B0}"/>
              </a:ext>
            </a:extLst>
          </p:cNvPr>
          <p:cNvSpPr txBox="1"/>
          <p:nvPr/>
        </p:nvSpPr>
        <p:spPr>
          <a:xfrm>
            <a:off x="5057775" y="1295401"/>
            <a:ext cx="7134225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rgbClr val="47C9F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Can upload course materials</a:t>
            </a:r>
          </a:p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endParaRPr lang="en-US" sz="3200" b="1" dirty="0">
              <a:solidFill>
                <a:srgbClr val="47C9F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rgbClr val="47C9F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Can generate courses from online resources </a:t>
            </a:r>
          </a:p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endParaRPr lang="en-US" sz="3200" b="1" dirty="0">
              <a:solidFill>
                <a:srgbClr val="47C9F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rgbClr val="47C9F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Can create AI-generated tests</a:t>
            </a:r>
          </a:p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endParaRPr lang="en-US" sz="3200" b="1" dirty="0">
              <a:solidFill>
                <a:srgbClr val="47C9F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rgbClr val="47C9F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Can check student progress</a:t>
            </a:r>
          </a:p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endParaRPr lang="en-US" sz="3200" b="1" dirty="0">
              <a:solidFill>
                <a:srgbClr val="47C9F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rgbClr val="47C9F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Can create AI-generated assignments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endParaRPr lang="en-US" dirty="0"/>
          </a:p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296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DBBA67-A6E3-6EC0-64B6-805CCD44DA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28F16B-4335-CC13-2995-B9008A9F7907}"/>
              </a:ext>
            </a:extLst>
          </p:cNvPr>
          <p:cNvSpPr txBox="1"/>
          <p:nvPr/>
        </p:nvSpPr>
        <p:spPr>
          <a:xfrm>
            <a:off x="7610167" y="90846"/>
            <a:ext cx="932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47C9F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AI Safety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CA51B3-C079-E66A-8C3A-2E0AF1D9C7FA}"/>
              </a:ext>
            </a:extLst>
          </p:cNvPr>
          <p:cNvSpPr txBox="1"/>
          <p:nvPr/>
        </p:nvSpPr>
        <p:spPr>
          <a:xfrm>
            <a:off x="5063613" y="1105022"/>
            <a:ext cx="7128387" cy="858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rgbClr val="47C9F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All data is on a private server but can be easily self-hosted</a:t>
            </a:r>
          </a:p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endParaRPr lang="en-US" sz="3200" b="1" dirty="0">
              <a:solidFill>
                <a:srgbClr val="47C9F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rgbClr val="47C9F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Data has a clear borrow/ ownership model for students and professors</a:t>
            </a:r>
          </a:p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endParaRPr lang="en-US" sz="3200" b="1" dirty="0">
              <a:solidFill>
                <a:srgbClr val="47C9F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rgbClr val="47C9F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AI Alignment and Observability</a:t>
            </a:r>
          </a:p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endParaRPr lang="en-US" sz="3200" b="1" dirty="0">
              <a:solidFill>
                <a:srgbClr val="47C9F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rgbClr val="47C9F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Transparency</a:t>
            </a:r>
          </a:p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endParaRPr lang="en-US" sz="3200" b="1" dirty="0">
              <a:solidFill>
                <a:srgbClr val="47C9F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endParaRPr lang="en-US" sz="3200" b="1" dirty="0">
              <a:solidFill>
                <a:srgbClr val="47C9F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endParaRPr lang="en-US" sz="3200" b="1" dirty="0">
              <a:solidFill>
                <a:srgbClr val="47C9F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endParaRPr lang="en-US" sz="3200" b="1" dirty="0">
              <a:solidFill>
                <a:srgbClr val="47C9F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endParaRPr lang="en-US" sz="3200" dirty="0">
              <a:solidFill>
                <a:srgbClr val="47C9F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010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067EB5-93B1-588C-6CBA-7A4EBA784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6B3CEE-8D70-033A-9381-DC643B3C02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FDD88B-A05C-CAC5-0211-B148C8761FD4}"/>
              </a:ext>
            </a:extLst>
          </p:cNvPr>
          <p:cNvSpPr txBox="1"/>
          <p:nvPr/>
        </p:nvSpPr>
        <p:spPr>
          <a:xfrm>
            <a:off x="6521450" y="122572"/>
            <a:ext cx="6311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47C9F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Future Plans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8BA898-76DC-B5C0-A427-BF7414579BEC}"/>
              </a:ext>
            </a:extLst>
          </p:cNvPr>
          <p:cNvSpPr txBox="1"/>
          <p:nvPr/>
        </p:nvSpPr>
        <p:spPr>
          <a:xfrm>
            <a:off x="5686425" y="1228129"/>
            <a:ext cx="62103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rgbClr val="47C9F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Generating Power-Point course presentations for professors</a:t>
            </a:r>
          </a:p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endParaRPr lang="en-US" sz="3200" b="1" dirty="0">
              <a:solidFill>
                <a:srgbClr val="47C9F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rgbClr val="47C9F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New ways for self study for students</a:t>
            </a:r>
          </a:p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endParaRPr lang="en-US" sz="3200" b="1" dirty="0">
              <a:solidFill>
                <a:srgbClr val="47C9F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rgbClr val="47C9F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Better course management </a:t>
            </a:r>
          </a:p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endParaRPr lang="en-US" sz="3200" b="1" dirty="0">
              <a:solidFill>
                <a:srgbClr val="47C9F1"/>
              </a:solidFill>
              <a:latin typeface="Adobe Myungjo Std M" panose="02020600000000000000" pitchFamily="18" charset="-128"/>
              <a:ea typeface="Adobe Myungjo Std M" panose="02020600000000000000" pitchFamily="18" charset="-128"/>
            </a:endParaRPr>
          </a:p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3200" b="1" dirty="0">
                <a:solidFill>
                  <a:srgbClr val="47C9F1"/>
                </a:solidFill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Better explainability</a:t>
            </a:r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9404608F-5272-B3D6-A551-E7D319962760}"/>
              </a:ext>
            </a:extLst>
          </p:cNvPr>
          <p:cNvSpPr/>
          <p:nvPr/>
        </p:nvSpPr>
        <p:spPr>
          <a:xfrm>
            <a:off x="3886200" y="2209800"/>
            <a:ext cx="857250" cy="762000"/>
          </a:xfrm>
          <a:prstGeom prst="star5">
            <a:avLst/>
          </a:prstGeom>
          <a:solidFill>
            <a:srgbClr val="47C9F1"/>
          </a:solidFill>
          <a:ln>
            <a:solidFill>
              <a:srgbClr val="47C9F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30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117</Words>
  <Application>Microsoft Office PowerPoint</Application>
  <PresentationFormat>Widescreen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Adobe Myungjo Std M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andreea elena</dc:creator>
  <cp:lastModifiedBy>andreea elena</cp:lastModifiedBy>
  <cp:revision>5</cp:revision>
  <dcterms:created xsi:type="dcterms:W3CDTF">2025-04-05T09:15:07Z</dcterms:created>
  <dcterms:modified xsi:type="dcterms:W3CDTF">2025-04-05T16:02:59Z</dcterms:modified>
</cp:coreProperties>
</file>