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47BBDA6-AB44-4E87-8C7D-C7FED56C0FB4}">
  <a:tblStyle styleId="{947BBDA6-AB44-4E87-8C7D-C7FED56C0F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2f36352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2f3635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2f36352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12f36352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2f36352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12f36352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f74f6e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f74f6e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12f36352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12f36352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d227e80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d227e80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cf602cd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cf602cd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20f6e8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d20f6e8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de8ef8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de8ef8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cde8ef84c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cde8ef84c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cde8ef8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cde8ef8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de8ef84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cde8ef84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cde8ef84c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cde8ef84c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12f36352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12f36352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de8ef8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cde8ef8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12485cdb3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12485cdb3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12f36352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12f36352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2f36352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2f3635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2f36352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2f36352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2f3635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12f3635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03158" y="347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Pocket Sonar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SSP19/2B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Kan KarJun Alvin		5709659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Liao Weisheng Wilson		6212591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Nyein Soe		5710959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Supervisor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Mr. Premarajan P</a:t>
            </a:r>
            <a:endParaRPr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3311100" y="2399700"/>
            <a:ext cx="23985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Android Network Sniffer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1762075" y="2185400"/>
            <a:ext cx="60840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 proceeds to disable physical connection and further investigate the source with security.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2213700"/>
            <a:ext cx="8701800" cy="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Without PocketSonar, would he have been able to detect the unauthorized usage of the network through a portable handheld device?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2213700"/>
            <a:ext cx="8701800" cy="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PocketSonar transform your android device into a powerful network analysis and detection tool in the palm of our hand.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Sniffing packets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Recording and analyzing traffic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Decrypting packets and displaying in clear text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Converting data to readable format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Showing relevant information (eg. IP, protocol, host or server name)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2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Scenarios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Detection of users accessing restricted websites on authorized device. 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20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Functionalities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6" name="Google Shape;136;p27"/>
          <p:cNvSpPr txBox="1"/>
          <p:nvPr>
            <p:ph type="title"/>
          </p:nvPr>
        </p:nvSpPr>
        <p:spPr>
          <a:xfrm>
            <a:off x="355275" y="946725"/>
            <a:ext cx="50343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Core functions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Scanning unauthorized network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Port Vulnerability Check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Packet Sniff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37" name="Google Shape;137;p27"/>
          <p:cNvSpPr txBox="1"/>
          <p:nvPr>
            <p:ph type="title"/>
          </p:nvPr>
        </p:nvSpPr>
        <p:spPr>
          <a:xfrm>
            <a:off x="355275" y="2400375"/>
            <a:ext cx="50343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Other </a:t>
            </a:r>
            <a:r>
              <a:rPr lang="en" sz="1400">
                <a:solidFill>
                  <a:srgbClr val="000000"/>
                </a:solidFill>
              </a:rPr>
              <a:t>functions</a:t>
            </a:r>
            <a:endParaRPr sz="14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Network Tools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Data export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58893">
            <a:off x="6218625" y="2154325"/>
            <a:ext cx="23812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20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Functional Requirements/Functionalities (Summary)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44" name="Google Shape;144;p28"/>
          <p:cNvSpPr/>
          <p:nvPr/>
        </p:nvSpPr>
        <p:spPr>
          <a:xfrm>
            <a:off x="4072800" y="781125"/>
            <a:ext cx="1118100" cy="43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sp>
        <p:nvSpPr>
          <p:cNvPr id="145" name="Google Shape;145;p28"/>
          <p:cNvSpPr/>
          <p:nvPr/>
        </p:nvSpPr>
        <p:spPr>
          <a:xfrm>
            <a:off x="4034075" y="1528575"/>
            <a:ext cx="1165200" cy="62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 background resources</a:t>
            </a:r>
            <a:endParaRPr/>
          </a:p>
        </p:txBody>
      </p:sp>
      <p:sp>
        <p:nvSpPr>
          <p:cNvPr id="146" name="Google Shape;146;p28"/>
          <p:cNvSpPr/>
          <p:nvPr/>
        </p:nvSpPr>
        <p:spPr>
          <a:xfrm>
            <a:off x="4155263" y="2629575"/>
            <a:ext cx="922800" cy="43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sp>
        <p:nvSpPr>
          <p:cNvPr id="147" name="Google Shape;147;p28"/>
          <p:cNvSpPr/>
          <p:nvPr/>
        </p:nvSpPr>
        <p:spPr>
          <a:xfrm>
            <a:off x="3321063" y="3654550"/>
            <a:ext cx="922800" cy="43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Function</a:t>
            </a:r>
            <a:endParaRPr/>
          </a:p>
        </p:txBody>
      </p:sp>
      <p:sp>
        <p:nvSpPr>
          <p:cNvPr id="148" name="Google Shape;148;p28"/>
          <p:cNvSpPr/>
          <p:nvPr/>
        </p:nvSpPr>
        <p:spPr>
          <a:xfrm>
            <a:off x="5068563" y="3654550"/>
            <a:ext cx="984300" cy="43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Function</a:t>
            </a:r>
            <a:endParaRPr/>
          </a:p>
        </p:txBody>
      </p:sp>
      <p:cxnSp>
        <p:nvCxnSpPr>
          <p:cNvPr id="149" name="Google Shape;149;p28"/>
          <p:cNvCxnSpPr>
            <a:stCxn id="144" idx="2"/>
            <a:endCxn id="145" idx="0"/>
          </p:cNvCxnSpPr>
          <p:nvPr/>
        </p:nvCxnSpPr>
        <p:spPr>
          <a:xfrm flipH="1">
            <a:off x="4616550" y="1216425"/>
            <a:ext cx="153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8"/>
          <p:cNvCxnSpPr>
            <a:stCxn id="145" idx="2"/>
            <a:endCxn id="146" idx="0"/>
          </p:cNvCxnSpPr>
          <p:nvPr/>
        </p:nvCxnSpPr>
        <p:spPr>
          <a:xfrm>
            <a:off x="4616675" y="2150475"/>
            <a:ext cx="0" cy="4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8"/>
          <p:cNvCxnSpPr>
            <a:stCxn id="146" idx="2"/>
            <a:endCxn id="148" idx="0"/>
          </p:cNvCxnSpPr>
          <p:nvPr/>
        </p:nvCxnSpPr>
        <p:spPr>
          <a:xfrm>
            <a:off x="4616663" y="3064875"/>
            <a:ext cx="944100" cy="5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8"/>
          <p:cNvCxnSpPr>
            <a:stCxn id="146" idx="2"/>
            <a:endCxn id="147" idx="0"/>
          </p:cNvCxnSpPr>
          <p:nvPr/>
        </p:nvCxnSpPr>
        <p:spPr>
          <a:xfrm flipH="1">
            <a:off x="3782363" y="3064875"/>
            <a:ext cx="834300" cy="5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850" y="205500"/>
            <a:ext cx="595829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269100" y="113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 i="1"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Quality Attributes - </a:t>
            </a:r>
            <a:r>
              <a:rPr i="1"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aimed to make the program for the IT department so that any IT professionals will be able to use this program.</a:t>
            </a:r>
            <a:endParaRPr i="1"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Capacity</a:t>
            </a:r>
            <a:r>
              <a:rPr i="1"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- After scanning, the log files saved inside the internal storage of the device does not take much space.</a:t>
            </a:r>
            <a:endParaRPr i="1"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Availability</a:t>
            </a:r>
            <a:r>
              <a:rPr i="1"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- Pocket Sonar is available at all items, as long as the device is connected to a network</a:t>
            </a:r>
            <a:endParaRPr i="1"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725" y="3379450"/>
            <a:ext cx="781300" cy="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14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Assessments</a:t>
            </a:r>
            <a:endParaRPr/>
          </a:p>
        </p:txBody>
      </p:sp>
      <p:graphicFrame>
        <p:nvGraphicFramePr>
          <p:cNvPr id="169" name="Google Shape;169;p31"/>
          <p:cNvGraphicFramePr/>
          <p:nvPr/>
        </p:nvGraphicFramePr>
        <p:xfrm>
          <a:off x="396825" y="9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{947BBDA6-AB44-4E87-8C7D-C7FED56C0FB4}</a:tableStyleId>
              </a:tblPr>
              <a:tblGrid>
                <a:gridCol w="901000"/>
                <a:gridCol w="3532250"/>
                <a:gridCol w="3741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Impact Type</a:t>
                      </a:r>
                      <a:endParaRPr b="1" sz="11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Proposed management plan</a:t>
                      </a:r>
                      <a:endParaRPr sz="11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 of program is not efficient and hangs </a:t>
                      </a:r>
                      <a:endParaRPr sz="11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Programming multi-threaded implementation so that freezing will not occur on the main thread. Have a good programming practice by closing objects and locks that tend to eat up resources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Core functions rely on java libraries </a:t>
                      </a:r>
                      <a:endParaRPr sz="11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When creating our Android application, we need to open up to use of compiled binaries so we can fully utilize the linux environment of Android </a:t>
                      </a:r>
                      <a:endParaRPr sz="11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Rooting </a:t>
                      </a:r>
                      <a:endParaRPr sz="11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For this part, if the user wants to root their own android devices, they need to find a rooted phone or the steps required to achieve rooting. On our end we have provided a guide to root Samsung Note 2 4G LTE N7105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67604">
            <a:off x="7059579" y="3966936"/>
            <a:ext cx="1370041" cy="1054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475" y="3155251"/>
            <a:ext cx="3801776" cy="18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40100" y="14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What is Pocket Sonar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661875"/>
            <a:ext cx="8520600" cy="13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Pocket Sonar is an android based application used to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detect unauthorized devices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misuse of authorized devices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a network.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Learning objective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Understanding the usage and application of network sniffing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Using a developer tool to create an actual application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Proper project planning and design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-Developer Platform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Android Studio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JAVA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Linux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6513">
            <a:off x="7019751" y="3314968"/>
            <a:ext cx="1681748" cy="1485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175" y="668175"/>
            <a:ext cx="5563650" cy="35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requirement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Armeabi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512 MB 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Dual core CPU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44825" y="14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Research and Comparison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588" y="677050"/>
            <a:ext cx="4730825" cy="42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upon a time...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88816">
            <a:off x="651865" y="2638392"/>
            <a:ext cx="1797471" cy="179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30878">
            <a:off x="3455924" y="1575715"/>
            <a:ext cx="2232152" cy="1567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9525" y="2761691"/>
            <a:ext cx="1875697" cy="1692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762075" y="2185400"/>
            <a:ext cx="60840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John, the IT administrator, is doing his routine check on PocketSonar on his android device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762075" y="2185400"/>
            <a:ext cx="60840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the comparison report, he found the unauthorized device.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762075" y="2185400"/>
            <a:ext cx="60840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 copies the IP address of this device and proceeds to use Trace Route to locate the source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762075" y="2185400"/>
            <a:ext cx="60840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it turns out, the IP leads to the unauthorized device is connected to an AP in Canteen 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