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84965-586B-5C25-037E-73303DB53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DD1BAA-CF1E-7D81-ED9F-710A8B09A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02B5C-94B4-DCEF-00A0-95F6673A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919B67-6245-DE2F-37D7-3973D404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2D4ABF-3CD2-BAD8-2D84-C4FB1DB7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11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9E0DD-02DF-8E63-6C08-10214B4B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C53C27-8F6E-0925-E751-2762D77FE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289B0C-8E2B-F113-971A-DD9E0232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1856BE-2B4A-E382-17C2-336D5269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DDF42-CCD3-16A9-68F8-96F0490D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33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B049AE-7A57-C5AB-86A6-A9113E7FC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54A93F-C014-A315-38DE-6365A6CD8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02CBE-DA91-1DBE-EF89-384DFB56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D281BB-C065-38A7-052B-12763A21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FAAF2D-105A-1C28-EC12-C3C917C7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C620D-9077-70D3-FC8C-A3FF4FDD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0562D-EC9E-9C86-6F07-F6579BB3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43FE2F-AB25-CE09-C0F1-CC229F71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805645-17A9-9244-312A-FFCFC890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1A5AFC-2953-79B5-E648-52A91DAA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7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39236-5C7D-17BC-A6C2-1C35F452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959F41-9EA0-BC52-197C-500B02EC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78C4C7-4814-7157-6F6E-887CFB58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8529B2-26A3-EA3B-5244-3725783D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EA421B-627C-F9EF-A896-BA28F6D3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7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3A89F-3EB0-267E-376C-14B9B3EC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A0046D-6FE5-8814-B428-3258124D9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62AAAC-F32F-040E-3155-C061DA247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9C961C-7B61-4AB5-2FC5-61804AD6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EBED4E-ACC5-6B7D-51A7-59CBAE74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3AD35B-53CC-D874-19DF-D3FF3CD2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998B7-75D9-D860-28D6-8DA4B0D0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1093A-0B95-3EC7-E71E-1335FFA9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68177F-715D-3C18-3866-3133F9867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5FF16C-DE5D-5FEC-50D3-00BD9EB05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53D18A-936F-1799-2F15-38357CE6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120B2B-92EF-1C28-BBA1-CBAB6499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71693A-72DC-A2DE-C0DD-22459DB9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E6531E-F861-1D64-ACBD-4F69B981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76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209C6-0406-B0D8-A295-43720B7F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291E7B-A3A6-39BA-BA2A-BFF5CEE2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108E5-EE10-4F38-CCF1-C6E7F6BE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CAE12D-E622-FE02-7E7A-4A9261AC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32A902-D402-43AA-8F25-7C958D68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B5FF2D-D303-EE4B-F72F-2A0DB0EC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2DB878-957E-A742-4D74-3CA4346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52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19C6A-B71D-E349-68B8-66988BF8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7B37BD-C915-F23A-2451-7685E57A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ED8F48-71EE-33A1-0B7F-9BB2EBB76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17758D-60F1-92D1-C225-0929BF0F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746638-FE5C-B056-267C-249D14BC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7CCEDB-735E-9BE2-46F7-A816B18E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32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E911B-F7F1-F4CD-0F42-7BFDB624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745997-E531-11AF-AD89-2D115C390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47D4DD-E94F-ECB8-EEE7-59F07F53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8154B-D329-7485-54DE-A1AF3E6E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A0627-DF24-FB4A-9BFC-42A89432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AC3C6-AF29-C815-C136-CB5C3C6C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46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14F181-90A4-B512-5BCD-F6532153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8C2C77-6BF2-0FA5-2235-DE486AFB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AC90D1-B629-0070-7A76-B1D30C6BB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AD295E-B7B5-4EFF-A330-1209DDB2B95C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75FFD3-E49C-CCA4-E029-31AB5533E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CF6D78-4591-4522-2D59-DECF156DB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47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D8BB3200-5EA2-8D3E-A2B7-9A92AB6EB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08958"/>
          </a:xfrm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fr-FR" dirty="0"/>
              <a:t>Contacts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5C46C7E-8326-7F6A-689D-3F59A9389106}"/>
              </a:ext>
            </a:extLst>
          </p:cNvPr>
          <p:cNvSpPr txBox="1"/>
          <p:nvPr/>
        </p:nvSpPr>
        <p:spPr>
          <a:xfrm>
            <a:off x="1554192" y="508958"/>
            <a:ext cx="9083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contacts</a:t>
            </a:r>
          </a:p>
          <a:p>
            <a:endParaRPr lang="fr-FR" sz="1000" dirty="0"/>
          </a:p>
          <a:p>
            <a:r>
              <a:rPr lang="fr-FR" dirty="0"/>
              <a:t>Mots clés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6F1648-5AF0-1B2C-F58C-0A74185816E6}"/>
              </a:ext>
            </a:extLst>
          </p:cNvPr>
          <p:cNvSpPr/>
          <p:nvPr/>
        </p:nvSpPr>
        <p:spPr>
          <a:xfrm>
            <a:off x="2708694" y="992038"/>
            <a:ext cx="1932317" cy="2840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1C3330E-884B-1D77-19DF-0195576A3BD2}"/>
              </a:ext>
            </a:extLst>
          </p:cNvPr>
          <p:cNvSpPr/>
          <p:nvPr/>
        </p:nvSpPr>
        <p:spPr>
          <a:xfrm>
            <a:off x="4779034" y="923026"/>
            <a:ext cx="1086927" cy="416929"/>
          </a:xfrm>
          <a:prstGeom prst="roundRect">
            <a:avLst/>
          </a:prstGeom>
          <a:solidFill>
            <a:srgbClr val="3591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RECHERCHER</a:t>
            </a:r>
            <a:endParaRPr lang="fr-FR" sz="1200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3C1E4C08-5C85-641A-3A68-BDEDF9776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205508"/>
              </p:ext>
            </p:extLst>
          </p:nvPr>
        </p:nvGraphicFramePr>
        <p:xfrm>
          <a:off x="1626559" y="1524783"/>
          <a:ext cx="9208219" cy="270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3">
                  <a:extLst>
                    <a:ext uri="{9D8B030D-6E8A-4147-A177-3AD203B41FA5}">
                      <a16:colId xmlns:a16="http://schemas.microsoft.com/office/drawing/2014/main" val="772108779"/>
                    </a:ext>
                  </a:extLst>
                </a:gridCol>
                <a:gridCol w="1514794">
                  <a:extLst>
                    <a:ext uri="{9D8B030D-6E8A-4147-A177-3AD203B41FA5}">
                      <a16:colId xmlns:a16="http://schemas.microsoft.com/office/drawing/2014/main" val="3995398375"/>
                    </a:ext>
                  </a:extLst>
                </a:gridCol>
                <a:gridCol w="1436612">
                  <a:extLst>
                    <a:ext uri="{9D8B030D-6E8A-4147-A177-3AD203B41FA5}">
                      <a16:colId xmlns:a16="http://schemas.microsoft.com/office/drawing/2014/main" val="1246521485"/>
                    </a:ext>
                  </a:extLst>
                </a:gridCol>
                <a:gridCol w="2042531">
                  <a:extLst>
                    <a:ext uri="{9D8B030D-6E8A-4147-A177-3AD203B41FA5}">
                      <a16:colId xmlns:a16="http://schemas.microsoft.com/office/drawing/2014/main" val="3877056783"/>
                    </a:ext>
                  </a:extLst>
                </a:gridCol>
                <a:gridCol w="1524569">
                  <a:extLst>
                    <a:ext uri="{9D8B030D-6E8A-4147-A177-3AD203B41FA5}">
                      <a16:colId xmlns:a16="http://schemas.microsoft.com/office/drawing/2014/main" val="688336183"/>
                    </a:ext>
                  </a:extLst>
                </a:gridCol>
                <a:gridCol w="1903540">
                  <a:extLst>
                    <a:ext uri="{9D8B030D-6E8A-4147-A177-3AD203B41FA5}">
                      <a16:colId xmlns:a16="http://schemas.microsoft.com/office/drawing/2014/main" val="965566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Prénom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Téléphone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Adresse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4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Manex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manex@eval.com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0123456789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17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Donovan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thsgw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Email.mail.com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250268"/>
                  </a:ext>
                </a:extLst>
              </a:tr>
              <a:tr h="416447"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Tristan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hoigt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tristan@eval.com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0345671499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020513"/>
                  </a:ext>
                </a:extLst>
              </a:tr>
              <a:tr h="431321"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Arthur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utyypt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Rue de </a:t>
                      </a:r>
                      <a:r>
                        <a:rPr lang="fr-F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Leeroy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Jenkins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68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Claire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0234567916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Alejandra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oiyu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589481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73C487C6-8370-5DED-AB59-4D5C116BACE9}"/>
              </a:ext>
            </a:extLst>
          </p:cNvPr>
          <p:cNvSpPr txBox="1"/>
          <p:nvPr/>
        </p:nvSpPr>
        <p:spPr>
          <a:xfrm>
            <a:off x="3450566" y="4273079"/>
            <a:ext cx="535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© FMS </a:t>
            </a:r>
            <a:r>
              <a:rPr lang="fr-FR" sz="1200" dirty="0" err="1">
                <a:solidFill>
                  <a:schemeClr val="bg1">
                    <a:lumMod val="65000"/>
                  </a:schemeClr>
                </a:solidFill>
              </a:rPr>
              <a:t>academy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2105938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55</Words>
  <Application>Microsoft Office PowerPoint</Application>
  <PresentationFormat>Grand écran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 THIRIOUX</dc:creator>
  <cp:lastModifiedBy>Max THIRIOUX</cp:lastModifiedBy>
  <cp:revision>1</cp:revision>
  <dcterms:created xsi:type="dcterms:W3CDTF">2024-04-30T12:05:17Z</dcterms:created>
  <dcterms:modified xsi:type="dcterms:W3CDTF">2024-04-30T12:28:49Z</dcterms:modified>
</cp:coreProperties>
</file>