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51F"/>
    <a:srgbClr val="DEE2E6"/>
    <a:srgbClr val="3591DA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84965-586B-5C25-037E-73303DB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D1BAA-CF1E-7D81-ED9F-710A8B09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02B5C-94B4-DCEF-00A0-95F6673A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19B67-6245-DE2F-37D7-3973D404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D4ABF-3CD2-BAD8-2D84-C4FB1DB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9E0DD-02DF-8E63-6C08-10214B4B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53C27-8F6E-0925-E751-2762D77F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89B0C-8E2B-F113-971A-DD9E023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856BE-2B4A-E382-17C2-336D526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DDF42-CCD3-16A9-68F8-96F0490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B049AE-7A57-C5AB-86A6-A9113E7FC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4A93F-C014-A315-38DE-6365A6CD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2CBE-DA91-1DBE-EF89-384DFB5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281BB-C065-38A7-052B-12763A2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AAF2D-105A-1C28-EC12-C3C917C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620D-9077-70D3-FC8C-A3FF4FD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0562D-EC9E-9C86-6F07-F6579BB3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3FE2F-AB25-CE09-C0F1-CC229F7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05645-17A9-9244-312A-FFCFC89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A5AFC-2953-79B5-E648-52A91DA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39236-5C7D-17BC-A6C2-1C35F452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959F41-9EA0-BC52-197C-500B02EC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8C4C7-4814-7157-6F6E-887CFB58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29B2-26A3-EA3B-5244-3725783D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A421B-627C-F9EF-A896-BA28F6D3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3A89F-3EB0-267E-376C-14B9B3EC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0046D-6FE5-8814-B428-3258124D9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62AAAC-F32F-040E-3155-C061DA24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C961C-7B61-4AB5-2FC5-61804AD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BED4E-ACC5-6B7D-51A7-59CBAE74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AD35B-53CC-D874-19DF-D3FF3CD2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998B7-75D9-D860-28D6-8DA4B0D0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1093A-0B95-3EC7-E71E-1335FFA9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8177F-715D-3C18-3866-3133F98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5FF16C-DE5D-5FEC-50D3-00BD9EB05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53D18A-936F-1799-2F15-38357CE6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20B2B-92EF-1C28-BBA1-CBAB649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71693A-72DC-A2DE-C0DD-22459DB9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E6531E-F861-1D64-ACBD-4F69B98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209C6-0406-B0D8-A295-43720B7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91E7B-A3A6-39BA-BA2A-BFF5CEE2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108E5-EE10-4F38-CCF1-C6E7F6BE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AE12D-E622-FE02-7E7A-4A9261AC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32A902-D402-43AA-8F25-7C958D68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5FF2D-D303-EE4B-F72F-2A0DB0E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2DB878-957E-A742-4D74-3CA4346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19C6A-B71D-E349-68B8-66988BF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B37BD-C915-F23A-2451-7685E57A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D8F48-71EE-33A1-0B7F-9BB2EBB7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7758D-60F1-92D1-C225-0929BF0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46638-FE5C-B056-267C-249D14B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7CCEDB-735E-9BE2-46F7-A816B18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3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E911B-F7F1-F4CD-0F42-7BFDB624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745997-E531-11AF-AD89-2D115C39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7D4DD-E94F-ECB8-EEE7-59F07F53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8154B-D329-7485-54DE-A1AF3E6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A0627-DF24-FB4A-9BFC-42A89432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AC3C6-AF29-C815-C136-CB5C3C6C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4F181-90A4-B512-5BCD-F653215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C2C77-6BF2-0FA5-2235-DE486AF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C90D1-B629-0070-7A76-B1D30C6BB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D295E-B7B5-4EFF-A330-1209DDB2B95C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5FFD3-E49C-CCA4-E029-31AB5533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F6D78-4591-4522-2D59-DECF156DB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8BB3200-5EA2-8D3E-A2B7-9A92AB6E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08958"/>
          </a:xfrm>
          <a:ln w="1270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endParaRPr lang="fr-FR" sz="100" dirty="0"/>
          </a:p>
          <a:p>
            <a:pPr algn="l"/>
            <a:r>
              <a:rPr lang="fr-FR" sz="1400" dirty="0"/>
              <a:t>Contacts   Accueil 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Ajouter un contact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C46C7E-8326-7F6A-689D-3F59A9389106}"/>
              </a:ext>
            </a:extLst>
          </p:cNvPr>
          <p:cNvSpPr txBox="1"/>
          <p:nvPr/>
        </p:nvSpPr>
        <p:spPr>
          <a:xfrm>
            <a:off x="1680234" y="1484426"/>
            <a:ext cx="908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Liste des contacts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1C3330E-884B-1D77-19DF-0195576A3BD2}"/>
              </a:ext>
            </a:extLst>
          </p:cNvPr>
          <p:cNvSpPr/>
          <p:nvPr/>
        </p:nvSpPr>
        <p:spPr>
          <a:xfrm>
            <a:off x="10972800" y="65499"/>
            <a:ext cx="1086927" cy="416929"/>
          </a:xfrm>
          <a:prstGeom prst="round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RECHERCHER</a:t>
            </a:r>
            <a:endParaRPr lang="fr-FR" sz="12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C1E4C08-5C85-641A-3A68-BDEDF977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3173"/>
              </p:ext>
            </p:extLst>
          </p:nvPr>
        </p:nvGraphicFramePr>
        <p:xfrm>
          <a:off x="1626559" y="1792203"/>
          <a:ext cx="9208219" cy="270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58">
                  <a:extLst>
                    <a:ext uri="{9D8B030D-6E8A-4147-A177-3AD203B41FA5}">
                      <a16:colId xmlns:a16="http://schemas.microsoft.com/office/drawing/2014/main" val="772108779"/>
                    </a:ext>
                  </a:extLst>
                </a:gridCol>
                <a:gridCol w="1085476">
                  <a:extLst>
                    <a:ext uri="{9D8B030D-6E8A-4147-A177-3AD203B41FA5}">
                      <a16:colId xmlns:a16="http://schemas.microsoft.com/office/drawing/2014/main" val="3995398375"/>
                    </a:ext>
                  </a:extLst>
                </a:gridCol>
                <a:gridCol w="1029452">
                  <a:extLst>
                    <a:ext uri="{9D8B030D-6E8A-4147-A177-3AD203B41FA5}">
                      <a16:colId xmlns:a16="http://schemas.microsoft.com/office/drawing/2014/main" val="1246521485"/>
                    </a:ext>
                  </a:extLst>
                </a:gridCol>
                <a:gridCol w="1463643">
                  <a:extLst>
                    <a:ext uri="{9D8B030D-6E8A-4147-A177-3AD203B41FA5}">
                      <a16:colId xmlns:a16="http://schemas.microsoft.com/office/drawing/2014/main" val="3877056783"/>
                    </a:ext>
                  </a:extLst>
                </a:gridCol>
                <a:gridCol w="1092480">
                  <a:extLst>
                    <a:ext uri="{9D8B030D-6E8A-4147-A177-3AD203B41FA5}">
                      <a16:colId xmlns:a16="http://schemas.microsoft.com/office/drawing/2014/main" val="688336183"/>
                    </a:ext>
                  </a:extLst>
                </a:gridCol>
                <a:gridCol w="1877590">
                  <a:extLst>
                    <a:ext uri="{9D8B030D-6E8A-4147-A177-3AD203B41FA5}">
                      <a16:colId xmlns:a16="http://schemas.microsoft.com/office/drawing/2014/main" val="965566754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1956971254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206529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Téléphone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Mettre à jour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Effacer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4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0123456789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7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Donovan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thsgw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Email.mail.com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250268"/>
                  </a:ext>
                </a:extLst>
              </a:tr>
              <a:tr h="416447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hoigt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0345671499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020513"/>
                  </a:ext>
                </a:extLst>
              </a:tr>
              <a:tr h="431321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Arthur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utyypt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 de </a:t>
                      </a:r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Leeroy</a:t>
                      </a:r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Jenkins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6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0234567916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Alejandra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oiyu</a:t>
                      </a:r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894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3C487C6-8370-5DED-AB59-4D5C116BACE9}"/>
              </a:ext>
            </a:extLst>
          </p:cNvPr>
          <p:cNvSpPr txBox="1"/>
          <p:nvPr/>
        </p:nvSpPr>
        <p:spPr>
          <a:xfrm>
            <a:off x="3743865" y="5638028"/>
            <a:ext cx="535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© FMS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academy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2024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8C6045-2A11-06A9-67D2-76CC43FCD3A5}"/>
              </a:ext>
            </a:extLst>
          </p:cNvPr>
          <p:cNvSpPr txBox="1"/>
          <p:nvPr/>
        </p:nvSpPr>
        <p:spPr>
          <a:xfrm>
            <a:off x="9100869" y="120074"/>
            <a:ext cx="1802921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Rechercher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6BB9FD-E90E-DA3C-1C8D-A42D74A5B065}"/>
              </a:ext>
            </a:extLst>
          </p:cNvPr>
          <p:cNvSpPr txBox="1"/>
          <p:nvPr/>
        </p:nvSpPr>
        <p:spPr>
          <a:xfrm>
            <a:off x="1554192" y="508958"/>
            <a:ext cx="9083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Catégories</a:t>
            </a:r>
          </a:p>
          <a:p>
            <a:endParaRPr lang="fr-FR" sz="1400" dirty="0"/>
          </a:p>
          <a:p>
            <a:r>
              <a:rPr lang="fr-FR" sz="1400" dirty="0"/>
              <a:t>Personnel		</a:t>
            </a:r>
            <a:r>
              <a:rPr lang="fr-FR" sz="1400" dirty="0" err="1"/>
              <a:t>Profesionnel</a:t>
            </a:r>
            <a:r>
              <a:rPr lang="fr-FR" sz="1400" dirty="0"/>
              <a:t>		Famille		Divers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A3E1A2-9AC5-69BD-35EC-27E0FB40E534}"/>
              </a:ext>
            </a:extLst>
          </p:cNvPr>
          <p:cNvSpPr txBox="1"/>
          <p:nvPr/>
        </p:nvSpPr>
        <p:spPr>
          <a:xfrm>
            <a:off x="1626559" y="4542201"/>
            <a:ext cx="92082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3591DA"/>
                </a:solidFill>
              </a:rPr>
              <a:t>0     1     2     3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F1122D3-89DA-803E-03A5-B63E04E130D2}"/>
              </a:ext>
            </a:extLst>
          </p:cNvPr>
          <p:cNvSpPr/>
          <p:nvPr/>
        </p:nvSpPr>
        <p:spPr>
          <a:xfrm>
            <a:off x="8781686" y="2208364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F5657B1-8805-B318-D846-87454EBF4868}"/>
              </a:ext>
            </a:extLst>
          </p:cNvPr>
          <p:cNvSpPr/>
          <p:nvPr/>
        </p:nvSpPr>
        <p:spPr>
          <a:xfrm>
            <a:off x="8781686" y="2592926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10AF970-8045-1299-10A5-67A38123C8E0}"/>
              </a:ext>
            </a:extLst>
          </p:cNvPr>
          <p:cNvSpPr/>
          <p:nvPr/>
        </p:nvSpPr>
        <p:spPr>
          <a:xfrm>
            <a:off x="8781686" y="2975604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6AE9E4A-FB54-70C8-222A-9682AB7F7FBF}"/>
              </a:ext>
            </a:extLst>
          </p:cNvPr>
          <p:cNvSpPr/>
          <p:nvPr/>
        </p:nvSpPr>
        <p:spPr>
          <a:xfrm>
            <a:off x="8781686" y="3391411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080854F-0937-10B5-113B-97404D56ADF2}"/>
              </a:ext>
            </a:extLst>
          </p:cNvPr>
          <p:cNvSpPr/>
          <p:nvPr/>
        </p:nvSpPr>
        <p:spPr>
          <a:xfrm>
            <a:off x="8781686" y="3807218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D825DEB-CEBD-2E87-C382-7314B8A4ACB9}"/>
              </a:ext>
            </a:extLst>
          </p:cNvPr>
          <p:cNvSpPr/>
          <p:nvPr/>
        </p:nvSpPr>
        <p:spPr>
          <a:xfrm>
            <a:off x="8781686" y="4170057"/>
            <a:ext cx="1035170" cy="274635"/>
          </a:xfrm>
          <a:prstGeom prst="roundRect">
            <a:avLst/>
          </a:prstGeom>
          <a:solidFill>
            <a:srgbClr val="E395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CHANGER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0ACA22F-0B2E-311C-2688-13573C92FA95}"/>
              </a:ext>
            </a:extLst>
          </p:cNvPr>
          <p:cNvSpPr/>
          <p:nvPr/>
        </p:nvSpPr>
        <p:spPr>
          <a:xfrm>
            <a:off x="10100571" y="2208363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6DAD697E-1592-B54F-68CE-2EE52854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5460" y="3362525"/>
            <a:ext cx="66322" cy="152400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04914C1-42E1-199D-0145-91D54A06DB70}"/>
              </a:ext>
            </a:extLst>
          </p:cNvPr>
          <p:cNvSpPr/>
          <p:nvPr/>
        </p:nvSpPr>
        <p:spPr>
          <a:xfrm>
            <a:off x="10100571" y="2592926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5F0629A-66CD-F33F-BDCE-D016090AD84D}"/>
              </a:ext>
            </a:extLst>
          </p:cNvPr>
          <p:cNvSpPr/>
          <p:nvPr/>
        </p:nvSpPr>
        <p:spPr>
          <a:xfrm>
            <a:off x="10100571" y="2975603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F77E9-7E76-2D90-C32B-FBAC9897D8CC}"/>
              </a:ext>
            </a:extLst>
          </p:cNvPr>
          <p:cNvSpPr/>
          <p:nvPr/>
        </p:nvSpPr>
        <p:spPr>
          <a:xfrm>
            <a:off x="10100571" y="3391515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931902A-FB2D-BECB-8E55-5C14257E317A}"/>
              </a:ext>
            </a:extLst>
          </p:cNvPr>
          <p:cNvSpPr/>
          <p:nvPr/>
        </p:nvSpPr>
        <p:spPr>
          <a:xfrm>
            <a:off x="10100571" y="3800928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DFA02C9-474F-5B68-AF88-BC2559E54105}"/>
              </a:ext>
            </a:extLst>
          </p:cNvPr>
          <p:cNvSpPr/>
          <p:nvPr/>
        </p:nvSpPr>
        <p:spPr>
          <a:xfrm>
            <a:off x="10100571" y="4170056"/>
            <a:ext cx="450492" cy="2746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ym typeface="Wingdings 2" panose="05020102010507070707" pitchFamily="18" charset="2"/>
              </a:rPr>
              <a:t>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593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</Words>
  <Application>Microsoft Office PowerPoint</Application>
  <PresentationFormat>Grand écran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 2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THIRIOUX</dc:creator>
  <cp:lastModifiedBy>Max THIRIOUX</cp:lastModifiedBy>
  <cp:revision>5</cp:revision>
  <dcterms:created xsi:type="dcterms:W3CDTF">2024-04-30T12:05:17Z</dcterms:created>
  <dcterms:modified xsi:type="dcterms:W3CDTF">2024-05-03T07:19:33Z</dcterms:modified>
</cp:coreProperties>
</file>