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World Of Internet gaming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Miguel Mejia, Mathew Rivera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0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in January 1</a:t>
            </a:r>
            <a:r>
              <a:rPr lang="en-US" baseline="30000" dirty="0" smtClean="0"/>
              <a:t>st</a:t>
            </a:r>
            <a:r>
              <a:rPr lang="en-US" dirty="0" smtClean="0"/>
              <a:t>, 1983</a:t>
            </a:r>
          </a:p>
          <a:p>
            <a:r>
              <a:rPr lang="en-US" dirty="0" smtClean="0"/>
              <a:t>The internet created a way for the world to be more connected</a:t>
            </a:r>
          </a:p>
          <a:p>
            <a:endParaRPr lang="en-US" dirty="0" smtClean="0"/>
          </a:p>
          <a:p>
            <a:r>
              <a:rPr lang="en-US" dirty="0" smtClean="0"/>
              <a:t>Because of this invention now people can’t ever be bored while playing a game. Now we can play with friends from across the world!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7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ead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7" r="7507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55530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"/>
            <a:ext cx="8229600" cy="68199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is one of the best examples of how the internet has affected me, this gamed called “Counter-Strike: Global Offensive”. In this game, two teams (sometimes from around the globe) face off and try to either stop the planting of the bomb (if you’re on the Counter-Terrorists) or Plant the bomb and destroy the bomb site (Terrorists)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3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03204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14</TotalTime>
  <Words>129</Words>
  <Application>Microsoft Macintosh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 Black </vt:lpstr>
      <vt:lpstr>The World Of Internet gaming</vt:lpstr>
      <vt:lpstr>The Internet</vt:lpstr>
      <vt:lpstr>PowerPoint Presentation</vt:lpstr>
      <vt:lpstr>PowerPoint Presentation</vt:lpstr>
      <vt:lpstr>PowerPoint Presentation</vt:lpstr>
    </vt:vector>
  </TitlesOfParts>
  <Company>NYC Department of Education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World Of Internet gaming</dc:title>
  <dc:creator>User</dc:creator>
  <cp:lastModifiedBy>User</cp:lastModifiedBy>
  <cp:revision>2</cp:revision>
  <dcterms:created xsi:type="dcterms:W3CDTF">2016-06-06T12:46:50Z</dcterms:created>
  <dcterms:modified xsi:type="dcterms:W3CDTF">2016-06-06T13:01:34Z</dcterms:modified>
</cp:coreProperties>
</file>