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World Of Internet gaming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Miguel Mejia, Mathew Rivera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0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in January 1</a:t>
            </a:r>
            <a:r>
              <a:rPr lang="en-US" baseline="30000" dirty="0" smtClean="0"/>
              <a:t>st</a:t>
            </a:r>
            <a:r>
              <a:rPr lang="en-US" dirty="0" smtClean="0"/>
              <a:t>, 1983</a:t>
            </a:r>
          </a:p>
          <a:p>
            <a:r>
              <a:rPr lang="en-US" dirty="0" smtClean="0"/>
              <a:t>The internet created a way for the world to be more connected</a:t>
            </a:r>
          </a:p>
          <a:p>
            <a:endParaRPr lang="en-US" dirty="0" smtClean="0"/>
          </a:p>
          <a:p>
            <a:r>
              <a:rPr lang="en-US" dirty="0" smtClean="0"/>
              <a:t>Because of this invention now people can’t ever be bored while playing a game. Now we can play with friends from across the 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7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ad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" r="7507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5553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"/>
            <a:ext cx="8229600" cy="6819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one of the best examples of how the internet has affected me, this gamed called “Counter-Strike: Global Offensive”. In this game, two teams (sometimes from around the globe) face off and try to either stop the planting of the bomb (if you’re on the Counter-Terrorists) or Plant the bomb and destroy the bomb site (Terrorists)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3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the invention of the internet, I wouldn’t be able to make friends from half way around the world and interact with people I never thought I would have before. With the internet I can explore worlds I wouldn’t have seen before and at the same time have fun with </a:t>
            </a:r>
            <a:r>
              <a:rPr lang="en-US" smtClean="0"/>
              <a:t>my friends.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0320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</TotalTime>
  <Words>185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The World Of Internet gaming</vt:lpstr>
      <vt:lpstr>The Internet</vt:lpstr>
      <vt:lpstr>PowerPoint Presentation</vt:lpstr>
      <vt:lpstr>PowerPoint Presentation</vt:lpstr>
      <vt:lpstr>Conclusion</vt:lpstr>
    </vt:vector>
  </TitlesOfParts>
  <Company>NYC Department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Of Internet gaming</dc:title>
  <dc:creator>User</dc:creator>
  <cp:lastModifiedBy>User</cp:lastModifiedBy>
  <cp:revision>4</cp:revision>
  <dcterms:created xsi:type="dcterms:W3CDTF">2016-06-06T12:46:50Z</dcterms:created>
  <dcterms:modified xsi:type="dcterms:W3CDTF">2016-06-06T13:14:32Z</dcterms:modified>
</cp:coreProperties>
</file>