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4660"/>
  </p:normalViewPr>
  <p:slideViewPr>
    <p:cSldViewPr>
      <p:cViewPr>
        <p:scale>
          <a:sx n="50" d="100"/>
          <a:sy n="50" d="100"/>
        </p:scale>
        <p:origin x="-1992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6DE1B5-87B0-4637-9BE0-A49CC8E06F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88C234-626E-4433-9474-BBB1D015E515}" type="datetimeFigureOut">
              <a:rPr lang="en-US" smtClean="0"/>
              <a:t>12/2/2016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543800" cy="12223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“Five in a Row” 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646176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By: Nick Baker</a:t>
            </a:r>
          </a:p>
          <a:p>
            <a:r>
              <a:rPr lang="en-US" sz="2400" dirty="0" smtClean="0"/>
              <a:t>Myson Burch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" t="16791" r="61096" b="15418"/>
          <a:stretch/>
        </p:blipFill>
        <p:spPr bwMode="auto">
          <a:xfrm>
            <a:off x="3429000" y="2514600"/>
            <a:ext cx="3886200" cy="3800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2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“Five in a Row” game</a:t>
            </a:r>
          </a:p>
          <a:p>
            <a:r>
              <a:rPr lang="en-US" sz="2800" dirty="0" smtClean="0"/>
              <a:t>HTTP Protocol</a:t>
            </a:r>
          </a:p>
          <a:p>
            <a:r>
              <a:rPr lang="en-US" sz="2800" dirty="0" smtClean="0"/>
              <a:t>Wireshark Analysis </a:t>
            </a:r>
            <a:endParaRPr lang="en-US" sz="2800" dirty="0"/>
          </a:p>
        </p:txBody>
      </p:sp>
      <p:pic>
        <p:nvPicPr>
          <p:cNvPr id="1026" name="Picture 2" descr="http://undergradsuccess.com/wp-content/uploads/2014/07/goal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2" b="13580"/>
          <a:stretch/>
        </p:blipFill>
        <p:spPr bwMode="auto">
          <a:xfrm>
            <a:off x="0" y="3810000"/>
            <a:ext cx="8458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Javascript Development Environment</a:t>
            </a:r>
          </a:p>
          <a:p>
            <a:r>
              <a:rPr lang="en-US" sz="2800" dirty="0" smtClean="0"/>
              <a:t>Event-driven</a:t>
            </a:r>
          </a:p>
          <a:p>
            <a:r>
              <a:rPr lang="en-US" sz="2800" dirty="0" smtClean="0"/>
              <a:t>Lightweight and efficient</a:t>
            </a:r>
          </a:p>
          <a:p>
            <a:r>
              <a:rPr lang="en-US" sz="2800" dirty="0" smtClean="0"/>
              <a:t>Useful libraries</a:t>
            </a:r>
            <a:endParaRPr lang="en-US" sz="2800" dirty="0"/>
          </a:p>
        </p:txBody>
      </p:sp>
      <p:pic>
        <p:nvPicPr>
          <p:cNvPr id="2050" name="Picture 2" descr="https://upload.wikimedia.org/wikipedia/commons/thumb/d/d9/Node.js_logo.svg/2000px-Node.j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60" y="3352800"/>
            <a:ext cx="5055140" cy="3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WebSockets, Socket.IO, etc.</a:t>
            </a:r>
          </a:p>
          <a:p>
            <a:r>
              <a:rPr lang="en-US" sz="2800" dirty="0" smtClean="0"/>
              <a:t>Bi-directional and persistent connection</a:t>
            </a:r>
          </a:p>
          <a:p>
            <a:r>
              <a:rPr lang="en-US" sz="2800" dirty="0" smtClean="0"/>
              <a:t>Allows communication with any number of open connections</a:t>
            </a:r>
          </a:p>
          <a:p>
            <a:r>
              <a:rPr lang="en-US" sz="2800" dirty="0" smtClean="0"/>
              <a:t>TCP-based protocol with some HTTP implementation</a:t>
            </a:r>
          </a:p>
        </p:txBody>
      </p:sp>
      <p:pic>
        <p:nvPicPr>
          <p:cNvPr id="3074" name="Picture 2" descr="https://upload.wikimedia.org/wikipedia/commons/thumb/d/db/Npm-logo.svg/2000px-Npm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2604"/>
            <a:ext cx="4724400" cy="18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Online project hosting</a:t>
            </a:r>
          </a:p>
          <a:p>
            <a:r>
              <a:rPr lang="en-US" sz="2800" dirty="0" smtClean="0"/>
              <a:t>Version control</a:t>
            </a:r>
          </a:p>
          <a:p>
            <a:r>
              <a:rPr lang="en-US" sz="2800" dirty="0" smtClean="0"/>
              <a:t>Feature requests</a:t>
            </a:r>
          </a:p>
          <a:p>
            <a:r>
              <a:rPr lang="en-US" sz="2800" dirty="0" smtClean="0"/>
              <a:t>Error tracking</a:t>
            </a:r>
            <a:endParaRPr lang="en-US" sz="2800" dirty="0"/>
          </a:p>
        </p:txBody>
      </p:sp>
      <p:pic>
        <p:nvPicPr>
          <p:cNvPr id="4098" name="Picture 2" descr="https://crossbrowsertesting.com/design/images/githu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98" y="4114800"/>
            <a:ext cx="6539802" cy="21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Wireshark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371600"/>
            <a:ext cx="812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Room for improvement</a:t>
            </a:r>
          </a:p>
          <a:p>
            <a:r>
              <a:rPr lang="en-US" sz="2800" dirty="0" smtClean="0"/>
              <a:t>Lessons learned</a:t>
            </a:r>
            <a:endParaRPr lang="en-US" sz="2800" dirty="0"/>
          </a:p>
        </p:txBody>
      </p:sp>
      <p:pic>
        <p:nvPicPr>
          <p:cNvPr id="6146" name="Picture 2" descr="http://www.clipartkid.com/images/208/done-and-checked-off-free-high-resolution-photo-dimensions-3888-kP2q02-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9700"/>
            <a:ext cx="546735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"</a:t>
            </a:r>
            <a:r>
              <a:rPr lang="en-US" sz="2400" dirty="0" err="1"/>
              <a:t>Nodejs</a:t>
            </a:r>
            <a:r>
              <a:rPr lang="en-US" sz="2400" dirty="0"/>
              <a:t>-websocket." </a:t>
            </a:r>
            <a:r>
              <a:rPr lang="en-US" sz="2400" i="1" dirty="0" err="1"/>
              <a:t>Npm</a:t>
            </a:r>
            <a:r>
              <a:rPr lang="en-US" sz="2400" dirty="0"/>
              <a:t>. </a:t>
            </a:r>
            <a:r>
              <a:rPr lang="en-US" sz="2400" dirty="0" err="1"/>
              <a:t>N.p</a:t>
            </a:r>
            <a:r>
              <a:rPr lang="en-US" sz="2400" dirty="0"/>
              <a:t>., n.d. Web. 27 Nov. 2016.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"Node.js V7.2.0 Documentation." </a:t>
            </a:r>
            <a:r>
              <a:rPr lang="en-US" sz="2400" i="1" dirty="0" smtClean="0"/>
              <a:t>Index | Node.js V7.2.0 Documentation</a:t>
            </a:r>
            <a:r>
              <a:rPr lang="en-US" sz="2400" dirty="0" smtClean="0"/>
              <a:t>. </a:t>
            </a:r>
            <a:r>
              <a:rPr lang="en-US" sz="2400" dirty="0" err="1" smtClean="0"/>
              <a:t>N.p</a:t>
            </a:r>
            <a:r>
              <a:rPr lang="en-US" sz="2400" dirty="0" smtClean="0"/>
              <a:t>., n.d. Web. 25 Nov. 2016. </a:t>
            </a:r>
          </a:p>
          <a:p>
            <a:r>
              <a:rPr lang="en-US" sz="2400" dirty="0" smtClean="0"/>
              <a:t>Harris, Andrew. "CSCI 437(00) Game Development I." </a:t>
            </a:r>
            <a:r>
              <a:rPr lang="en-US" sz="2400" i="1" dirty="0" smtClean="0"/>
              <a:t>CSCI 437(00) Game Development I</a:t>
            </a:r>
            <a:r>
              <a:rPr lang="en-US" sz="2400" dirty="0" smtClean="0"/>
              <a:t>. </a:t>
            </a:r>
            <a:r>
              <a:rPr lang="en-US" sz="2400" dirty="0" err="1" smtClean="0"/>
              <a:t>N.p</a:t>
            </a:r>
            <a:r>
              <a:rPr lang="en-US" sz="2400" dirty="0" smtClean="0"/>
              <a:t>., n.d. Web. 25 Nov. 2016. </a:t>
            </a:r>
          </a:p>
        </p:txBody>
      </p:sp>
    </p:spTree>
    <p:extLst>
      <p:ext uri="{BB962C8B-B14F-4D97-AF65-F5344CB8AC3E}">
        <p14:creationId xmlns:p14="http://schemas.microsoft.com/office/powerpoint/2010/main" val="39793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1688</TotalTime>
  <Words>152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“Five in a Row” Game</vt:lpstr>
      <vt:lpstr>Project Goal</vt:lpstr>
      <vt:lpstr>Node.js</vt:lpstr>
      <vt:lpstr>Node.js Libraries</vt:lpstr>
      <vt:lpstr>GitHub</vt:lpstr>
      <vt:lpstr>Game Demo</vt:lpstr>
      <vt:lpstr>Wireshark Analysis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Myson Burch</dc:creator>
  <cp:lastModifiedBy>Myson Burch</cp:lastModifiedBy>
  <cp:revision>55</cp:revision>
  <dcterms:created xsi:type="dcterms:W3CDTF">2016-11-25T15:53:10Z</dcterms:created>
  <dcterms:modified xsi:type="dcterms:W3CDTF">2016-12-03T04:20:01Z</dcterms:modified>
</cp:coreProperties>
</file>